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7"/>
  </p:notesMasterIdLst>
  <p:handoutMasterIdLst>
    <p:handoutMasterId r:id="rId118"/>
  </p:handoutMasterIdLst>
  <p:sldIdLst>
    <p:sldId id="291" r:id="rId2"/>
    <p:sldId id="498" r:id="rId3"/>
    <p:sldId id="533" r:id="rId4"/>
    <p:sldId id="534" r:id="rId5"/>
    <p:sldId id="406" r:id="rId6"/>
    <p:sldId id="535" r:id="rId7"/>
    <p:sldId id="536" r:id="rId8"/>
    <p:sldId id="395" r:id="rId9"/>
    <p:sldId id="537" r:id="rId10"/>
    <p:sldId id="538" r:id="rId11"/>
    <p:sldId id="572" r:id="rId12"/>
    <p:sldId id="539" r:id="rId13"/>
    <p:sldId id="546" r:id="rId14"/>
    <p:sldId id="542" r:id="rId15"/>
    <p:sldId id="543" r:id="rId16"/>
    <p:sldId id="544" r:id="rId17"/>
    <p:sldId id="545" r:id="rId18"/>
    <p:sldId id="563" r:id="rId19"/>
    <p:sldId id="564" r:id="rId20"/>
    <p:sldId id="565" r:id="rId21"/>
    <p:sldId id="566" r:id="rId22"/>
    <p:sldId id="567" r:id="rId23"/>
    <p:sldId id="568" r:id="rId24"/>
    <p:sldId id="540" r:id="rId25"/>
    <p:sldId id="541" r:id="rId26"/>
    <p:sldId id="500" r:id="rId27"/>
    <p:sldId id="501" r:id="rId28"/>
    <p:sldId id="502" r:id="rId29"/>
    <p:sldId id="485" r:id="rId30"/>
    <p:sldId id="491" r:id="rId31"/>
    <p:sldId id="486" r:id="rId32"/>
    <p:sldId id="487" r:id="rId33"/>
    <p:sldId id="488" r:id="rId34"/>
    <p:sldId id="489" r:id="rId35"/>
    <p:sldId id="490" r:id="rId36"/>
    <p:sldId id="494" r:id="rId37"/>
    <p:sldId id="492" r:id="rId38"/>
    <p:sldId id="493" r:id="rId39"/>
    <p:sldId id="496" r:id="rId40"/>
    <p:sldId id="497" r:id="rId41"/>
    <p:sldId id="495" r:id="rId42"/>
    <p:sldId id="499" r:id="rId43"/>
    <p:sldId id="551" r:id="rId44"/>
    <p:sldId id="552" r:id="rId45"/>
    <p:sldId id="553" r:id="rId46"/>
    <p:sldId id="554" r:id="rId47"/>
    <p:sldId id="555" r:id="rId48"/>
    <p:sldId id="556" r:id="rId49"/>
    <p:sldId id="557" r:id="rId50"/>
    <p:sldId id="550" r:id="rId51"/>
    <p:sldId id="375" r:id="rId52"/>
    <p:sldId id="503" r:id="rId53"/>
    <p:sldId id="504" r:id="rId54"/>
    <p:sldId id="505" r:id="rId55"/>
    <p:sldId id="506" r:id="rId56"/>
    <p:sldId id="507" r:id="rId57"/>
    <p:sldId id="547" r:id="rId58"/>
    <p:sldId id="509" r:id="rId59"/>
    <p:sldId id="548" r:id="rId60"/>
    <p:sldId id="515" r:id="rId61"/>
    <p:sldId id="516" r:id="rId62"/>
    <p:sldId id="518" r:id="rId63"/>
    <p:sldId id="398" r:id="rId64"/>
    <p:sldId id="569" r:id="rId65"/>
    <p:sldId id="570" r:id="rId66"/>
    <p:sldId id="571" r:id="rId67"/>
    <p:sldId id="510" r:id="rId68"/>
    <p:sldId id="558" r:id="rId69"/>
    <p:sldId id="559" r:id="rId70"/>
    <p:sldId id="561" r:id="rId71"/>
    <p:sldId id="560" r:id="rId72"/>
    <p:sldId id="562" r:id="rId73"/>
    <p:sldId id="511" r:id="rId74"/>
    <p:sldId id="519" r:id="rId75"/>
    <p:sldId id="512" r:id="rId76"/>
    <p:sldId id="513" r:id="rId77"/>
    <p:sldId id="520" r:id="rId78"/>
    <p:sldId id="522" r:id="rId79"/>
    <p:sldId id="525" r:id="rId80"/>
    <p:sldId id="524" r:id="rId81"/>
    <p:sldId id="523" r:id="rId82"/>
    <p:sldId id="521" r:id="rId83"/>
    <p:sldId id="526" r:id="rId84"/>
    <p:sldId id="514" r:id="rId85"/>
    <p:sldId id="527" r:id="rId86"/>
    <p:sldId id="528" r:id="rId87"/>
    <p:sldId id="529" r:id="rId88"/>
    <p:sldId id="530" r:id="rId89"/>
    <p:sldId id="532" r:id="rId90"/>
    <p:sldId id="383" r:id="rId91"/>
    <p:sldId id="549" r:id="rId92"/>
    <p:sldId id="531" r:id="rId93"/>
    <p:sldId id="392" r:id="rId94"/>
    <p:sldId id="400" r:id="rId95"/>
    <p:sldId id="403" r:id="rId96"/>
    <p:sldId id="401" r:id="rId97"/>
    <p:sldId id="407" r:id="rId98"/>
    <p:sldId id="404" r:id="rId99"/>
    <p:sldId id="408" r:id="rId100"/>
    <p:sldId id="409" r:id="rId101"/>
    <p:sldId id="410" r:id="rId102"/>
    <p:sldId id="411" r:id="rId103"/>
    <p:sldId id="405" r:id="rId104"/>
    <p:sldId id="412" r:id="rId105"/>
    <p:sldId id="413" r:id="rId106"/>
    <p:sldId id="414" r:id="rId107"/>
    <p:sldId id="415" r:id="rId108"/>
    <p:sldId id="427" r:id="rId109"/>
    <p:sldId id="422" r:id="rId110"/>
    <p:sldId id="424" r:id="rId111"/>
    <p:sldId id="419" r:id="rId112"/>
    <p:sldId id="428" r:id="rId113"/>
    <p:sldId id="429" r:id="rId114"/>
    <p:sldId id="431" r:id="rId115"/>
    <p:sldId id="336" r:id="rId1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4472C4"/>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F9570E-BE91-4162-B9C3-6E8B86F3078C}" v="4983" dt="2020-09-14T15:33:49.9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411" autoAdjust="0"/>
    <p:restoredTop sz="94457" autoAdjust="0"/>
  </p:normalViewPr>
  <p:slideViewPr>
    <p:cSldViewPr snapToGrid="0">
      <p:cViewPr varScale="1">
        <p:scale>
          <a:sx n="106" d="100"/>
          <a:sy n="106" d="100"/>
        </p:scale>
        <p:origin x="132" y="180"/>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zhong Yao" userId="794760dbfb091494" providerId="LiveId" clId="{25486595-358D-4F51-8E34-86FD73C968A0}"/>
    <pc:docChg chg="custSel addSld modSld sldOrd">
      <pc:chgData name="Dezhong Yao" userId="794760dbfb091494" providerId="LiveId" clId="{25486595-358D-4F51-8E34-86FD73C968A0}" dt="2020-09-13T09:49:16.219" v="1015"/>
      <pc:docMkLst>
        <pc:docMk/>
      </pc:docMkLst>
      <pc:sldChg chg="delSp mod">
        <pc:chgData name="Dezhong Yao" userId="794760dbfb091494" providerId="LiveId" clId="{25486595-358D-4F51-8E34-86FD73C968A0}" dt="2020-09-06T10:07:10.263" v="0" actId="478"/>
        <pc:sldMkLst>
          <pc:docMk/>
          <pc:sldMk cId="1699284995" sldId="291"/>
        </pc:sldMkLst>
        <pc:grpChg chg="del">
          <ac:chgData name="Dezhong Yao" userId="794760dbfb091494" providerId="LiveId" clId="{25486595-358D-4F51-8E34-86FD73C968A0}" dt="2020-09-06T10:07:10.263" v="0" actId="478"/>
          <ac:grpSpMkLst>
            <pc:docMk/>
            <pc:sldMk cId="1699284995" sldId="291"/>
            <ac:grpSpMk id="51" creationId="{5D442449-AD1F-4877-A831-0320A4258756}"/>
          </ac:grpSpMkLst>
        </pc:grpChg>
      </pc:sldChg>
      <pc:sldChg chg="addSp modSp mod">
        <pc:chgData name="Dezhong Yao" userId="794760dbfb091494" providerId="LiveId" clId="{25486595-358D-4F51-8E34-86FD73C968A0}" dt="2020-09-06T15:34:45.627" v="411" actId="3064"/>
        <pc:sldMkLst>
          <pc:docMk/>
          <pc:sldMk cId="2533097310" sldId="337"/>
        </pc:sldMkLst>
        <pc:spChg chg="mod">
          <ac:chgData name="Dezhong Yao" userId="794760dbfb091494" providerId="LiveId" clId="{25486595-358D-4F51-8E34-86FD73C968A0}" dt="2020-09-06T13:53:31.516" v="108"/>
          <ac:spMkLst>
            <pc:docMk/>
            <pc:sldMk cId="2533097310" sldId="337"/>
            <ac:spMk id="2" creationId="{AFE4FAEF-E7B7-4B84-A869-4FBCC3F00608}"/>
          </ac:spMkLst>
        </pc:spChg>
        <pc:spChg chg="mod">
          <ac:chgData name="Dezhong Yao" userId="794760dbfb091494" providerId="LiveId" clId="{25486595-358D-4F51-8E34-86FD73C968A0}" dt="2020-09-06T15:31:47.980" v="274" actId="6549"/>
          <ac:spMkLst>
            <pc:docMk/>
            <pc:sldMk cId="2533097310" sldId="337"/>
            <ac:spMk id="3" creationId="{0EEDAC78-B201-4A21-8E4D-99F4DBDBBC53}"/>
          </ac:spMkLst>
        </pc:spChg>
        <pc:spChg chg="add mod">
          <ac:chgData name="Dezhong Yao" userId="794760dbfb091494" providerId="LiveId" clId="{25486595-358D-4F51-8E34-86FD73C968A0}" dt="2020-09-06T15:34:41.214" v="407" actId="3064"/>
          <ac:spMkLst>
            <pc:docMk/>
            <pc:sldMk cId="2533097310" sldId="337"/>
            <ac:spMk id="13" creationId="{B5FF7D1D-DECB-49D9-9D58-08DEFC55BDB7}"/>
          </ac:spMkLst>
        </pc:spChg>
        <pc:spChg chg="add mod">
          <ac:chgData name="Dezhong Yao" userId="794760dbfb091494" providerId="LiveId" clId="{25486595-358D-4F51-8E34-86FD73C968A0}" dt="2020-09-06T15:34:45.627" v="411" actId="3064"/>
          <ac:spMkLst>
            <pc:docMk/>
            <pc:sldMk cId="2533097310" sldId="337"/>
            <ac:spMk id="14" creationId="{0D1EC3B6-7111-46D8-A2C4-985C17244A42}"/>
          </ac:spMkLst>
        </pc:spChg>
        <pc:spChg chg="add mod">
          <ac:chgData name="Dezhong Yao" userId="794760dbfb091494" providerId="LiveId" clId="{25486595-358D-4F51-8E34-86FD73C968A0}" dt="2020-09-06T15:31:00.301" v="250" actId="1076"/>
          <ac:spMkLst>
            <pc:docMk/>
            <pc:sldMk cId="2533097310" sldId="337"/>
            <ac:spMk id="15" creationId="{1088E2AB-C22D-4287-BDA7-ACFEA9E648AA}"/>
          </ac:spMkLst>
        </pc:spChg>
        <pc:spChg chg="add mod">
          <ac:chgData name="Dezhong Yao" userId="794760dbfb091494" providerId="LiveId" clId="{25486595-358D-4F51-8E34-86FD73C968A0}" dt="2020-09-06T15:31:00.301" v="250" actId="1076"/>
          <ac:spMkLst>
            <pc:docMk/>
            <pc:sldMk cId="2533097310" sldId="337"/>
            <ac:spMk id="16" creationId="{C41B54BF-6F6F-418B-A8D6-15FD2E446CDD}"/>
          </ac:spMkLst>
        </pc:spChg>
        <pc:spChg chg="add mod">
          <ac:chgData name="Dezhong Yao" userId="794760dbfb091494" providerId="LiveId" clId="{25486595-358D-4F51-8E34-86FD73C968A0}" dt="2020-09-06T15:31:00.301" v="250" actId="1076"/>
          <ac:spMkLst>
            <pc:docMk/>
            <pc:sldMk cId="2533097310" sldId="337"/>
            <ac:spMk id="17" creationId="{84031094-6D75-4D3B-BB57-2FCDBC7CDADC}"/>
          </ac:spMkLst>
        </pc:spChg>
        <pc:spChg chg="add mod">
          <ac:chgData name="Dezhong Yao" userId="794760dbfb091494" providerId="LiveId" clId="{25486595-358D-4F51-8E34-86FD73C968A0}" dt="2020-09-06T15:31:00.301" v="250" actId="1076"/>
          <ac:spMkLst>
            <pc:docMk/>
            <pc:sldMk cId="2533097310" sldId="337"/>
            <ac:spMk id="18" creationId="{7B5E277F-0B59-4C01-8C47-069A1BFFF6D5}"/>
          </ac:spMkLst>
        </pc:spChg>
        <pc:spChg chg="add mod">
          <ac:chgData name="Dezhong Yao" userId="794760dbfb091494" providerId="LiveId" clId="{25486595-358D-4F51-8E34-86FD73C968A0}" dt="2020-09-06T15:31:00.301" v="250" actId="1076"/>
          <ac:spMkLst>
            <pc:docMk/>
            <pc:sldMk cId="2533097310" sldId="337"/>
            <ac:spMk id="19" creationId="{0DFC53EC-5647-4A07-94F7-833679A243A1}"/>
          </ac:spMkLst>
        </pc:spChg>
        <pc:spChg chg="add mod">
          <ac:chgData name="Dezhong Yao" userId="794760dbfb091494" providerId="LiveId" clId="{25486595-358D-4F51-8E34-86FD73C968A0}" dt="2020-09-06T15:31:00.301" v="250" actId="1076"/>
          <ac:spMkLst>
            <pc:docMk/>
            <pc:sldMk cId="2533097310" sldId="337"/>
            <ac:spMk id="20" creationId="{9A119FE7-6305-41E7-9156-F45AECFF3A9E}"/>
          </ac:spMkLst>
        </pc:spChg>
        <pc:spChg chg="add mod">
          <ac:chgData name="Dezhong Yao" userId="794760dbfb091494" providerId="LiveId" clId="{25486595-358D-4F51-8E34-86FD73C968A0}" dt="2020-09-06T15:31:00.301" v="250" actId="1076"/>
          <ac:spMkLst>
            <pc:docMk/>
            <pc:sldMk cId="2533097310" sldId="337"/>
            <ac:spMk id="21" creationId="{B9C8FC85-55E1-4975-AF20-C821FCEBBB53}"/>
          </ac:spMkLst>
        </pc:spChg>
        <pc:spChg chg="add mod">
          <ac:chgData name="Dezhong Yao" userId="794760dbfb091494" providerId="LiveId" clId="{25486595-358D-4F51-8E34-86FD73C968A0}" dt="2020-09-06T15:31:00.301" v="250" actId="1076"/>
          <ac:spMkLst>
            <pc:docMk/>
            <pc:sldMk cId="2533097310" sldId="337"/>
            <ac:spMk id="23" creationId="{53DB7889-8CBA-4270-9F9E-B91C45A77C15}"/>
          </ac:spMkLst>
        </pc:spChg>
        <pc:spChg chg="add mod">
          <ac:chgData name="Dezhong Yao" userId="794760dbfb091494" providerId="LiveId" clId="{25486595-358D-4F51-8E34-86FD73C968A0}" dt="2020-09-06T15:31:00.301" v="250" actId="1076"/>
          <ac:spMkLst>
            <pc:docMk/>
            <pc:sldMk cId="2533097310" sldId="337"/>
            <ac:spMk id="24" creationId="{180C77ED-B9E8-40F7-BDFE-CBCFFD3A521D}"/>
          </ac:spMkLst>
        </pc:spChg>
        <pc:spChg chg="add mod">
          <ac:chgData name="Dezhong Yao" userId="794760dbfb091494" providerId="LiveId" clId="{25486595-358D-4F51-8E34-86FD73C968A0}" dt="2020-09-06T15:31:00.301" v="250" actId="1076"/>
          <ac:spMkLst>
            <pc:docMk/>
            <pc:sldMk cId="2533097310" sldId="337"/>
            <ac:spMk id="25" creationId="{17667724-71D3-4B78-A1ED-0D488540003D}"/>
          </ac:spMkLst>
        </pc:spChg>
        <pc:spChg chg="add mod">
          <ac:chgData name="Dezhong Yao" userId="794760dbfb091494" providerId="LiveId" clId="{25486595-358D-4F51-8E34-86FD73C968A0}" dt="2020-09-06T15:31:00.301" v="250" actId="1076"/>
          <ac:spMkLst>
            <pc:docMk/>
            <pc:sldMk cId="2533097310" sldId="337"/>
            <ac:spMk id="26" creationId="{B9BC6221-D8DA-45AE-85E9-06053FC1BF5B}"/>
          </ac:spMkLst>
        </pc:spChg>
        <pc:spChg chg="add mod">
          <ac:chgData name="Dezhong Yao" userId="794760dbfb091494" providerId="LiveId" clId="{25486595-358D-4F51-8E34-86FD73C968A0}" dt="2020-09-06T15:34:29.007" v="403" actId="20577"/>
          <ac:spMkLst>
            <pc:docMk/>
            <pc:sldMk cId="2533097310" sldId="337"/>
            <ac:spMk id="28" creationId="{F3331509-B40E-420F-8B79-3BC3679F43D7}"/>
          </ac:spMkLst>
        </pc:spChg>
        <pc:cxnChg chg="add mod">
          <ac:chgData name="Dezhong Yao" userId="794760dbfb091494" providerId="LiveId" clId="{25486595-358D-4F51-8E34-86FD73C968A0}" dt="2020-09-06T15:31:00.301" v="250" actId="1076"/>
          <ac:cxnSpMkLst>
            <pc:docMk/>
            <pc:sldMk cId="2533097310" sldId="337"/>
            <ac:cxnSpMk id="4" creationId="{618870EA-A62F-41B6-A0C0-2D2DDACD3509}"/>
          </ac:cxnSpMkLst>
        </pc:cxnChg>
        <pc:cxnChg chg="add mod">
          <ac:chgData name="Dezhong Yao" userId="794760dbfb091494" providerId="LiveId" clId="{25486595-358D-4F51-8E34-86FD73C968A0}" dt="2020-09-06T15:31:00.301" v="250" actId="1076"/>
          <ac:cxnSpMkLst>
            <pc:docMk/>
            <pc:sldMk cId="2533097310" sldId="337"/>
            <ac:cxnSpMk id="5" creationId="{7E4E4766-07AD-47A9-9400-2DE80E227F72}"/>
          </ac:cxnSpMkLst>
        </pc:cxnChg>
        <pc:cxnChg chg="add mod">
          <ac:chgData name="Dezhong Yao" userId="794760dbfb091494" providerId="LiveId" clId="{25486595-358D-4F51-8E34-86FD73C968A0}" dt="2020-09-06T15:31:00.301" v="250" actId="1076"/>
          <ac:cxnSpMkLst>
            <pc:docMk/>
            <pc:sldMk cId="2533097310" sldId="337"/>
            <ac:cxnSpMk id="6" creationId="{39A75893-4948-49AD-9CD4-C48C21216CCB}"/>
          </ac:cxnSpMkLst>
        </pc:cxnChg>
        <pc:cxnChg chg="add mod">
          <ac:chgData name="Dezhong Yao" userId="794760dbfb091494" providerId="LiveId" clId="{25486595-358D-4F51-8E34-86FD73C968A0}" dt="2020-09-06T15:31:00.301" v="250" actId="1076"/>
          <ac:cxnSpMkLst>
            <pc:docMk/>
            <pc:sldMk cId="2533097310" sldId="337"/>
            <ac:cxnSpMk id="7" creationId="{2578C23E-B5C2-4992-AB9B-75456A40B5EF}"/>
          </ac:cxnSpMkLst>
        </pc:cxnChg>
        <pc:cxnChg chg="add mod">
          <ac:chgData name="Dezhong Yao" userId="794760dbfb091494" providerId="LiveId" clId="{25486595-358D-4F51-8E34-86FD73C968A0}" dt="2020-09-06T15:31:00.301" v="250" actId="1076"/>
          <ac:cxnSpMkLst>
            <pc:docMk/>
            <pc:sldMk cId="2533097310" sldId="337"/>
            <ac:cxnSpMk id="8" creationId="{242B33D9-7D4F-45FC-BB92-6F610406E275}"/>
          </ac:cxnSpMkLst>
        </pc:cxnChg>
        <pc:cxnChg chg="add mod">
          <ac:chgData name="Dezhong Yao" userId="794760dbfb091494" providerId="LiveId" clId="{25486595-358D-4F51-8E34-86FD73C968A0}" dt="2020-09-06T15:31:00.301" v="250" actId="1076"/>
          <ac:cxnSpMkLst>
            <pc:docMk/>
            <pc:sldMk cId="2533097310" sldId="337"/>
            <ac:cxnSpMk id="9" creationId="{6C8CC5DD-3C9B-459B-B5EF-B06742BEDFA9}"/>
          </ac:cxnSpMkLst>
        </pc:cxnChg>
        <pc:cxnChg chg="add mod">
          <ac:chgData name="Dezhong Yao" userId="794760dbfb091494" providerId="LiveId" clId="{25486595-358D-4F51-8E34-86FD73C968A0}" dt="2020-09-06T15:31:00.301" v="250" actId="1076"/>
          <ac:cxnSpMkLst>
            <pc:docMk/>
            <pc:sldMk cId="2533097310" sldId="337"/>
            <ac:cxnSpMk id="10" creationId="{9E5387A0-FB2D-4F9B-B654-F46E307EF820}"/>
          </ac:cxnSpMkLst>
        </pc:cxnChg>
        <pc:cxnChg chg="add mod">
          <ac:chgData name="Dezhong Yao" userId="794760dbfb091494" providerId="LiveId" clId="{25486595-358D-4F51-8E34-86FD73C968A0}" dt="2020-09-06T15:31:00.301" v="250" actId="1076"/>
          <ac:cxnSpMkLst>
            <pc:docMk/>
            <pc:sldMk cId="2533097310" sldId="337"/>
            <ac:cxnSpMk id="11" creationId="{3766AB34-4CB7-432B-9C9F-AE5074946111}"/>
          </ac:cxnSpMkLst>
        </pc:cxnChg>
        <pc:cxnChg chg="add mod">
          <ac:chgData name="Dezhong Yao" userId="794760dbfb091494" providerId="LiveId" clId="{25486595-358D-4F51-8E34-86FD73C968A0}" dt="2020-09-06T15:31:00.301" v="250" actId="1076"/>
          <ac:cxnSpMkLst>
            <pc:docMk/>
            <pc:sldMk cId="2533097310" sldId="337"/>
            <ac:cxnSpMk id="12" creationId="{894BCEAA-917C-48D9-81DF-DAB6C2F93578}"/>
          </ac:cxnSpMkLst>
        </pc:cxnChg>
        <pc:cxnChg chg="add mod">
          <ac:chgData name="Dezhong Yao" userId="794760dbfb091494" providerId="LiveId" clId="{25486595-358D-4F51-8E34-86FD73C968A0}" dt="2020-09-06T15:31:00.301" v="250" actId="1076"/>
          <ac:cxnSpMkLst>
            <pc:docMk/>
            <pc:sldMk cId="2533097310" sldId="337"/>
            <ac:cxnSpMk id="22" creationId="{1A816719-47B7-468F-8AB8-4A8F28613BEC}"/>
          </ac:cxnSpMkLst>
        </pc:cxnChg>
      </pc:sldChg>
      <pc:sldChg chg="addSp modSp new mod">
        <pc:chgData name="Dezhong Yao" userId="794760dbfb091494" providerId="LiveId" clId="{25486595-358D-4F51-8E34-86FD73C968A0}" dt="2020-09-06T12:22:46.241" v="104" actId="1076"/>
        <pc:sldMkLst>
          <pc:docMk/>
          <pc:sldMk cId="2655858992" sldId="338"/>
        </pc:sldMkLst>
        <pc:spChg chg="mod">
          <ac:chgData name="Dezhong Yao" userId="794760dbfb091494" providerId="LiveId" clId="{25486595-358D-4F51-8E34-86FD73C968A0}" dt="2020-09-06T10:41:39.937" v="13"/>
          <ac:spMkLst>
            <pc:docMk/>
            <pc:sldMk cId="2655858992" sldId="338"/>
            <ac:spMk id="2" creationId="{4681FFEF-800F-4EB9-B341-23EF3A1C87B4}"/>
          </ac:spMkLst>
        </pc:spChg>
        <pc:spChg chg="mod">
          <ac:chgData name="Dezhong Yao" userId="794760dbfb091494" providerId="LiveId" clId="{25486595-358D-4F51-8E34-86FD73C968A0}" dt="2020-09-06T10:41:50.911" v="19"/>
          <ac:spMkLst>
            <pc:docMk/>
            <pc:sldMk cId="2655858992" sldId="338"/>
            <ac:spMk id="3" creationId="{5FD18C5E-7689-4181-B443-1192C6A50081}"/>
          </ac:spMkLst>
        </pc:spChg>
        <pc:spChg chg="add mod">
          <ac:chgData name="Dezhong Yao" userId="794760dbfb091494" providerId="LiveId" clId="{25486595-358D-4F51-8E34-86FD73C968A0}" dt="2020-09-06T10:42:00.355" v="21" actId="1076"/>
          <ac:spMkLst>
            <pc:docMk/>
            <pc:sldMk cId="2655858992" sldId="338"/>
            <ac:spMk id="7" creationId="{79BCBD67-2446-4402-8DC1-0DEDC2A51B87}"/>
          </ac:spMkLst>
        </pc:spChg>
        <pc:spChg chg="add mod">
          <ac:chgData name="Dezhong Yao" userId="794760dbfb091494" providerId="LiveId" clId="{25486595-358D-4F51-8E34-86FD73C968A0}" dt="2020-09-06T10:42:00.355" v="21" actId="1076"/>
          <ac:spMkLst>
            <pc:docMk/>
            <pc:sldMk cId="2655858992" sldId="338"/>
            <ac:spMk id="11" creationId="{A7261A51-A0FA-4083-8271-DAAEFCF1F371}"/>
          </ac:spMkLst>
        </pc:spChg>
        <pc:spChg chg="add mod">
          <ac:chgData name="Dezhong Yao" userId="794760dbfb091494" providerId="LiveId" clId="{25486595-358D-4F51-8E34-86FD73C968A0}" dt="2020-09-06T10:42:00.355" v="21" actId="1076"/>
          <ac:spMkLst>
            <pc:docMk/>
            <pc:sldMk cId="2655858992" sldId="338"/>
            <ac:spMk id="15" creationId="{B5899751-C3F2-4E31-9CD2-41B2EFE0BB74}"/>
          </ac:spMkLst>
        </pc:spChg>
        <pc:spChg chg="add mod">
          <ac:chgData name="Dezhong Yao" userId="794760dbfb091494" providerId="LiveId" clId="{25486595-358D-4F51-8E34-86FD73C968A0}" dt="2020-09-06T10:42:00.355" v="21" actId="1076"/>
          <ac:spMkLst>
            <pc:docMk/>
            <pc:sldMk cId="2655858992" sldId="338"/>
            <ac:spMk id="19" creationId="{519E458E-B285-48DD-A597-888909E9CCBB}"/>
          </ac:spMkLst>
        </pc:spChg>
        <pc:spChg chg="add mod">
          <ac:chgData name="Dezhong Yao" userId="794760dbfb091494" providerId="LiveId" clId="{25486595-358D-4F51-8E34-86FD73C968A0}" dt="2020-09-06T12:22:46.241" v="104" actId="1076"/>
          <ac:spMkLst>
            <pc:docMk/>
            <pc:sldMk cId="2655858992" sldId="338"/>
            <ac:spMk id="21" creationId="{DA4417C4-7397-4800-976C-8FB5E2AE243A}"/>
          </ac:spMkLst>
        </pc:spChg>
        <pc:picChg chg="add mod">
          <ac:chgData name="Dezhong Yao" userId="794760dbfb091494" providerId="LiveId" clId="{25486595-358D-4F51-8E34-86FD73C968A0}" dt="2020-09-06T10:42:00.355" v="21" actId="1076"/>
          <ac:picMkLst>
            <pc:docMk/>
            <pc:sldMk cId="2655858992" sldId="338"/>
            <ac:picMk id="5" creationId="{C0D59C95-B540-4C09-AB7A-DDD61E7948EA}"/>
          </ac:picMkLst>
        </pc:picChg>
        <pc:picChg chg="add mod">
          <ac:chgData name="Dezhong Yao" userId="794760dbfb091494" providerId="LiveId" clId="{25486595-358D-4F51-8E34-86FD73C968A0}" dt="2020-09-06T10:42:00.355" v="21" actId="1076"/>
          <ac:picMkLst>
            <pc:docMk/>
            <pc:sldMk cId="2655858992" sldId="338"/>
            <ac:picMk id="9" creationId="{65A0802F-9DFE-4CA9-A855-0D665185068D}"/>
          </ac:picMkLst>
        </pc:picChg>
        <pc:picChg chg="add mod">
          <ac:chgData name="Dezhong Yao" userId="794760dbfb091494" providerId="LiveId" clId="{25486595-358D-4F51-8E34-86FD73C968A0}" dt="2020-09-06T10:42:00.355" v="21" actId="1076"/>
          <ac:picMkLst>
            <pc:docMk/>
            <pc:sldMk cId="2655858992" sldId="338"/>
            <ac:picMk id="13" creationId="{B9F18AFD-524E-4EC0-9C40-8033142F5CFC}"/>
          </ac:picMkLst>
        </pc:picChg>
        <pc:picChg chg="add mod">
          <ac:chgData name="Dezhong Yao" userId="794760dbfb091494" providerId="LiveId" clId="{25486595-358D-4F51-8E34-86FD73C968A0}" dt="2020-09-06T10:42:00.355" v="21" actId="1076"/>
          <ac:picMkLst>
            <pc:docMk/>
            <pc:sldMk cId="2655858992" sldId="338"/>
            <ac:picMk id="17" creationId="{78E33811-1E88-4FD3-946C-7EE9B4636F63}"/>
          </ac:picMkLst>
        </pc:picChg>
      </pc:sldChg>
      <pc:sldChg chg="addSp delSp modSp new mod">
        <pc:chgData name="Dezhong Yao" userId="794760dbfb091494" providerId="LiveId" clId="{25486595-358D-4F51-8E34-86FD73C968A0}" dt="2020-09-08T14:02:07.805" v="537" actId="1076"/>
        <pc:sldMkLst>
          <pc:docMk/>
          <pc:sldMk cId="590596390" sldId="339"/>
        </pc:sldMkLst>
        <pc:spChg chg="mod">
          <ac:chgData name="Dezhong Yao" userId="794760dbfb091494" providerId="LiveId" clId="{25486595-358D-4F51-8E34-86FD73C968A0}" dt="2020-09-06T15:35:17.064" v="412"/>
          <ac:spMkLst>
            <pc:docMk/>
            <pc:sldMk cId="590596390" sldId="339"/>
            <ac:spMk id="2" creationId="{CCABFF0A-4AFA-4911-9834-15A9AB26847C}"/>
          </ac:spMkLst>
        </pc:spChg>
        <pc:spChg chg="mod">
          <ac:chgData name="Dezhong Yao" userId="794760dbfb091494" providerId="LiveId" clId="{25486595-358D-4F51-8E34-86FD73C968A0}" dt="2020-09-08T14:01:08.396" v="516"/>
          <ac:spMkLst>
            <pc:docMk/>
            <pc:sldMk cId="590596390" sldId="339"/>
            <ac:spMk id="3" creationId="{C7977532-3D49-49C5-AE19-A92F600C8C86}"/>
          </ac:spMkLst>
        </pc:spChg>
        <pc:spChg chg="add mod">
          <ac:chgData name="Dezhong Yao" userId="794760dbfb091494" providerId="LiveId" clId="{25486595-358D-4F51-8E34-86FD73C968A0}" dt="2020-09-08T14:01:50.708" v="530" actId="1076"/>
          <ac:spMkLst>
            <pc:docMk/>
            <pc:sldMk cId="590596390" sldId="339"/>
            <ac:spMk id="4" creationId="{BFD89ABF-8294-4221-98E2-88F7D21B6B7B}"/>
          </ac:spMkLst>
        </pc:spChg>
        <pc:spChg chg="mod topLvl">
          <ac:chgData name="Dezhong Yao" userId="794760dbfb091494" providerId="LiveId" clId="{25486595-358D-4F51-8E34-86FD73C968A0}" dt="2020-09-06T15:37:25.908" v="474" actId="164"/>
          <ac:spMkLst>
            <pc:docMk/>
            <pc:sldMk cId="590596390" sldId="339"/>
            <ac:spMk id="6" creationId="{33B05B46-08CA-41CC-A1B8-341701B7D35C}"/>
          </ac:spMkLst>
        </pc:spChg>
        <pc:spChg chg="mod topLvl">
          <ac:chgData name="Dezhong Yao" userId="794760dbfb091494" providerId="LiveId" clId="{25486595-358D-4F51-8E34-86FD73C968A0}" dt="2020-09-06T15:37:25.908" v="474" actId="164"/>
          <ac:spMkLst>
            <pc:docMk/>
            <pc:sldMk cId="590596390" sldId="339"/>
            <ac:spMk id="7" creationId="{11528738-64C3-4AE9-B6C5-C601105F3A33}"/>
          </ac:spMkLst>
        </pc:spChg>
        <pc:spChg chg="mod topLvl">
          <ac:chgData name="Dezhong Yao" userId="794760dbfb091494" providerId="LiveId" clId="{25486595-358D-4F51-8E34-86FD73C968A0}" dt="2020-09-06T15:37:25.908" v="474" actId="164"/>
          <ac:spMkLst>
            <pc:docMk/>
            <pc:sldMk cId="590596390" sldId="339"/>
            <ac:spMk id="8" creationId="{0A9B324B-3B1E-407A-8A5C-9D88B071677C}"/>
          </ac:spMkLst>
        </pc:spChg>
        <pc:spChg chg="mod topLvl">
          <ac:chgData name="Dezhong Yao" userId="794760dbfb091494" providerId="LiveId" clId="{25486595-358D-4F51-8E34-86FD73C968A0}" dt="2020-09-06T15:37:25.908" v="474" actId="164"/>
          <ac:spMkLst>
            <pc:docMk/>
            <pc:sldMk cId="590596390" sldId="339"/>
            <ac:spMk id="9" creationId="{16F6DAB8-D8A2-48A6-8886-5F6335B9ACE6}"/>
          </ac:spMkLst>
        </pc:spChg>
        <pc:spChg chg="mod topLvl">
          <ac:chgData name="Dezhong Yao" userId="794760dbfb091494" providerId="LiveId" clId="{25486595-358D-4F51-8E34-86FD73C968A0}" dt="2020-09-06T15:37:25.908" v="474" actId="164"/>
          <ac:spMkLst>
            <pc:docMk/>
            <pc:sldMk cId="590596390" sldId="339"/>
            <ac:spMk id="10" creationId="{37392270-2DCB-461F-9706-3F7A5A7624B5}"/>
          </ac:spMkLst>
        </pc:spChg>
        <pc:spChg chg="mod topLvl">
          <ac:chgData name="Dezhong Yao" userId="794760dbfb091494" providerId="LiveId" clId="{25486595-358D-4F51-8E34-86FD73C968A0}" dt="2020-09-06T15:37:25.908" v="474" actId="164"/>
          <ac:spMkLst>
            <pc:docMk/>
            <pc:sldMk cId="590596390" sldId="339"/>
            <ac:spMk id="11" creationId="{31FB4B98-EDC0-4046-ACE0-048413784F1F}"/>
          </ac:spMkLst>
        </pc:spChg>
        <pc:spChg chg="mod topLvl">
          <ac:chgData name="Dezhong Yao" userId="794760dbfb091494" providerId="LiveId" clId="{25486595-358D-4F51-8E34-86FD73C968A0}" dt="2020-09-06T15:37:25.908" v="474" actId="164"/>
          <ac:spMkLst>
            <pc:docMk/>
            <pc:sldMk cId="590596390" sldId="339"/>
            <ac:spMk id="12" creationId="{56C0C155-2762-4903-BA2D-4307C7393F57}"/>
          </ac:spMkLst>
        </pc:spChg>
        <pc:spChg chg="mod topLvl">
          <ac:chgData name="Dezhong Yao" userId="794760dbfb091494" providerId="LiveId" clId="{25486595-358D-4F51-8E34-86FD73C968A0}" dt="2020-09-06T15:37:25.908" v="474" actId="164"/>
          <ac:spMkLst>
            <pc:docMk/>
            <pc:sldMk cId="590596390" sldId="339"/>
            <ac:spMk id="13" creationId="{133AE628-549E-4B25-A13C-987D4B1F4564}"/>
          </ac:spMkLst>
        </pc:spChg>
        <pc:spChg chg="mod topLvl">
          <ac:chgData name="Dezhong Yao" userId="794760dbfb091494" providerId="LiveId" clId="{25486595-358D-4F51-8E34-86FD73C968A0}" dt="2020-09-06T15:37:25.908" v="474" actId="164"/>
          <ac:spMkLst>
            <pc:docMk/>
            <pc:sldMk cId="590596390" sldId="339"/>
            <ac:spMk id="14" creationId="{89C4E21F-C820-44DF-AFFA-F623B0BDE2AC}"/>
          </ac:spMkLst>
        </pc:spChg>
        <pc:spChg chg="mod topLvl">
          <ac:chgData name="Dezhong Yao" userId="794760dbfb091494" providerId="LiveId" clId="{25486595-358D-4F51-8E34-86FD73C968A0}" dt="2020-09-06T15:37:25.908" v="474" actId="164"/>
          <ac:spMkLst>
            <pc:docMk/>
            <pc:sldMk cId="590596390" sldId="339"/>
            <ac:spMk id="15" creationId="{92AA7103-79C3-4988-AD58-AEF5CCB9C0EF}"/>
          </ac:spMkLst>
        </pc:spChg>
        <pc:spChg chg="mod topLvl">
          <ac:chgData name="Dezhong Yao" userId="794760dbfb091494" providerId="LiveId" clId="{25486595-358D-4F51-8E34-86FD73C968A0}" dt="2020-09-06T15:37:25.908" v="474" actId="164"/>
          <ac:spMkLst>
            <pc:docMk/>
            <pc:sldMk cId="590596390" sldId="339"/>
            <ac:spMk id="16" creationId="{E952C046-AFAB-4B12-9EEA-6C878C00C5EE}"/>
          </ac:spMkLst>
        </pc:spChg>
        <pc:spChg chg="mod topLvl">
          <ac:chgData name="Dezhong Yao" userId="794760dbfb091494" providerId="LiveId" clId="{25486595-358D-4F51-8E34-86FD73C968A0}" dt="2020-09-06T15:37:25.908" v="474" actId="164"/>
          <ac:spMkLst>
            <pc:docMk/>
            <pc:sldMk cId="590596390" sldId="339"/>
            <ac:spMk id="17" creationId="{9D77F72C-91D3-41DD-B717-481166C56DE6}"/>
          </ac:spMkLst>
        </pc:spChg>
        <pc:spChg chg="mod topLvl">
          <ac:chgData name="Dezhong Yao" userId="794760dbfb091494" providerId="LiveId" clId="{25486595-358D-4F51-8E34-86FD73C968A0}" dt="2020-09-06T15:37:25.908" v="474" actId="164"/>
          <ac:spMkLst>
            <pc:docMk/>
            <pc:sldMk cId="590596390" sldId="339"/>
            <ac:spMk id="28" creationId="{FE5755DB-51BA-4CDA-9E48-184058FF2E62}"/>
          </ac:spMkLst>
        </pc:spChg>
        <pc:spChg chg="mod">
          <ac:chgData name="Dezhong Yao" userId="794760dbfb091494" providerId="LiveId" clId="{25486595-358D-4F51-8E34-86FD73C968A0}" dt="2020-09-06T15:37:19.972" v="473" actId="165"/>
          <ac:spMkLst>
            <pc:docMk/>
            <pc:sldMk cId="590596390" sldId="339"/>
            <ac:spMk id="29" creationId="{BF8124AC-8BF2-4A81-B2E2-855AE1B9063F}"/>
          </ac:spMkLst>
        </pc:spChg>
        <pc:spChg chg="mod">
          <ac:chgData name="Dezhong Yao" userId="794760dbfb091494" providerId="LiveId" clId="{25486595-358D-4F51-8E34-86FD73C968A0}" dt="2020-09-06T15:37:19.972" v="473" actId="165"/>
          <ac:spMkLst>
            <pc:docMk/>
            <pc:sldMk cId="590596390" sldId="339"/>
            <ac:spMk id="30" creationId="{58ED405E-94F9-4A78-9BC2-7FA46BA83DEB}"/>
          </ac:spMkLst>
        </pc:spChg>
        <pc:spChg chg="mod">
          <ac:chgData name="Dezhong Yao" userId="794760dbfb091494" providerId="LiveId" clId="{25486595-358D-4F51-8E34-86FD73C968A0}" dt="2020-09-06T15:37:19.972" v="473" actId="165"/>
          <ac:spMkLst>
            <pc:docMk/>
            <pc:sldMk cId="590596390" sldId="339"/>
            <ac:spMk id="31" creationId="{2FED2D7E-DCB3-430A-AADA-71B5A13DB35A}"/>
          </ac:spMkLst>
        </pc:spChg>
        <pc:spChg chg="mod">
          <ac:chgData name="Dezhong Yao" userId="794760dbfb091494" providerId="LiveId" clId="{25486595-358D-4F51-8E34-86FD73C968A0}" dt="2020-09-06T15:37:19.972" v="473" actId="165"/>
          <ac:spMkLst>
            <pc:docMk/>
            <pc:sldMk cId="590596390" sldId="339"/>
            <ac:spMk id="32" creationId="{6816D565-A234-4A95-9456-42807F45734D}"/>
          </ac:spMkLst>
        </pc:spChg>
        <pc:spChg chg="mod">
          <ac:chgData name="Dezhong Yao" userId="794760dbfb091494" providerId="LiveId" clId="{25486595-358D-4F51-8E34-86FD73C968A0}" dt="2020-09-06T15:37:19.972" v="473" actId="165"/>
          <ac:spMkLst>
            <pc:docMk/>
            <pc:sldMk cId="590596390" sldId="339"/>
            <ac:spMk id="33" creationId="{7C6F60EA-1676-49E7-83FF-059438BBCB0B}"/>
          </ac:spMkLst>
        </pc:spChg>
        <pc:spChg chg="mod">
          <ac:chgData name="Dezhong Yao" userId="794760dbfb091494" providerId="LiveId" clId="{25486595-358D-4F51-8E34-86FD73C968A0}" dt="2020-09-06T15:37:19.972" v="473" actId="165"/>
          <ac:spMkLst>
            <pc:docMk/>
            <pc:sldMk cId="590596390" sldId="339"/>
            <ac:spMk id="34" creationId="{AFDBC874-9AFF-4C37-8C38-76F5A094068B}"/>
          </ac:spMkLst>
        </pc:spChg>
        <pc:spChg chg="mod">
          <ac:chgData name="Dezhong Yao" userId="794760dbfb091494" providerId="LiveId" clId="{25486595-358D-4F51-8E34-86FD73C968A0}" dt="2020-09-06T15:37:19.972" v="473" actId="165"/>
          <ac:spMkLst>
            <pc:docMk/>
            <pc:sldMk cId="590596390" sldId="339"/>
            <ac:spMk id="35" creationId="{98B14DCE-18BD-43A3-9976-D532EF024878}"/>
          </ac:spMkLst>
        </pc:spChg>
        <pc:spChg chg="mod">
          <ac:chgData name="Dezhong Yao" userId="794760dbfb091494" providerId="LiveId" clId="{25486595-358D-4F51-8E34-86FD73C968A0}" dt="2020-09-06T15:37:19.972" v="473" actId="165"/>
          <ac:spMkLst>
            <pc:docMk/>
            <pc:sldMk cId="590596390" sldId="339"/>
            <ac:spMk id="36" creationId="{BFB3AC37-46B4-466F-89EB-15EDBC26C3F3}"/>
          </ac:spMkLst>
        </pc:spChg>
        <pc:spChg chg="mod">
          <ac:chgData name="Dezhong Yao" userId="794760dbfb091494" providerId="LiveId" clId="{25486595-358D-4F51-8E34-86FD73C968A0}" dt="2020-09-06T15:37:19.972" v="473" actId="165"/>
          <ac:spMkLst>
            <pc:docMk/>
            <pc:sldMk cId="590596390" sldId="339"/>
            <ac:spMk id="37" creationId="{5683368B-7C1D-4447-A5BF-AD626F0A687E}"/>
          </ac:spMkLst>
        </pc:spChg>
        <pc:spChg chg="mod">
          <ac:chgData name="Dezhong Yao" userId="794760dbfb091494" providerId="LiveId" clId="{25486595-358D-4F51-8E34-86FD73C968A0}" dt="2020-09-06T15:37:19.972" v="473" actId="165"/>
          <ac:spMkLst>
            <pc:docMk/>
            <pc:sldMk cId="590596390" sldId="339"/>
            <ac:spMk id="38" creationId="{144C2F0D-05ED-4895-93B7-3567606D6AFD}"/>
          </ac:spMkLst>
        </pc:spChg>
        <pc:spChg chg="mod">
          <ac:chgData name="Dezhong Yao" userId="794760dbfb091494" providerId="LiveId" clId="{25486595-358D-4F51-8E34-86FD73C968A0}" dt="2020-09-06T15:37:19.972" v="473" actId="165"/>
          <ac:spMkLst>
            <pc:docMk/>
            <pc:sldMk cId="590596390" sldId="339"/>
            <ac:spMk id="48" creationId="{E29F8973-5E1C-40DD-A0B7-957FEAB67E10}"/>
          </ac:spMkLst>
        </pc:spChg>
        <pc:spChg chg="add mod">
          <ac:chgData name="Dezhong Yao" userId="794760dbfb091494" providerId="LiveId" clId="{25486595-358D-4F51-8E34-86FD73C968A0}" dt="2020-09-08T14:02:07.805" v="537" actId="1076"/>
          <ac:spMkLst>
            <pc:docMk/>
            <pc:sldMk cId="590596390" sldId="339"/>
            <ac:spMk id="52" creationId="{F69FB925-5756-4FE7-AF05-8A6DDEBDACA0}"/>
          </ac:spMkLst>
        </pc:spChg>
        <pc:grpChg chg="add del mod">
          <ac:chgData name="Dezhong Yao" userId="794760dbfb091494" providerId="LiveId" clId="{25486595-358D-4F51-8E34-86FD73C968A0}" dt="2020-09-06T15:37:19.972" v="473" actId="165"/>
          <ac:grpSpMkLst>
            <pc:docMk/>
            <pc:sldMk cId="590596390" sldId="339"/>
            <ac:grpSpMk id="4" creationId="{F1E24638-F0F3-43C4-9BA7-EE428871B065}"/>
          </ac:grpSpMkLst>
        </pc:grpChg>
        <pc:grpChg chg="mod topLvl">
          <ac:chgData name="Dezhong Yao" userId="794760dbfb091494" providerId="LiveId" clId="{25486595-358D-4F51-8E34-86FD73C968A0}" dt="2020-09-06T15:37:19.972" v="473" actId="165"/>
          <ac:grpSpMkLst>
            <pc:docMk/>
            <pc:sldMk cId="590596390" sldId="339"/>
            <ac:grpSpMk id="5" creationId="{5E6C2F26-BC98-4821-812E-4830751564A9}"/>
          </ac:grpSpMkLst>
        </pc:grpChg>
        <pc:grpChg chg="add mod">
          <ac:chgData name="Dezhong Yao" userId="794760dbfb091494" providerId="LiveId" clId="{25486595-358D-4F51-8E34-86FD73C968A0}" dt="2020-09-06T15:37:27.666" v="475" actId="1076"/>
          <ac:grpSpMkLst>
            <pc:docMk/>
            <pc:sldMk cId="590596390" sldId="339"/>
            <ac:grpSpMk id="49" creationId="{B0BF76E3-0EB9-41ED-8469-0FAADE068915}"/>
          </ac:grpSpMkLst>
        </pc:grpChg>
        <pc:cxnChg chg="mod topLvl">
          <ac:chgData name="Dezhong Yao" userId="794760dbfb091494" providerId="LiveId" clId="{25486595-358D-4F51-8E34-86FD73C968A0}" dt="2020-09-06T15:37:25.908" v="474" actId="164"/>
          <ac:cxnSpMkLst>
            <pc:docMk/>
            <pc:sldMk cId="590596390" sldId="339"/>
            <ac:cxnSpMk id="18" creationId="{ACB2B4EE-5E04-4895-90E8-F663CCD50840}"/>
          </ac:cxnSpMkLst>
        </pc:cxnChg>
        <pc:cxnChg chg="mod topLvl">
          <ac:chgData name="Dezhong Yao" userId="794760dbfb091494" providerId="LiveId" clId="{25486595-358D-4F51-8E34-86FD73C968A0}" dt="2020-09-06T15:37:25.908" v="474" actId="164"/>
          <ac:cxnSpMkLst>
            <pc:docMk/>
            <pc:sldMk cId="590596390" sldId="339"/>
            <ac:cxnSpMk id="19" creationId="{0CD9F942-CC8F-460B-B019-B73AF257C03A}"/>
          </ac:cxnSpMkLst>
        </pc:cxnChg>
        <pc:cxnChg chg="mod topLvl">
          <ac:chgData name="Dezhong Yao" userId="794760dbfb091494" providerId="LiveId" clId="{25486595-358D-4F51-8E34-86FD73C968A0}" dt="2020-09-06T15:37:25.908" v="474" actId="164"/>
          <ac:cxnSpMkLst>
            <pc:docMk/>
            <pc:sldMk cId="590596390" sldId="339"/>
            <ac:cxnSpMk id="20" creationId="{9AD6D9B2-C39F-4FCE-B82B-E8C12308AA64}"/>
          </ac:cxnSpMkLst>
        </pc:cxnChg>
        <pc:cxnChg chg="mod topLvl">
          <ac:chgData name="Dezhong Yao" userId="794760dbfb091494" providerId="LiveId" clId="{25486595-358D-4F51-8E34-86FD73C968A0}" dt="2020-09-06T15:37:25.908" v="474" actId="164"/>
          <ac:cxnSpMkLst>
            <pc:docMk/>
            <pc:sldMk cId="590596390" sldId="339"/>
            <ac:cxnSpMk id="21" creationId="{B1FCCA55-3115-44B1-9BC6-753360CE5491}"/>
          </ac:cxnSpMkLst>
        </pc:cxnChg>
        <pc:cxnChg chg="mod topLvl">
          <ac:chgData name="Dezhong Yao" userId="794760dbfb091494" providerId="LiveId" clId="{25486595-358D-4F51-8E34-86FD73C968A0}" dt="2020-09-06T15:37:25.908" v="474" actId="164"/>
          <ac:cxnSpMkLst>
            <pc:docMk/>
            <pc:sldMk cId="590596390" sldId="339"/>
            <ac:cxnSpMk id="22" creationId="{D0FB7ACD-88A8-46B8-9F0E-678F45D00900}"/>
          </ac:cxnSpMkLst>
        </pc:cxnChg>
        <pc:cxnChg chg="mod topLvl">
          <ac:chgData name="Dezhong Yao" userId="794760dbfb091494" providerId="LiveId" clId="{25486595-358D-4F51-8E34-86FD73C968A0}" dt="2020-09-06T15:37:25.908" v="474" actId="164"/>
          <ac:cxnSpMkLst>
            <pc:docMk/>
            <pc:sldMk cId="590596390" sldId="339"/>
            <ac:cxnSpMk id="23" creationId="{BE2DD705-0B16-4918-A618-077B7D68159C}"/>
          </ac:cxnSpMkLst>
        </pc:cxnChg>
        <pc:cxnChg chg="mod topLvl">
          <ac:chgData name="Dezhong Yao" userId="794760dbfb091494" providerId="LiveId" clId="{25486595-358D-4F51-8E34-86FD73C968A0}" dt="2020-09-06T15:37:25.908" v="474" actId="164"/>
          <ac:cxnSpMkLst>
            <pc:docMk/>
            <pc:sldMk cId="590596390" sldId="339"/>
            <ac:cxnSpMk id="24" creationId="{2B1AAF1B-6FD6-4353-8FB8-FF41C2F73B00}"/>
          </ac:cxnSpMkLst>
        </pc:cxnChg>
        <pc:cxnChg chg="mod topLvl">
          <ac:chgData name="Dezhong Yao" userId="794760dbfb091494" providerId="LiveId" clId="{25486595-358D-4F51-8E34-86FD73C968A0}" dt="2020-09-06T15:37:25.908" v="474" actId="164"/>
          <ac:cxnSpMkLst>
            <pc:docMk/>
            <pc:sldMk cId="590596390" sldId="339"/>
            <ac:cxnSpMk id="25" creationId="{5926674B-3D18-4F9C-AA09-00F6B9B3AE39}"/>
          </ac:cxnSpMkLst>
        </pc:cxnChg>
        <pc:cxnChg chg="mod topLvl">
          <ac:chgData name="Dezhong Yao" userId="794760dbfb091494" providerId="LiveId" clId="{25486595-358D-4F51-8E34-86FD73C968A0}" dt="2020-09-06T15:37:25.908" v="474" actId="164"/>
          <ac:cxnSpMkLst>
            <pc:docMk/>
            <pc:sldMk cId="590596390" sldId="339"/>
            <ac:cxnSpMk id="26" creationId="{CA7B492B-CDEE-401A-B0FB-1BE0B500DB97}"/>
          </ac:cxnSpMkLst>
        </pc:cxnChg>
        <pc:cxnChg chg="mod topLvl">
          <ac:chgData name="Dezhong Yao" userId="794760dbfb091494" providerId="LiveId" clId="{25486595-358D-4F51-8E34-86FD73C968A0}" dt="2020-09-06T15:37:25.908" v="474" actId="164"/>
          <ac:cxnSpMkLst>
            <pc:docMk/>
            <pc:sldMk cId="590596390" sldId="339"/>
            <ac:cxnSpMk id="27" creationId="{A6E043D6-9D3A-4461-9037-0B706DEA2EBA}"/>
          </ac:cxnSpMkLst>
        </pc:cxnChg>
        <pc:cxnChg chg="mod">
          <ac:chgData name="Dezhong Yao" userId="794760dbfb091494" providerId="LiveId" clId="{25486595-358D-4F51-8E34-86FD73C968A0}" dt="2020-09-06T15:37:19.972" v="473" actId="165"/>
          <ac:cxnSpMkLst>
            <pc:docMk/>
            <pc:sldMk cId="590596390" sldId="339"/>
            <ac:cxnSpMk id="39" creationId="{19607371-A550-453C-A4E0-CA1E5B1B97C2}"/>
          </ac:cxnSpMkLst>
        </pc:cxnChg>
        <pc:cxnChg chg="mod">
          <ac:chgData name="Dezhong Yao" userId="794760dbfb091494" providerId="LiveId" clId="{25486595-358D-4F51-8E34-86FD73C968A0}" dt="2020-09-06T15:37:19.972" v="473" actId="165"/>
          <ac:cxnSpMkLst>
            <pc:docMk/>
            <pc:sldMk cId="590596390" sldId="339"/>
            <ac:cxnSpMk id="40" creationId="{9798DB69-706C-4E30-B6F6-2143985002BE}"/>
          </ac:cxnSpMkLst>
        </pc:cxnChg>
        <pc:cxnChg chg="mod">
          <ac:chgData name="Dezhong Yao" userId="794760dbfb091494" providerId="LiveId" clId="{25486595-358D-4F51-8E34-86FD73C968A0}" dt="2020-09-06T15:37:19.972" v="473" actId="165"/>
          <ac:cxnSpMkLst>
            <pc:docMk/>
            <pc:sldMk cId="590596390" sldId="339"/>
            <ac:cxnSpMk id="41" creationId="{B8D3601A-D522-4F36-8E26-EA1C7C0DE9C4}"/>
          </ac:cxnSpMkLst>
        </pc:cxnChg>
        <pc:cxnChg chg="mod">
          <ac:chgData name="Dezhong Yao" userId="794760dbfb091494" providerId="LiveId" clId="{25486595-358D-4F51-8E34-86FD73C968A0}" dt="2020-09-06T15:37:19.972" v="473" actId="165"/>
          <ac:cxnSpMkLst>
            <pc:docMk/>
            <pc:sldMk cId="590596390" sldId="339"/>
            <ac:cxnSpMk id="42" creationId="{768C142D-F8A4-46FB-9634-C18F4CB4A77D}"/>
          </ac:cxnSpMkLst>
        </pc:cxnChg>
        <pc:cxnChg chg="mod">
          <ac:chgData name="Dezhong Yao" userId="794760dbfb091494" providerId="LiveId" clId="{25486595-358D-4F51-8E34-86FD73C968A0}" dt="2020-09-06T15:37:19.972" v="473" actId="165"/>
          <ac:cxnSpMkLst>
            <pc:docMk/>
            <pc:sldMk cId="590596390" sldId="339"/>
            <ac:cxnSpMk id="43" creationId="{52A4BC2C-FBE0-4182-9FE0-FDE8FE226A8A}"/>
          </ac:cxnSpMkLst>
        </pc:cxnChg>
        <pc:cxnChg chg="mod">
          <ac:chgData name="Dezhong Yao" userId="794760dbfb091494" providerId="LiveId" clId="{25486595-358D-4F51-8E34-86FD73C968A0}" dt="2020-09-06T15:37:19.972" v="473" actId="165"/>
          <ac:cxnSpMkLst>
            <pc:docMk/>
            <pc:sldMk cId="590596390" sldId="339"/>
            <ac:cxnSpMk id="44" creationId="{46933188-9D67-4B63-8266-6405FC2AAD1E}"/>
          </ac:cxnSpMkLst>
        </pc:cxnChg>
        <pc:cxnChg chg="mod">
          <ac:chgData name="Dezhong Yao" userId="794760dbfb091494" providerId="LiveId" clId="{25486595-358D-4F51-8E34-86FD73C968A0}" dt="2020-09-06T15:37:19.972" v="473" actId="165"/>
          <ac:cxnSpMkLst>
            <pc:docMk/>
            <pc:sldMk cId="590596390" sldId="339"/>
            <ac:cxnSpMk id="45" creationId="{BBC93BCA-48C5-47DF-BB66-F9BAD8F8CCEB}"/>
          </ac:cxnSpMkLst>
        </pc:cxnChg>
        <pc:cxnChg chg="mod">
          <ac:chgData name="Dezhong Yao" userId="794760dbfb091494" providerId="LiveId" clId="{25486595-358D-4F51-8E34-86FD73C968A0}" dt="2020-09-06T15:37:19.972" v="473" actId="165"/>
          <ac:cxnSpMkLst>
            <pc:docMk/>
            <pc:sldMk cId="590596390" sldId="339"/>
            <ac:cxnSpMk id="46" creationId="{D363262E-FCD1-4F96-A77F-5D4306C413F6}"/>
          </ac:cxnSpMkLst>
        </pc:cxnChg>
        <pc:cxnChg chg="mod">
          <ac:chgData name="Dezhong Yao" userId="794760dbfb091494" providerId="LiveId" clId="{25486595-358D-4F51-8E34-86FD73C968A0}" dt="2020-09-06T15:37:19.972" v="473" actId="165"/>
          <ac:cxnSpMkLst>
            <pc:docMk/>
            <pc:sldMk cId="590596390" sldId="339"/>
            <ac:cxnSpMk id="47" creationId="{CC0FAC8F-69A2-401E-BDA6-F9E4541EBC2F}"/>
          </ac:cxnSpMkLst>
        </pc:cxnChg>
      </pc:sldChg>
      <pc:sldChg chg="new">
        <pc:chgData name="Dezhong Yao" userId="794760dbfb091494" providerId="LiveId" clId="{25486595-358D-4F51-8E34-86FD73C968A0}" dt="2020-09-06T13:53:29.343" v="106" actId="680"/>
        <pc:sldMkLst>
          <pc:docMk/>
          <pc:sldMk cId="4265476662" sldId="340"/>
        </pc:sldMkLst>
      </pc:sldChg>
      <pc:sldChg chg="modSp mod">
        <pc:chgData name="Dezhong Yao" userId="794760dbfb091494" providerId="LiveId" clId="{25486595-358D-4F51-8E34-86FD73C968A0}" dt="2020-09-13T06:50:23.750" v="800" actId="947"/>
        <pc:sldMkLst>
          <pc:docMk/>
          <pc:sldMk cId="3480331947" sldId="358"/>
        </pc:sldMkLst>
        <pc:spChg chg="mod">
          <ac:chgData name="Dezhong Yao" userId="794760dbfb091494" providerId="LiveId" clId="{25486595-358D-4F51-8E34-86FD73C968A0}" dt="2020-09-13T06:50:23.750" v="800" actId="947"/>
          <ac:spMkLst>
            <pc:docMk/>
            <pc:sldMk cId="3480331947" sldId="358"/>
            <ac:spMk id="197" creationId="{26A6A6DB-D499-43B1-868D-C86BC4028E1D}"/>
          </ac:spMkLst>
        </pc:spChg>
        <pc:spChg chg="mod">
          <ac:chgData name="Dezhong Yao" userId="794760dbfb091494" providerId="LiveId" clId="{25486595-358D-4F51-8E34-86FD73C968A0}" dt="2020-09-13T06:50:19.542" v="799" actId="947"/>
          <ac:spMkLst>
            <pc:docMk/>
            <pc:sldMk cId="3480331947" sldId="358"/>
            <ac:spMk id="235" creationId="{8DC4D67B-DEE6-4A6C-B2FB-4F9CDE55C963}"/>
          </ac:spMkLst>
        </pc:spChg>
      </pc:sldChg>
      <pc:sldChg chg="modSp mod">
        <pc:chgData name="Dezhong Yao" userId="794760dbfb091494" providerId="LiveId" clId="{25486595-358D-4F51-8E34-86FD73C968A0}" dt="2020-09-13T06:49:55.426" v="797" actId="2711"/>
        <pc:sldMkLst>
          <pc:docMk/>
          <pc:sldMk cId="1559029080" sldId="366"/>
        </pc:sldMkLst>
        <pc:spChg chg="mod">
          <ac:chgData name="Dezhong Yao" userId="794760dbfb091494" providerId="LiveId" clId="{25486595-358D-4F51-8E34-86FD73C968A0}" dt="2020-09-13T06:49:55.426" v="797" actId="2711"/>
          <ac:spMkLst>
            <pc:docMk/>
            <pc:sldMk cId="1559029080" sldId="366"/>
            <ac:spMk id="23" creationId="{2136B149-E566-485C-8497-D03EA2A71E84}"/>
          </ac:spMkLst>
        </pc:spChg>
      </pc:sldChg>
      <pc:sldChg chg="modSp mod">
        <pc:chgData name="Dezhong Yao" userId="794760dbfb091494" providerId="LiveId" clId="{25486595-358D-4F51-8E34-86FD73C968A0}" dt="2020-09-13T06:50:02.036" v="798" actId="2711"/>
        <pc:sldMkLst>
          <pc:docMk/>
          <pc:sldMk cId="4006050751" sldId="370"/>
        </pc:sldMkLst>
        <pc:spChg chg="mod">
          <ac:chgData name="Dezhong Yao" userId="794760dbfb091494" providerId="LiveId" clId="{25486595-358D-4F51-8E34-86FD73C968A0}" dt="2020-09-13T06:50:02.036" v="798" actId="2711"/>
          <ac:spMkLst>
            <pc:docMk/>
            <pc:sldMk cId="4006050751" sldId="370"/>
            <ac:spMk id="24" creationId="{E1515A42-A084-4E0D-974E-2C4A95CA0C90}"/>
          </ac:spMkLst>
        </pc:spChg>
      </pc:sldChg>
      <pc:sldChg chg="modSp mod">
        <pc:chgData name="Dezhong Yao" userId="794760dbfb091494" providerId="LiveId" clId="{25486595-358D-4F51-8E34-86FD73C968A0}" dt="2020-09-13T06:49:49.403" v="796" actId="2711"/>
        <pc:sldMkLst>
          <pc:docMk/>
          <pc:sldMk cId="1535762388" sldId="371"/>
        </pc:sldMkLst>
        <pc:spChg chg="mod">
          <ac:chgData name="Dezhong Yao" userId="794760dbfb091494" providerId="LiveId" clId="{25486595-358D-4F51-8E34-86FD73C968A0}" dt="2020-09-13T06:49:49.403" v="796" actId="2711"/>
          <ac:spMkLst>
            <pc:docMk/>
            <pc:sldMk cId="1535762388" sldId="371"/>
            <ac:spMk id="266" creationId="{98DF923D-FDC1-48C1-91FC-DA25AB006734}"/>
          </ac:spMkLst>
        </pc:spChg>
      </pc:sldChg>
      <pc:sldChg chg="ord">
        <pc:chgData name="Dezhong Yao" userId="794760dbfb091494" providerId="LiveId" clId="{25486595-358D-4F51-8E34-86FD73C968A0}" dt="2020-09-13T09:38:58.892" v="802"/>
        <pc:sldMkLst>
          <pc:docMk/>
          <pc:sldMk cId="766279373" sldId="372"/>
        </pc:sldMkLst>
      </pc:sldChg>
      <pc:sldChg chg="addSp delSp mod">
        <pc:chgData name="Dezhong Yao" userId="794760dbfb091494" providerId="LiveId" clId="{25486595-358D-4F51-8E34-86FD73C968A0}" dt="2020-09-13T06:49:41.347" v="795" actId="22"/>
        <pc:sldMkLst>
          <pc:docMk/>
          <pc:sldMk cId="2396046946" sldId="373"/>
        </pc:sldMkLst>
        <pc:spChg chg="add">
          <ac:chgData name="Dezhong Yao" userId="794760dbfb091494" providerId="LiveId" clId="{25486595-358D-4F51-8E34-86FD73C968A0}" dt="2020-09-13T06:49:41.347" v="795" actId="22"/>
          <ac:spMkLst>
            <pc:docMk/>
            <pc:sldMk cId="2396046946" sldId="373"/>
            <ac:spMk id="4" creationId="{60DD6A83-2D35-436E-8F95-F5B181E418E5}"/>
          </ac:spMkLst>
        </pc:spChg>
        <pc:spChg chg="del">
          <ac:chgData name="Dezhong Yao" userId="794760dbfb091494" providerId="LiveId" clId="{25486595-358D-4F51-8E34-86FD73C968A0}" dt="2020-09-13T06:49:41.069" v="794" actId="478"/>
          <ac:spMkLst>
            <pc:docMk/>
            <pc:sldMk cId="2396046946" sldId="373"/>
            <ac:spMk id="99" creationId="{DD30AC9A-C871-45CE-B65B-A56EB4B211A7}"/>
          </ac:spMkLst>
        </pc:spChg>
      </pc:sldChg>
      <pc:sldChg chg="modSp mod">
        <pc:chgData name="Dezhong Yao" userId="794760dbfb091494" providerId="LiveId" clId="{25486595-358D-4F51-8E34-86FD73C968A0}" dt="2020-09-13T06:49:32.618" v="793" actId="2711"/>
        <pc:sldMkLst>
          <pc:docMk/>
          <pc:sldMk cId="1278931434" sldId="374"/>
        </pc:sldMkLst>
        <pc:spChg chg="mod">
          <ac:chgData name="Dezhong Yao" userId="794760dbfb091494" providerId="LiveId" clId="{25486595-358D-4F51-8E34-86FD73C968A0}" dt="2020-09-13T06:49:32.618" v="793" actId="2711"/>
          <ac:spMkLst>
            <pc:docMk/>
            <pc:sldMk cId="1278931434" sldId="374"/>
            <ac:spMk id="191" creationId="{A35D9E5C-CC3F-4A7B-9255-3C39E6E559F4}"/>
          </ac:spMkLst>
        </pc:spChg>
      </pc:sldChg>
      <pc:sldChg chg="modSp mod">
        <pc:chgData name="Dezhong Yao" userId="794760dbfb091494" providerId="LiveId" clId="{25486595-358D-4F51-8E34-86FD73C968A0}" dt="2020-09-13T09:46:21.876" v="964" actId="6549"/>
        <pc:sldMkLst>
          <pc:docMk/>
          <pc:sldMk cId="4268267006" sldId="375"/>
        </pc:sldMkLst>
        <pc:spChg chg="mod">
          <ac:chgData name="Dezhong Yao" userId="794760dbfb091494" providerId="LiveId" clId="{25486595-358D-4F51-8E34-86FD73C968A0}" dt="2020-09-13T09:39:14.539" v="815"/>
          <ac:spMkLst>
            <pc:docMk/>
            <pc:sldMk cId="4268267006" sldId="375"/>
            <ac:spMk id="2" creationId="{558CBA5B-9DC8-4721-96A3-3B6AF8BC0802}"/>
          </ac:spMkLst>
        </pc:spChg>
        <pc:spChg chg="mod">
          <ac:chgData name="Dezhong Yao" userId="794760dbfb091494" providerId="LiveId" clId="{25486595-358D-4F51-8E34-86FD73C968A0}" dt="2020-09-13T09:46:21.876" v="964" actId="6549"/>
          <ac:spMkLst>
            <pc:docMk/>
            <pc:sldMk cId="4268267006" sldId="375"/>
            <ac:spMk id="3" creationId="{BF493DC9-59C9-4824-93D0-323E51E7FE0D}"/>
          </ac:spMkLst>
        </pc:spChg>
      </pc:sldChg>
      <pc:sldChg chg="modSp mod">
        <pc:chgData name="Dezhong Yao" userId="794760dbfb091494" providerId="LiveId" clId="{25486595-358D-4F51-8E34-86FD73C968A0}" dt="2020-09-13T09:49:16.219" v="1015"/>
        <pc:sldMkLst>
          <pc:docMk/>
          <pc:sldMk cId="1239215966" sldId="376"/>
        </pc:sldMkLst>
        <pc:spChg chg="mod">
          <ac:chgData name="Dezhong Yao" userId="794760dbfb091494" providerId="LiveId" clId="{25486595-358D-4F51-8E34-86FD73C968A0}" dt="2020-09-13T09:48:05.719" v="965"/>
          <ac:spMkLst>
            <pc:docMk/>
            <pc:sldMk cId="1239215966" sldId="376"/>
            <ac:spMk id="2" creationId="{24F0BF7B-72FA-4E76-BFDA-32EA88B2D486}"/>
          </ac:spMkLst>
        </pc:spChg>
        <pc:spChg chg="mod">
          <ac:chgData name="Dezhong Yao" userId="794760dbfb091494" providerId="LiveId" clId="{25486595-358D-4F51-8E34-86FD73C968A0}" dt="2020-09-13T09:49:16.219" v="1015"/>
          <ac:spMkLst>
            <pc:docMk/>
            <pc:sldMk cId="1239215966" sldId="376"/>
            <ac:spMk id="3" creationId="{4D6A096B-E519-42B0-9A74-52FA98600E3E}"/>
          </ac:spMkLst>
        </pc:spChg>
      </pc:sldChg>
      <pc:sldChg chg="addSp delSp modSp mod">
        <pc:chgData name="Dezhong Yao" userId="794760dbfb091494" providerId="LiveId" clId="{25486595-358D-4F51-8E34-86FD73C968A0}" dt="2020-09-13T06:49:26.108" v="792" actId="22"/>
        <pc:sldMkLst>
          <pc:docMk/>
          <pc:sldMk cId="4150751599" sldId="378"/>
        </pc:sldMkLst>
        <pc:spChg chg="mod">
          <ac:chgData name="Dezhong Yao" userId="794760dbfb091494" providerId="LiveId" clId="{25486595-358D-4F51-8E34-86FD73C968A0}" dt="2020-09-13T06:29:06.394" v="549" actId="6549"/>
          <ac:spMkLst>
            <pc:docMk/>
            <pc:sldMk cId="4150751599" sldId="378"/>
            <ac:spMk id="3" creationId="{BCF88AE2-D74E-4922-AAF3-F7310070CC14}"/>
          </ac:spMkLst>
        </pc:spChg>
        <pc:spChg chg="add">
          <ac:chgData name="Dezhong Yao" userId="794760dbfb091494" providerId="LiveId" clId="{25486595-358D-4F51-8E34-86FD73C968A0}" dt="2020-09-13T06:49:26.108" v="792" actId="22"/>
          <ac:spMkLst>
            <pc:docMk/>
            <pc:sldMk cId="4150751599" sldId="378"/>
            <ac:spMk id="4" creationId="{9A3D85C0-7972-48D4-9B46-D6FC984C05A1}"/>
          </ac:spMkLst>
        </pc:spChg>
        <pc:spChg chg="del">
          <ac:chgData name="Dezhong Yao" userId="794760dbfb091494" providerId="LiveId" clId="{25486595-358D-4F51-8E34-86FD73C968A0}" dt="2020-09-13T06:49:25.834" v="791" actId="478"/>
          <ac:spMkLst>
            <pc:docMk/>
            <pc:sldMk cId="4150751599" sldId="378"/>
            <ac:spMk id="200" creationId="{48C967F0-36C5-4104-93FC-5D9D3E6B210D}"/>
          </ac:spMkLst>
        </pc:spChg>
      </pc:sldChg>
      <pc:sldChg chg="addSp delSp modSp mod">
        <pc:chgData name="Dezhong Yao" userId="794760dbfb091494" providerId="LiveId" clId="{25486595-358D-4F51-8E34-86FD73C968A0}" dt="2020-09-13T06:49:21.886" v="790" actId="1076"/>
        <pc:sldMkLst>
          <pc:docMk/>
          <pc:sldMk cId="3067780643" sldId="379"/>
        </pc:sldMkLst>
        <pc:spChg chg="mod">
          <ac:chgData name="Dezhong Yao" userId="794760dbfb091494" providerId="LiveId" clId="{25486595-358D-4F51-8E34-86FD73C968A0}" dt="2020-09-13T06:29:12.585" v="551" actId="113"/>
          <ac:spMkLst>
            <pc:docMk/>
            <pc:sldMk cId="3067780643" sldId="379"/>
            <ac:spMk id="3" creationId="{BCF88AE2-D74E-4922-AAF3-F7310070CC14}"/>
          </ac:spMkLst>
        </pc:spChg>
        <pc:spChg chg="add mod">
          <ac:chgData name="Dezhong Yao" userId="794760dbfb091494" providerId="LiveId" clId="{25486595-358D-4F51-8E34-86FD73C968A0}" dt="2020-09-13T06:49:21.886" v="790" actId="1076"/>
          <ac:spMkLst>
            <pc:docMk/>
            <pc:sldMk cId="3067780643" sldId="379"/>
            <ac:spMk id="4" creationId="{4B0F3FD8-7BD9-4955-ADC6-6511BF60C482}"/>
          </ac:spMkLst>
        </pc:spChg>
        <pc:spChg chg="del">
          <ac:chgData name="Dezhong Yao" userId="794760dbfb091494" providerId="LiveId" clId="{25486595-358D-4F51-8E34-86FD73C968A0}" dt="2020-09-13T06:49:17.387" v="788" actId="478"/>
          <ac:spMkLst>
            <pc:docMk/>
            <pc:sldMk cId="3067780643" sldId="379"/>
            <ac:spMk id="183" creationId="{42D6169C-D220-46C6-B5BB-133CD98A0082}"/>
          </ac:spMkLst>
        </pc:spChg>
      </pc:sldChg>
      <pc:sldChg chg="addSp delSp mod">
        <pc:chgData name="Dezhong Yao" userId="794760dbfb091494" providerId="LiveId" clId="{25486595-358D-4F51-8E34-86FD73C968A0}" dt="2020-09-13T06:49:14.491" v="787" actId="22"/>
        <pc:sldMkLst>
          <pc:docMk/>
          <pc:sldMk cId="488946705" sldId="380"/>
        </pc:sldMkLst>
        <pc:spChg chg="add">
          <ac:chgData name="Dezhong Yao" userId="794760dbfb091494" providerId="LiveId" clId="{25486595-358D-4F51-8E34-86FD73C968A0}" dt="2020-09-13T06:49:14.491" v="787" actId="22"/>
          <ac:spMkLst>
            <pc:docMk/>
            <pc:sldMk cId="488946705" sldId="380"/>
            <ac:spMk id="93" creationId="{8BC97B89-3ABA-452D-9AA8-06C9147E43A6}"/>
          </ac:spMkLst>
        </pc:spChg>
        <pc:spChg chg="del">
          <ac:chgData name="Dezhong Yao" userId="794760dbfb091494" providerId="LiveId" clId="{25486595-358D-4F51-8E34-86FD73C968A0}" dt="2020-09-13T06:49:14.075" v="786" actId="478"/>
          <ac:spMkLst>
            <pc:docMk/>
            <pc:sldMk cId="488946705" sldId="380"/>
            <ac:spMk id="95" creationId="{E4719378-3611-4CE0-B908-C77CAF8BEA91}"/>
          </ac:spMkLst>
        </pc:spChg>
      </pc:sldChg>
      <pc:sldChg chg="addSp delSp modSp mod">
        <pc:chgData name="Dezhong Yao" userId="794760dbfb091494" providerId="LiveId" clId="{25486595-358D-4F51-8E34-86FD73C968A0}" dt="2020-09-13T06:48:59.413" v="784" actId="2711"/>
        <pc:sldMkLst>
          <pc:docMk/>
          <pc:sldMk cId="68869470" sldId="381"/>
        </pc:sldMkLst>
        <pc:spChg chg="mod">
          <ac:chgData name="Dezhong Yao" userId="794760dbfb091494" providerId="LiveId" clId="{25486595-358D-4F51-8E34-86FD73C968A0}" dt="2020-09-13T06:46:33.047" v="681"/>
          <ac:spMkLst>
            <pc:docMk/>
            <pc:sldMk cId="68869470" sldId="381"/>
            <ac:spMk id="3" creationId="{BCF88AE2-D74E-4922-AAF3-F7310070CC14}"/>
          </ac:spMkLst>
        </pc:spChg>
        <pc:spChg chg="add mod">
          <ac:chgData name="Dezhong Yao" userId="794760dbfb091494" providerId="LiveId" clId="{25486595-358D-4F51-8E34-86FD73C968A0}" dt="2020-09-13T06:48:42.685" v="780" actId="1076"/>
          <ac:spMkLst>
            <pc:docMk/>
            <pc:sldMk cId="68869470" sldId="381"/>
            <ac:spMk id="4" creationId="{1DB34112-CBCE-4552-8D66-182F9214ABD2}"/>
          </ac:spMkLst>
        </pc:spChg>
        <pc:spChg chg="add mod">
          <ac:chgData name="Dezhong Yao" userId="794760dbfb091494" providerId="LiveId" clId="{25486595-358D-4F51-8E34-86FD73C968A0}" dt="2020-09-13T06:47:49.572" v="732" actId="1036"/>
          <ac:spMkLst>
            <pc:docMk/>
            <pc:sldMk cId="68869470" sldId="381"/>
            <ac:spMk id="5" creationId="{7A5E5DA0-C5AD-4579-BB3C-47DB04D12AB4}"/>
          </ac:spMkLst>
        </pc:spChg>
        <pc:spChg chg="add mod">
          <ac:chgData name="Dezhong Yao" userId="794760dbfb091494" providerId="LiveId" clId="{25486595-358D-4F51-8E34-86FD73C968A0}" dt="2020-09-13T06:47:49.572" v="732" actId="1036"/>
          <ac:spMkLst>
            <pc:docMk/>
            <pc:sldMk cId="68869470" sldId="381"/>
            <ac:spMk id="6" creationId="{E0306393-089E-48CA-A83D-465466985B8B}"/>
          </ac:spMkLst>
        </pc:spChg>
        <pc:spChg chg="add mod">
          <ac:chgData name="Dezhong Yao" userId="794760dbfb091494" providerId="LiveId" clId="{25486595-358D-4F51-8E34-86FD73C968A0}" dt="2020-09-13T06:47:49.572" v="732" actId="1036"/>
          <ac:spMkLst>
            <pc:docMk/>
            <pc:sldMk cId="68869470" sldId="381"/>
            <ac:spMk id="7" creationId="{51D39A68-5C38-4F8F-9135-E7A16257D40F}"/>
          </ac:spMkLst>
        </pc:spChg>
        <pc:spChg chg="add mod">
          <ac:chgData name="Dezhong Yao" userId="794760dbfb091494" providerId="LiveId" clId="{25486595-358D-4F51-8E34-86FD73C968A0}" dt="2020-09-13T06:47:49.572" v="732" actId="1036"/>
          <ac:spMkLst>
            <pc:docMk/>
            <pc:sldMk cId="68869470" sldId="381"/>
            <ac:spMk id="8" creationId="{FFAC4D23-F9BA-4FDD-A281-2BB70E733E0A}"/>
          </ac:spMkLst>
        </pc:spChg>
        <pc:spChg chg="add mod">
          <ac:chgData name="Dezhong Yao" userId="794760dbfb091494" providerId="LiveId" clId="{25486595-358D-4F51-8E34-86FD73C968A0}" dt="2020-09-13T06:47:49.572" v="732" actId="1036"/>
          <ac:spMkLst>
            <pc:docMk/>
            <pc:sldMk cId="68869470" sldId="381"/>
            <ac:spMk id="9" creationId="{79E27015-95EC-4DC5-853C-847E8A25CB6A}"/>
          </ac:spMkLst>
        </pc:spChg>
        <pc:spChg chg="add mod">
          <ac:chgData name="Dezhong Yao" userId="794760dbfb091494" providerId="LiveId" clId="{25486595-358D-4F51-8E34-86FD73C968A0}" dt="2020-09-13T06:47:49.572" v="732" actId="1036"/>
          <ac:spMkLst>
            <pc:docMk/>
            <pc:sldMk cId="68869470" sldId="381"/>
            <ac:spMk id="10" creationId="{8250785F-1A7C-4FFA-A48D-E389A579422A}"/>
          </ac:spMkLst>
        </pc:spChg>
        <pc:spChg chg="add mod">
          <ac:chgData name="Dezhong Yao" userId="794760dbfb091494" providerId="LiveId" clId="{25486595-358D-4F51-8E34-86FD73C968A0}" dt="2020-09-13T06:47:49.572" v="732" actId="1036"/>
          <ac:spMkLst>
            <pc:docMk/>
            <pc:sldMk cId="68869470" sldId="381"/>
            <ac:spMk id="11" creationId="{2B698F0E-808E-430C-9A78-C42237191639}"/>
          </ac:spMkLst>
        </pc:spChg>
        <pc:spChg chg="add mod">
          <ac:chgData name="Dezhong Yao" userId="794760dbfb091494" providerId="LiveId" clId="{25486595-358D-4F51-8E34-86FD73C968A0}" dt="2020-09-13T06:47:49.572" v="732" actId="1036"/>
          <ac:spMkLst>
            <pc:docMk/>
            <pc:sldMk cId="68869470" sldId="381"/>
            <ac:spMk id="12" creationId="{B76289C1-FF6E-4284-AE8F-55C1EF589207}"/>
          </ac:spMkLst>
        </pc:spChg>
        <pc:spChg chg="add mod">
          <ac:chgData name="Dezhong Yao" userId="794760dbfb091494" providerId="LiveId" clId="{25486595-358D-4F51-8E34-86FD73C968A0}" dt="2020-09-13T06:47:08.124" v="683" actId="1076"/>
          <ac:spMkLst>
            <pc:docMk/>
            <pc:sldMk cId="68869470" sldId="381"/>
            <ac:spMk id="14" creationId="{67FE8374-E00E-4C77-B864-FABB97464D38}"/>
          </ac:spMkLst>
        </pc:spChg>
        <pc:spChg chg="add mod">
          <ac:chgData name="Dezhong Yao" userId="794760dbfb091494" providerId="LiveId" clId="{25486595-358D-4F51-8E34-86FD73C968A0}" dt="2020-09-13T06:47:08.124" v="683" actId="1076"/>
          <ac:spMkLst>
            <pc:docMk/>
            <pc:sldMk cId="68869470" sldId="381"/>
            <ac:spMk id="15" creationId="{BB937F07-EC88-4C3E-AA56-DA22845F3EC9}"/>
          </ac:spMkLst>
        </pc:spChg>
        <pc:spChg chg="add mod">
          <ac:chgData name="Dezhong Yao" userId="794760dbfb091494" providerId="LiveId" clId="{25486595-358D-4F51-8E34-86FD73C968A0}" dt="2020-09-13T06:48:16.414" v="770" actId="1036"/>
          <ac:spMkLst>
            <pc:docMk/>
            <pc:sldMk cId="68869470" sldId="381"/>
            <ac:spMk id="16" creationId="{6F41CB41-242F-43AB-99CD-9CB2D7D0C178}"/>
          </ac:spMkLst>
        </pc:spChg>
        <pc:spChg chg="add mod">
          <ac:chgData name="Dezhong Yao" userId="794760dbfb091494" providerId="LiveId" clId="{25486595-358D-4F51-8E34-86FD73C968A0}" dt="2020-09-13T06:47:49.572" v="732" actId="1036"/>
          <ac:spMkLst>
            <pc:docMk/>
            <pc:sldMk cId="68869470" sldId="381"/>
            <ac:spMk id="17" creationId="{E375EF23-CD12-4DEA-A4B8-0CEFF4C9E8E8}"/>
          </ac:spMkLst>
        </pc:spChg>
        <pc:spChg chg="add mod">
          <ac:chgData name="Dezhong Yao" userId="794760dbfb091494" providerId="LiveId" clId="{25486595-358D-4F51-8E34-86FD73C968A0}" dt="2020-09-13T06:47:49.572" v="732" actId="1036"/>
          <ac:spMkLst>
            <pc:docMk/>
            <pc:sldMk cId="68869470" sldId="381"/>
            <ac:spMk id="18" creationId="{C42CA649-E299-4B9C-95AC-C0BFBDDEBA66}"/>
          </ac:spMkLst>
        </pc:spChg>
        <pc:spChg chg="add mod">
          <ac:chgData name="Dezhong Yao" userId="794760dbfb091494" providerId="LiveId" clId="{25486595-358D-4F51-8E34-86FD73C968A0}" dt="2020-09-13T06:47:49.572" v="732" actId="1036"/>
          <ac:spMkLst>
            <pc:docMk/>
            <pc:sldMk cId="68869470" sldId="381"/>
            <ac:spMk id="19" creationId="{25739E6E-02BB-4695-8E42-7730A167384A}"/>
          </ac:spMkLst>
        </pc:spChg>
        <pc:spChg chg="add mod">
          <ac:chgData name="Dezhong Yao" userId="794760dbfb091494" providerId="LiveId" clId="{25486595-358D-4F51-8E34-86FD73C968A0}" dt="2020-09-13T06:47:49.572" v="732" actId="1036"/>
          <ac:spMkLst>
            <pc:docMk/>
            <pc:sldMk cId="68869470" sldId="381"/>
            <ac:spMk id="20" creationId="{901F5B9F-2405-42E8-99B9-8E8D47A4D35C}"/>
          </ac:spMkLst>
        </pc:spChg>
        <pc:spChg chg="add mod">
          <ac:chgData name="Dezhong Yao" userId="794760dbfb091494" providerId="LiveId" clId="{25486595-358D-4F51-8E34-86FD73C968A0}" dt="2020-09-13T06:47:49.572" v="732" actId="1036"/>
          <ac:spMkLst>
            <pc:docMk/>
            <pc:sldMk cId="68869470" sldId="381"/>
            <ac:spMk id="21" creationId="{09516D05-8D93-43B9-85AF-4C219965D122}"/>
          </ac:spMkLst>
        </pc:spChg>
        <pc:spChg chg="add mod">
          <ac:chgData name="Dezhong Yao" userId="794760dbfb091494" providerId="LiveId" clId="{25486595-358D-4F51-8E34-86FD73C968A0}" dt="2020-09-13T06:47:49.572" v="732" actId="1036"/>
          <ac:spMkLst>
            <pc:docMk/>
            <pc:sldMk cId="68869470" sldId="381"/>
            <ac:spMk id="22" creationId="{246AE1A6-D5CF-4B78-8703-ED6B915B41DC}"/>
          </ac:spMkLst>
        </pc:spChg>
        <pc:spChg chg="add mod">
          <ac:chgData name="Dezhong Yao" userId="794760dbfb091494" providerId="LiveId" clId="{25486595-358D-4F51-8E34-86FD73C968A0}" dt="2020-09-13T06:47:49.572" v="732" actId="1036"/>
          <ac:spMkLst>
            <pc:docMk/>
            <pc:sldMk cId="68869470" sldId="381"/>
            <ac:spMk id="23" creationId="{D50188DD-652B-4A9C-B876-5A52116C1D23}"/>
          </ac:spMkLst>
        </pc:spChg>
        <pc:spChg chg="add mod">
          <ac:chgData name="Dezhong Yao" userId="794760dbfb091494" providerId="LiveId" clId="{25486595-358D-4F51-8E34-86FD73C968A0}" dt="2020-09-13T06:47:08.124" v="683" actId="1076"/>
          <ac:spMkLst>
            <pc:docMk/>
            <pc:sldMk cId="68869470" sldId="381"/>
            <ac:spMk id="34" creationId="{9909D2C2-671B-43F3-8728-A4272AC8395E}"/>
          </ac:spMkLst>
        </pc:spChg>
        <pc:spChg chg="add mod">
          <ac:chgData name="Dezhong Yao" userId="794760dbfb091494" providerId="LiveId" clId="{25486595-358D-4F51-8E34-86FD73C968A0}" dt="2020-09-13T06:47:08.124" v="683" actId="1076"/>
          <ac:spMkLst>
            <pc:docMk/>
            <pc:sldMk cId="68869470" sldId="381"/>
            <ac:spMk id="35" creationId="{F1BA0DF1-6733-443B-A0ED-8B060AB40B44}"/>
          </ac:spMkLst>
        </pc:spChg>
        <pc:spChg chg="add mod">
          <ac:chgData name="Dezhong Yao" userId="794760dbfb091494" providerId="LiveId" clId="{25486595-358D-4F51-8E34-86FD73C968A0}" dt="2020-09-13T06:47:08.124" v="683" actId="1076"/>
          <ac:spMkLst>
            <pc:docMk/>
            <pc:sldMk cId="68869470" sldId="381"/>
            <ac:spMk id="36" creationId="{48669A62-B855-4144-BB9F-940D6ED1B827}"/>
          </ac:spMkLst>
        </pc:spChg>
        <pc:spChg chg="add mod">
          <ac:chgData name="Dezhong Yao" userId="794760dbfb091494" providerId="LiveId" clId="{25486595-358D-4F51-8E34-86FD73C968A0}" dt="2020-09-13T06:47:08.124" v="683" actId="1076"/>
          <ac:spMkLst>
            <pc:docMk/>
            <pc:sldMk cId="68869470" sldId="381"/>
            <ac:spMk id="37" creationId="{05B060BB-4531-4136-AA7F-EC5F3555659C}"/>
          </ac:spMkLst>
        </pc:spChg>
        <pc:spChg chg="add mod">
          <ac:chgData name="Dezhong Yao" userId="794760dbfb091494" providerId="LiveId" clId="{25486595-358D-4F51-8E34-86FD73C968A0}" dt="2020-09-13T06:47:08.124" v="683" actId="1076"/>
          <ac:spMkLst>
            <pc:docMk/>
            <pc:sldMk cId="68869470" sldId="381"/>
            <ac:spMk id="38" creationId="{05A96084-58E2-4901-9B9B-365431D3D934}"/>
          </ac:spMkLst>
        </pc:spChg>
        <pc:spChg chg="add mod">
          <ac:chgData name="Dezhong Yao" userId="794760dbfb091494" providerId="LiveId" clId="{25486595-358D-4F51-8E34-86FD73C968A0}" dt="2020-09-13T06:47:08.124" v="683" actId="1076"/>
          <ac:spMkLst>
            <pc:docMk/>
            <pc:sldMk cId="68869470" sldId="381"/>
            <ac:spMk id="41" creationId="{74DA9065-491B-4E35-979C-4758ADF67C05}"/>
          </ac:spMkLst>
        </pc:spChg>
        <pc:spChg chg="add mod">
          <ac:chgData name="Dezhong Yao" userId="794760dbfb091494" providerId="LiveId" clId="{25486595-358D-4F51-8E34-86FD73C968A0}" dt="2020-09-13T06:47:08.124" v="683" actId="1076"/>
          <ac:spMkLst>
            <pc:docMk/>
            <pc:sldMk cId="68869470" sldId="381"/>
            <ac:spMk id="42" creationId="{C1F4C968-B9A2-4A5F-9F68-ECC49003A545}"/>
          </ac:spMkLst>
        </pc:spChg>
        <pc:spChg chg="add mod">
          <ac:chgData name="Dezhong Yao" userId="794760dbfb091494" providerId="LiveId" clId="{25486595-358D-4F51-8E34-86FD73C968A0}" dt="2020-09-13T06:47:08.124" v="683" actId="1076"/>
          <ac:spMkLst>
            <pc:docMk/>
            <pc:sldMk cId="68869470" sldId="381"/>
            <ac:spMk id="43" creationId="{37ECEF4F-B448-4937-94FC-6E5E44247D08}"/>
          </ac:spMkLst>
        </pc:spChg>
        <pc:spChg chg="add mod">
          <ac:chgData name="Dezhong Yao" userId="794760dbfb091494" providerId="LiveId" clId="{25486595-358D-4F51-8E34-86FD73C968A0}" dt="2020-09-13T06:47:08.124" v="683" actId="1076"/>
          <ac:spMkLst>
            <pc:docMk/>
            <pc:sldMk cId="68869470" sldId="381"/>
            <ac:spMk id="44" creationId="{92E2C943-F46C-490A-9F85-C578F848399D}"/>
          </ac:spMkLst>
        </pc:spChg>
        <pc:spChg chg="add mod">
          <ac:chgData name="Dezhong Yao" userId="794760dbfb091494" providerId="LiveId" clId="{25486595-358D-4F51-8E34-86FD73C968A0}" dt="2020-09-13T06:47:08.124" v="683" actId="1076"/>
          <ac:spMkLst>
            <pc:docMk/>
            <pc:sldMk cId="68869470" sldId="381"/>
            <ac:spMk id="49" creationId="{E7BA70B0-9F68-4F18-B508-915EC0CFE4C4}"/>
          </ac:spMkLst>
        </pc:spChg>
        <pc:spChg chg="add mod">
          <ac:chgData name="Dezhong Yao" userId="794760dbfb091494" providerId="LiveId" clId="{25486595-358D-4F51-8E34-86FD73C968A0}" dt="2020-09-13T06:47:08.124" v="683" actId="1076"/>
          <ac:spMkLst>
            <pc:docMk/>
            <pc:sldMk cId="68869470" sldId="381"/>
            <ac:spMk id="53" creationId="{E1E0F50B-4DDC-4656-9798-DC6CBC60BE56}"/>
          </ac:spMkLst>
        </pc:spChg>
        <pc:spChg chg="add mod">
          <ac:chgData name="Dezhong Yao" userId="794760dbfb091494" providerId="LiveId" clId="{25486595-358D-4F51-8E34-86FD73C968A0}" dt="2020-09-13T06:47:08.124" v="683" actId="1076"/>
          <ac:spMkLst>
            <pc:docMk/>
            <pc:sldMk cId="68869470" sldId="381"/>
            <ac:spMk id="54" creationId="{CEC495B0-9DBB-44BE-8ADD-A2D5459E89BF}"/>
          </ac:spMkLst>
        </pc:spChg>
        <pc:spChg chg="add mod">
          <ac:chgData name="Dezhong Yao" userId="794760dbfb091494" providerId="LiveId" clId="{25486595-358D-4F51-8E34-86FD73C968A0}" dt="2020-09-13T06:47:08.124" v="683" actId="1076"/>
          <ac:spMkLst>
            <pc:docMk/>
            <pc:sldMk cId="68869470" sldId="381"/>
            <ac:spMk id="55" creationId="{0579B00F-911E-45D9-822B-C0735380E58C}"/>
          </ac:spMkLst>
        </pc:spChg>
        <pc:spChg chg="add mod">
          <ac:chgData name="Dezhong Yao" userId="794760dbfb091494" providerId="LiveId" clId="{25486595-358D-4F51-8E34-86FD73C968A0}" dt="2020-09-13T06:47:08.124" v="683" actId="1076"/>
          <ac:spMkLst>
            <pc:docMk/>
            <pc:sldMk cId="68869470" sldId="381"/>
            <ac:spMk id="56" creationId="{4D83FEFE-7E3F-4A58-A998-766D54521122}"/>
          </ac:spMkLst>
        </pc:spChg>
        <pc:spChg chg="add mod">
          <ac:chgData name="Dezhong Yao" userId="794760dbfb091494" providerId="LiveId" clId="{25486595-358D-4F51-8E34-86FD73C968A0}" dt="2020-09-13T06:47:08.124" v="683" actId="1076"/>
          <ac:spMkLst>
            <pc:docMk/>
            <pc:sldMk cId="68869470" sldId="381"/>
            <ac:spMk id="57" creationId="{5E9884C9-1A58-4075-8D2C-BB0F8FD072C0}"/>
          </ac:spMkLst>
        </pc:spChg>
        <pc:spChg chg="add mod">
          <ac:chgData name="Dezhong Yao" userId="794760dbfb091494" providerId="LiveId" clId="{25486595-358D-4F51-8E34-86FD73C968A0}" dt="2020-09-13T06:47:08.124" v="683" actId="1076"/>
          <ac:spMkLst>
            <pc:docMk/>
            <pc:sldMk cId="68869470" sldId="381"/>
            <ac:spMk id="58" creationId="{6895233B-F9F3-46B5-BD11-7E8052011180}"/>
          </ac:spMkLst>
        </pc:spChg>
        <pc:spChg chg="add mod">
          <ac:chgData name="Dezhong Yao" userId="794760dbfb091494" providerId="LiveId" clId="{25486595-358D-4F51-8E34-86FD73C968A0}" dt="2020-09-13T06:47:08.124" v="683" actId="1076"/>
          <ac:spMkLst>
            <pc:docMk/>
            <pc:sldMk cId="68869470" sldId="381"/>
            <ac:spMk id="59" creationId="{E4D878D9-61AC-4AB8-B428-E51C65C8A8BD}"/>
          </ac:spMkLst>
        </pc:spChg>
        <pc:spChg chg="add mod">
          <ac:chgData name="Dezhong Yao" userId="794760dbfb091494" providerId="LiveId" clId="{25486595-358D-4F51-8E34-86FD73C968A0}" dt="2020-09-13T06:47:08.124" v="683" actId="1076"/>
          <ac:spMkLst>
            <pc:docMk/>
            <pc:sldMk cId="68869470" sldId="381"/>
            <ac:spMk id="60" creationId="{2F479139-E674-4AFB-830D-D4B659763A78}"/>
          </ac:spMkLst>
        </pc:spChg>
        <pc:spChg chg="add del mod">
          <ac:chgData name="Dezhong Yao" userId="794760dbfb091494" providerId="LiveId" clId="{25486595-358D-4F51-8E34-86FD73C968A0}" dt="2020-09-13T06:47:12.767" v="684" actId="21"/>
          <ac:spMkLst>
            <pc:docMk/>
            <pc:sldMk cId="68869470" sldId="381"/>
            <ac:spMk id="61" creationId="{58B29DC6-96CA-433B-9BDF-423293A24A92}"/>
          </ac:spMkLst>
        </pc:spChg>
        <pc:spChg chg="add mod">
          <ac:chgData name="Dezhong Yao" userId="794760dbfb091494" providerId="LiveId" clId="{25486595-358D-4F51-8E34-86FD73C968A0}" dt="2020-09-13T06:47:08.124" v="683" actId="1076"/>
          <ac:spMkLst>
            <pc:docMk/>
            <pc:sldMk cId="68869470" sldId="381"/>
            <ac:spMk id="62" creationId="{F0475656-E5BC-4E55-A814-C3A56567886A}"/>
          </ac:spMkLst>
        </pc:spChg>
        <pc:spChg chg="add mod">
          <ac:chgData name="Dezhong Yao" userId="794760dbfb091494" providerId="LiveId" clId="{25486595-358D-4F51-8E34-86FD73C968A0}" dt="2020-09-13T06:47:08.124" v="683" actId="1076"/>
          <ac:spMkLst>
            <pc:docMk/>
            <pc:sldMk cId="68869470" sldId="381"/>
            <ac:spMk id="63" creationId="{93297393-33D1-4BE4-BD2B-36B73184A741}"/>
          </ac:spMkLst>
        </pc:spChg>
        <pc:spChg chg="add mod">
          <ac:chgData name="Dezhong Yao" userId="794760dbfb091494" providerId="LiveId" clId="{25486595-358D-4F51-8E34-86FD73C968A0}" dt="2020-09-13T06:47:08.124" v="683" actId="1076"/>
          <ac:spMkLst>
            <pc:docMk/>
            <pc:sldMk cId="68869470" sldId="381"/>
            <ac:spMk id="66" creationId="{4EE44EF3-ED21-44B2-9EA2-4905711E67D3}"/>
          </ac:spMkLst>
        </pc:spChg>
        <pc:spChg chg="add mod">
          <ac:chgData name="Dezhong Yao" userId="794760dbfb091494" providerId="LiveId" clId="{25486595-358D-4F51-8E34-86FD73C968A0}" dt="2020-09-13T06:47:08.124" v="683" actId="1076"/>
          <ac:spMkLst>
            <pc:docMk/>
            <pc:sldMk cId="68869470" sldId="381"/>
            <ac:spMk id="67" creationId="{DCA2DBF3-F666-482D-BE07-D4AF12B09420}"/>
          </ac:spMkLst>
        </pc:spChg>
        <pc:spChg chg="add mod">
          <ac:chgData name="Dezhong Yao" userId="794760dbfb091494" providerId="LiveId" clId="{25486595-358D-4F51-8E34-86FD73C968A0}" dt="2020-09-13T06:47:08.124" v="683" actId="1076"/>
          <ac:spMkLst>
            <pc:docMk/>
            <pc:sldMk cId="68869470" sldId="381"/>
            <ac:spMk id="68" creationId="{5FD9155D-6DBD-42BE-8880-6496B2D83899}"/>
          </ac:spMkLst>
        </pc:spChg>
        <pc:spChg chg="mod">
          <ac:chgData name="Dezhong Yao" userId="794760dbfb091494" providerId="LiveId" clId="{25486595-358D-4F51-8E34-86FD73C968A0}" dt="2020-09-13T06:48:59.413" v="784" actId="2711"/>
          <ac:spMkLst>
            <pc:docMk/>
            <pc:sldMk cId="68869470" sldId="381"/>
            <ac:spMk id="200" creationId="{48C967F0-36C5-4104-93FC-5D9D3E6B210D}"/>
          </ac:spMkLst>
        </pc:spChg>
        <pc:cxnChg chg="add mod">
          <ac:chgData name="Dezhong Yao" userId="794760dbfb091494" providerId="LiveId" clId="{25486595-358D-4F51-8E34-86FD73C968A0}" dt="2020-09-13T06:48:16.414" v="770" actId="1036"/>
          <ac:cxnSpMkLst>
            <pc:docMk/>
            <pc:sldMk cId="68869470" sldId="381"/>
            <ac:cxnSpMk id="13" creationId="{09121047-5115-496F-A759-173A0BABA330}"/>
          </ac:cxnSpMkLst>
        </pc:cxnChg>
        <pc:cxnChg chg="add mod">
          <ac:chgData name="Dezhong Yao" userId="794760dbfb091494" providerId="LiveId" clId="{25486595-358D-4F51-8E34-86FD73C968A0}" dt="2020-09-13T06:47:49.572" v="732" actId="1036"/>
          <ac:cxnSpMkLst>
            <pc:docMk/>
            <pc:sldMk cId="68869470" sldId="381"/>
            <ac:cxnSpMk id="24" creationId="{867C2CF3-0414-4332-88B0-B190535716C4}"/>
          </ac:cxnSpMkLst>
        </pc:cxnChg>
        <pc:cxnChg chg="add mod">
          <ac:chgData name="Dezhong Yao" userId="794760dbfb091494" providerId="LiveId" clId="{25486595-358D-4F51-8E34-86FD73C968A0}" dt="2020-09-13T06:47:49.572" v="732" actId="1036"/>
          <ac:cxnSpMkLst>
            <pc:docMk/>
            <pc:sldMk cId="68869470" sldId="381"/>
            <ac:cxnSpMk id="25" creationId="{F4B44B09-31EB-412B-90C4-C732D9F8D4FE}"/>
          </ac:cxnSpMkLst>
        </pc:cxnChg>
        <pc:cxnChg chg="add mod">
          <ac:chgData name="Dezhong Yao" userId="794760dbfb091494" providerId="LiveId" clId="{25486595-358D-4F51-8E34-86FD73C968A0}" dt="2020-09-13T06:47:49.572" v="732" actId="1036"/>
          <ac:cxnSpMkLst>
            <pc:docMk/>
            <pc:sldMk cId="68869470" sldId="381"/>
            <ac:cxnSpMk id="26" creationId="{95582CB5-2764-4709-B8BB-BFCCE8851939}"/>
          </ac:cxnSpMkLst>
        </pc:cxnChg>
        <pc:cxnChg chg="add mod">
          <ac:chgData name="Dezhong Yao" userId="794760dbfb091494" providerId="LiveId" clId="{25486595-358D-4F51-8E34-86FD73C968A0}" dt="2020-09-13T06:47:49.572" v="732" actId="1036"/>
          <ac:cxnSpMkLst>
            <pc:docMk/>
            <pc:sldMk cId="68869470" sldId="381"/>
            <ac:cxnSpMk id="27" creationId="{F8BB422B-B074-4666-B7CF-3BE58C239AF7}"/>
          </ac:cxnSpMkLst>
        </pc:cxnChg>
        <pc:cxnChg chg="add mod">
          <ac:chgData name="Dezhong Yao" userId="794760dbfb091494" providerId="LiveId" clId="{25486595-358D-4F51-8E34-86FD73C968A0}" dt="2020-09-13T06:47:49.572" v="732" actId="1036"/>
          <ac:cxnSpMkLst>
            <pc:docMk/>
            <pc:sldMk cId="68869470" sldId="381"/>
            <ac:cxnSpMk id="28" creationId="{8D883F8A-345F-481E-8860-45AD8F88ADD3}"/>
          </ac:cxnSpMkLst>
        </pc:cxnChg>
        <pc:cxnChg chg="add mod">
          <ac:chgData name="Dezhong Yao" userId="794760dbfb091494" providerId="LiveId" clId="{25486595-358D-4F51-8E34-86FD73C968A0}" dt="2020-09-13T06:47:49.572" v="732" actId="1036"/>
          <ac:cxnSpMkLst>
            <pc:docMk/>
            <pc:sldMk cId="68869470" sldId="381"/>
            <ac:cxnSpMk id="29" creationId="{3AFC3B56-F154-4D6C-83F5-47C40EE3D605}"/>
          </ac:cxnSpMkLst>
        </pc:cxnChg>
        <pc:cxnChg chg="add mod">
          <ac:chgData name="Dezhong Yao" userId="794760dbfb091494" providerId="LiveId" clId="{25486595-358D-4F51-8E34-86FD73C968A0}" dt="2020-09-13T06:47:49.572" v="732" actId="1036"/>
          <ac:cxnSpMkLst>
            <pc:docMk/>
            <pc:sldMk cId="68869470" sldId="381"/>
            <ac:cxnSpMk id="30" creationId="{D590B35D-5E64-4D78-9B59-9BDA6FC4355B}"/>
          </ac:cxnSpMkLst>
        </pc:cxnChg>
        <pc:cxnChg chg="add mod">
          <ac:chgData name="Dezhong Yao" userId="794760dbfb091494" providerId="LiveId" clId="{25486595-358D-4F51-8E34-86FD73C968A0}" dt="2020-09-13T06:47:49.572" v="732" actId="1036"/>
          <ac:cxnSpMkLst>
            <pc:docMk/>
            <pc:sldMk cId="68869470" sldId="381"/>
            <ac:cxnSpMk id="31" creationId="{68D1F6FE-59C3-419F-BA2B-7E824A726B24}"/>
          </ac:cxnSpMkLst>
        </pc:cxnChg>
        <pc:cxnChg chg="add mod">
          <ac:chgData name="Dezhong Yao" userId="794760dbfb091494" providerId="LiveId" clId="{25486595-358D-4F51-8E34-86FD73C968A0}" dt="2020-09-13T06:47:49.572" v="732" actId="1036"/>
          <ac:cxnSpMkLst>
            <pc:docMk/>
            <pc:sldMk cId="68869470" sldId="381"/>
            <ac:cxnSpMk id="32" creationId="{2F2EB046-418E-4010-ADCE-5A380CFD9D37}"/>
          </ac:cxnSpMkLst>
        </pc:cxnChg>
        <pc:cxnChg chg="add mod">
          <ac:chgData name="Dezhong Yao" userId="794760dbfb091494" providerId="LiveId" clId="{25486595-358D-4F51-8E34-86FD73C968A0}" dt="2020-09-13T06:47:08.124" v="683" actId="1076"/>
          <ac:cxnSpMkLst>
            <pc:docMk/>
            <pc:sldMk cId="68869470" sldId="381"/>
            <ac:cxnSpMk id="33" creationId="{7B778CFF-F916-45E0-AAFA-5FE66F578BB5}"/>
          </ac:cxnSpMkLst>
        </pc:cxnChg>
        <pc:cxnChg chg="add mod">
          <ac:chgData name="Dezhong Yao" userId="794760dbfb091494" providerId="LiveId" clId="{25486595-358D-4F51-8E34-86FD73C968A0}" dt="2020-09-13T06:47:08.124" v="683" actId="1076"/>
          <ac:cxnSpMkLst>
            <pc:docMk/>
            <pc:sldMk cId="68869470" sldId="381"/>
            <ac:cxnSpMk id="39" creationId="{0C879706-A3FD-4EBE-861D-896BD5AFFA69}"/>
          </ac:cxnSpMkLst>
        </pc:cxnChg>
        <pc:cxnChg chg="add mod">
          <ac:chgData name="Dezhong Yao" userId="794760dbfb091494" providerId="LiveId" clId="{25486595-358D-4F51-8E34-86FD73C968A0}" dt="2020-09-13T06:47:08.124" v="683" actId="1076"/>
          <ac:cxnSpMkLst>
            <pc:docMk/>
            <pc:sldMk cId="68869470" sldId="381"/>
            <ac:cxnSpMk id="40" creationId="{B952BB8B-52B7-4650-9D61-9C4E2B15A88A}"/>
          </ac:cxnSpMkLst>
        </pc:cxnChg>
        <pc:cxnChg chg="add mod">
          <ac:chgData name="Dezhong Yao" userId="794760dbfb091494" providerId="LiveId" clId="{25486595-358D-4F51-8E34-86FD73C968A0}" dt="2020-09-13T06:47:08.124" v="683" actId="1076"/>
          <ac:cxnSpMkLst>
            <pc:docMk/>
            <pc:sldMk cId="68869470" sldId="381"/>
            <ac:cxnSpMk id="45" creationId="{F7F3C62C-2AA4-492C-B609-5B635FD894FA}"/>
          </ac:cxnSpMkLst>
        </pc:cxnChg>
        <pc:cxnChg chg="add mod">
          <ac:chgData name="Dezhong Yao" userId="794760dbfb091494" providerId="LiveId" clId="{25486595-358D-4F51-8E34-86FD73C968A0}" dt="2020-09-13T06:47:08.124" v="683" actId="1076"/>
          <ac:cxnSpMkLst>
            <pc:docMk/>
            <pc:sldMk cId="68869470" sldId="381"/>
            <ac:cxnSpMk id="46" creationId="{84D71BE0-DA43-42E3-95C3-399CC8B07D9D}"/>
          </ac:cxnSpMkLst>
        </pc:cxnChg>
        <pc:cxnChg chg="add mod">
          <ac:chgData name="Dezhong Yao" userId="794760dbfb091494" providerId="LiveId" clId="{25486595-358D-4F51-8E34-86FD73C968A0}" dt="2020-09-13T06:47:08.124" v="683" actId="1076"/>
          <ac:cxnSpMkLst>
            <pc:docMk/>
            <pc:sldMk cId="68869470" sldId="381"/>
            <ac:cxnSpMk id="47" creationId="{499E6DD8-B27B-4CC8-B913-424E2B9AF8E6}"/>
          </ac:cxnSpMkLst>
        </pc:cxnChg>
        <pc:cxnChg chg="add mod">
          <ac:chgData name="Dezhong Yao" userId="794760dbfb091494" providerId="LiveId" clId="{25486595-358D-4F51-8E34-86FD73C968A0}" dt="2020-09-13T06:47:08.124" v="683" actId="1076"/>
          <ac:cxnSpMkLst>
            <pc:docMk/>
            <pc:sldMk cId="68869470" sldId="381"/>
            <ac:cxnSpMk id="48" creationId="{56F7125F-0E07-49EF-8436-45DCC306687D}"/>
          </ac:cxnSpMkLst>
        </pc:cxnChg>
        <pc:cxnChg chg="add mod">
          <ac:chgData name="Dezhong Yao" userId="794760dbfb091494" providerId="LiveId" clId="{25486595-358D-4F51-8E34-86FD73C968A0}" dt="2020-09-13T06:47:08.124" v="683" actId="1076"/>
          <ac:cxnSpMkLst>
            <pc:docMk/>
            <pc:sldMk cId="68869470" sldId="381"/>
            <ac:cxnSpMk id="50" creationId="{FE8DD45E-3618-4C52-B63C-8BCF35269D39}"/>
          </ac:cxnSpMkLst>
        </pc:cxnChg>
        <pc:cxnChg chg="add mod">
          <ac:chgData name="Dezhong Yao" userId="794760dbfb091494" providerId="LiveId" clId="{25486595-358D-4F51-8E34-86FD73C968A0}" dt="2020-09-13T06:47:08.124" v="683" actId="1076"/>
          <ac:cxnSpMkLst>
            <pc:docMk/>
            <pc:sldMk cId="68869470" sldId="381"/>
            <ac:cxnSpMk id="51" creationId="{0D2F918E-78CD-46DF-822D-30C8E5A4557F}"/>
          </ac:cxnSpMkLst>
        </pc:cxnChg>
        <pc:cxnChg chg="add mod">
          <ac:chgData name="Dezhong Yao" userId="794760dbfb091494" providerId="LiveId" clId="{25486595-358D-4F51-8E34-86FD73C968A0}" dt="2020-09-13T06:47:08.124" v="683" actId="1076"/>
          <ac:cxnSpMkLst>
            <pc:docMk/>
            <pc:sldMk cId="68869470" sldId="381"/>
            <ac:cxnSpMk id="52" creationId="{F4226100-46CA-46CA-B6B0-16A8940F0B77}"/>
          </ac:cxnSpMkLst>
        </pc:cxnChg>
        <pc:cxnChg chg="add mod">
          <ac:chgData name="Dezhong Yao" userId="794760dbfb091494" providerId="LiveId" clId="{25486595-358D-4F51-8E34-86FD73C968A0}" dt="2020-09-13T06:47:08.124" v="683" actId="1076"/>
          <ac:cxnSpMkLst>
            <pc:docMk/>
            <pc:sldMk cId="68869470" sldId="381"/>
            <ac:cxnSpMk id="64" creationId="{17E6C3E7-092D-4FB5-807B-7E1158DB4DEE}"/>
          </ac:cxnSpMkLst>
        </pc:cxnChg>
        <pc:cxnChg chg="add mod">
          <ac:chgData name="Dezhong Yao" userId="794760dbfb091494" providerId="LiveId" clId="{25486595-358D-4F51-8E34-86FD73C968A0}" dt="2020-09-13T06:47:08.124" v="683" actId="1076"/>
          <ac:cxnSpMkLst>
            <pc:docMk/>
            <pc:sldMk cId="68869470" sldId="381"/>
            <ac:cxnSpMk id="65" creationId="{0DFA2C37-CD38-43C1-B64C-3CE7D2C1BD7A}"/>
          </ac:cxnSpMkLst>
        </pc:cxnChg>
      </pc:sldChg>
      <pc:sldChg chg="modSp mod">
        <pc:chgData name="Dezhong Yao" userId="794760dbfb091494" providerId="LiveId" clId="{25486595-358D-4F51-8E34-86FD73C968A0}" dt="2020-09-13T06:49:05.627" v="785" actId="2711"/>
        <pc:sldMkLst>
          <pc:docMk/>
          <pc:sldMk cId="4164853317" sldId="382"/>
        </pc:sldMkLst>
        <pc:spChg chg="mod">
          <ac:chgData name="Dezhong Yao" userId="794760dbfb091494" providerId="LiveId" clId="{25486595-358D-4F51-8E34-86FD73C968A0}" dt="2020-09-13T06:49:05.627" v="785" actId="2711"/>
          <ac:spMkLst>
            <pc:docMk/>
            <pc:sldMk cId="4164853317" sldId="382"/>
            <ac:spMk id="95" creationId="{E4719378-3611-4CE0-B908-C77CAF8BEA91}"/>
          </ac:spMkLst>
        </pc:spChg>
      </pc:sldChg>
    </pc:docChg>
  </pc:docChgLst>
  <pc:docChgLst>
    <pc:chgData name="Dezhong Yao" userId="794760dbfb091494" providerId="LiveId" clId="{95AC773E-23FA-4A98-9608-7D59D952585D}"/>
    <pc:docChg chg="undo redo custSel addSld delSld modSld sldOrd modMainMaster">
      <pc:chgData name="Dezhong Yao" userId="794760dbfb091494" providerId="LiveId" clId="{95AC773E-23FA-4A98-9608-7D59D952585D}" dt="2020-06-18T09:14:34.387" v="13253" actId="2696"/>
      <pc:docMkLst>
        <pc:docMk/>
      </pc:docMkLst>
      <pc:sldChg chg="modSp add">
        <pc:chgData name="Dezhong Yao" userId="794760dbfb091494" providerId="LiveId" clId="{95AC773E-23FA-4A98-9608-7D59D952585D}" dt="2020-06-18T09:10:12.793" v="13237"/>
        <pc:sldMkLst>
          <pc:docMk/>
          <pc:sldMk cId="1162421606" sldId="336"/>
        </pc:sldMkLst>
        <pc:spChg chg="mod">
          <ac:chgData name="Dezhong Yao" userId="794760dbfb091494" providerId="LiveId" clId="{95AC773E-23FA-4A98-9608-7D59D952585D}" dt="2020-06-18T09:09:01.754" v="13118"/>
          <ac:spMkLst>
            <pc:docMk/>
            <pc:sldMk cId="1162421606" sldId="336"/>
            <ac:spMk id="2" creationId="{6CB816A9-314E-4F10-9766-E93B8EDDFA02}"/>
          </ac:spMkLst>
        </pc:spChg>
        <pc:spChg chg="mod">
          <ac:chgData name="Dezhong Yao" userId="794760dbfb091494" providerId="LiveId" clId="{95AC773E-23FA-4A98-9608-7D59D952585D}" dt="2020-06-18T09:10:12.793" v="13237"/>
          <ac:spMkLst>
            <pc:docMk/>
            <pc:sldMk cId="1162421606" sldId="336"/>
            <ac:spMk id="3" creationId="{3A26B60E-11DE-488B-8CE2-96B04DE40B62}"/>
          </ac:spMkLst>
        </pc:spChg>
      </pc:sldChg>
    </pc:docChg>
  </pc:docChgLst>
  <pc:docChgLst>
    <pc:chgData name="Dezhong Yao" userId="794760dbfb091494" providerId="LiveId" clId="{E24D1FD2-854A-4773-B4ED-2D7ECE196ED4}"/>
    <pc:docChg chg="undo custSel addSld modSld sldOrd">
      <pc:chgData name="Dezhong Yao" userId="794760dbfb091494" providerId="LiveId" clId="{E24D1FD2-854A-4773-B4ED-2D7ECE196ED4}" dt="2020-09-14T09:34:12.615" v="10419" actId="15"/>
      <pc:docMkLst>
        <pc:docMk/>
      </pc:docMkLst>
      <pc:sldChg chg="modSp">
        <pc:chgData name="Dezhong Yao" userId="794760dbfb091494" providerId="LiveId" clId="{E24D1FD2-854A-4773-B4ED-2D7ECE196ED4}" dt="2020-07-20T08:00:37.030" v="9"/>
        <pc:sldMkLst>
          <pc:docMk/>
          <pc:sldMk cId="1699284995" sldId="291"/>
        </pc:sldMkLst>
        <pc:spChg chg="mod">
          <ac:chgData name="Dezhong Yao" userId="794760dbfb091494" providerId="LiveId" clId="{E24D1FD2-854A-4773-B4ED-2D7ECE196ED4}" dt="2020-07-20T08:00:37.030" v="9"/>
          <ac:spMkLst>
            <pc:docMk/>
            <pc:sldMk cId="1699284995" sldId="291"/>
            <ac:spMk id="52" creationId="{6539CF2D-F07E-4027-B20B-D38E2566454F}"/>
          </ac:spMkLst>
        </pc:spChg>
      </pc:sldChg>
      <pc:sldChg chg="modSp">
        <pc:chgData name="Dezhong Yao" userId="794760dbfb091494" providerId="LiveId" clId="{E24D1FD2-854A-4773-B4ED-2D7ECE196ED4}" dt="2020-07-20T08:03:49.718" v="228"/>
        <pc:sldMkLst>
          <pc:docMk/>
          <pc:sldMk cId="3136402415" sldId="292"/>
        </pc:sldMkLst>
        <pc:spChg chg="mod">
          <ac:chgData name="Dezhong Yao" userId="794760dbfb091494" providerId="LiveId" clId="{E24D1FD2-854A-4773-B4ED-2D7ECE196ED4}" dt="2020-07-20T08:03:49.718" v="228"/>
          <ac:spMkLst>
            <pc:docMk/>
            <pc:sldMk cId="3136402415" sldId="292"/>
            <ac:spMk id="3" creationId="{257E60E8-C24A-4ABE-A75A-68AD41EFD850}"/>
          </ac:spMkLst>
        </pc:spChg>
      </pc:sldChg>
      <pc:sldChg chg="modSp">
        <pc:chgData name="Dezhong Yao" userId="794760dbfb091494" providerId="LiveId" clId="{E24D1FD2-854A-4773-B4ED-2D7ECE196ED4}" dt="2020-07-20T08:03:59.358" v="230" actId="207"/>
        <pc:sldMkLst>
          <pc:docMk/>
          <pc:sldMk cId="2092871162" sldId="323"/>
        </pc:sldMkLst>
        <pc:spChg chg="mod">
          <ac:chgData name="Dezhong Yao" userId="794760dbfb091494" providerId="LiveId" clId="{E24D1FD2-854A-4773-B4ED-2D7ECE196ED4}" dt="2020-07-20T08:03:59.358" v="230" actId="207"/>
          <ac:spMkLst>
            <pc:docMk/>
            <pc:sldMk cId="2092871162" sldId="323"/>
            <ac:spMk id="3" creationId="{257E60E8-C24A-4ABE-A75A-68AD41EFD850}"/>
          </ac:spMkLst>
        </pc:spChg>
      </pc:sldChg>
      <pc:sldChg chg="modSp">
        <pc:chgData name="Dezhong Yao" userId="794760dbfb091494" providerId="LiveId" clId="{E24D1FD2-854A-4773-B4ED-2D7ECE196ED4}" dt="2020-07-20T08:04:09.085" v="256" actId="6549"/>
        <pc:sldMkLst>
          <pc:docMk/>
          <pc:sldMk cId="1162421606" sldId="336"/>
        </pc:sldMkLst>
        <pc:spChg chg="mod">
          <ac:chgData name="Dezhong Yao" userId="794760dbfb091494" providerId="LiveId" clId="{E24D1FD2-854A-4773-B4ED-2D7ECE196ED4}" dt="2020-07-20T08:04:09.085" v="256" actId="6549"/>
          <ac:spMkLst>
            <pc:docMk/>
            <pc:sldMk cId="1162421606" sldId="336"/>
            <ac:spMk id="3" creationId="{3A26B60E-11DE-488B-8CE2-96B04DE40B62}"/>
          </ac:spMkLst>
        </pc:spChg>
      </pc:sldChg>
      <pc:sldChg chg="add">
        <pc:chgData name="Dezhong Yao" userId="794760dbfb091494" providerId="LiveId" clId="{E24D1FD2-854A-4773-B4ED-2D7ECE196ED4}" dt="2020-07-20T08:04:11.485" v="257"/>
        <pc:sldMkLst>
          <pc:docMk/>
          <pc:sldMk cId="2533097310" sldId="337"/>
        </pc:sldMkLst>
      </pc:sldChg>
      <pc:sldChg chg="addSp modSp">
        <pc:chgData name="Dezhong Yao" userId="794760dbfb091494" providerId="LiveId" clId="{E24D1FD2-854A-4773-B4ED-2D7ECE196ED4}" dt="2020-09-10T07:00:11.729" v="976" actId="6549"/>
        <pc:sldMkLst>
          <pc:docMk/>
          <pc:sldMk cId="4218749639" sldId="354"/>
        </pc:sldMkLst>
        <pc:spChg chg="mod">
          <ac:chgData name="Dezhong Yao" userId="794760dbfb091494" providerId="LiveId" clId="{E24D1FD2-854A-4773-B4ED-2D7ECE196ED4}" dt="2020-09-10T06:59:28.152" v="936" actId="6549"/>
          <ac:spMkLst>
            <pc:docMk/>
            <pc:sldMk cId="4218749639" sldId="354"/>
            <ac:spMk id="3" creationId="{CE2D4433-1DB7-4704-9542-54420244A696}"/>
          </ac:spMkLst>
        </pc:spChg>
        <pc:spChg chg="mod">
          <ac:chgData name="Dezhong Yao" userId="794760dbfb091494" providerId="LiveId" clId="{E24D1FD2-854A-4773-B4ED-2D7ECE196ED4}" dt="2020-09-10T06:59:44.559" v="945" actId="14100"/>
          <ac:spMkLst>
            <pc:docMk/>
            <pc:sldMk cId="4218749639" sldId="354"/>
            <ac:spMk id="6" creationId="{E6E856BF-D86E-44C2-A26A-80EB95D1B70E}"/>
          </ac:spMkLst>
        </pc:spChg>
        <pc:spChg chg="add mod">
          <ac:chgData name="Dezhong Yao" userId="794760dbfb091494" providerId="LiveId" clId="{E24D1FD2-854A-4773-B4ED-2D7ECE196ED4}" dt="2020-09-10T07:00:11.729" v="976" actId="6549"/>
          <ac:spMkLst>
            <pc:docMk/>
            <pc:sldMk cId="4218749639" sldId="354"/>
            <ac:spMk id="7" creationId="{4B508C15-E3A9-4275-9514-E3819C80FBDA}"/>
          </ac:spMkLst>
        </pc:spChg>
        <pc:spChg chg="mod">
          <ac:chgData name="Dezhong Yao" userId="794760dbfb091494" providerId="LiveId" clId="{E24D1FD2-854A-4773-B4ED-2D7ECE196ED4}" dt="2020-09-10T06:59:38.010" v="944" actId="403"/>
          <ac:spMkLst>
            <pc:docMk/>
            <pc:sldMk cId="4218749639" sldId="354"/>
            <ac:spMk id="8" creationId="{B4EE4DBD-0D84-46D6-9D00-1B510C13A025}"/>
          </ac:spMkLst>
        </pc:spChg>
        <pc:grpChg chg="mod">
          <ac:chgData name="Dezhong Yao" userId="794760dbfb091494" providerId="LiveId" clId="{E24D1FD2-854A-4773-B4ED-2D7ECE196ED4}" dt="2020-09-10T06:59:34.336" v="939" actId="14100"/>
          <ac:grpSpMkLst>
            <pc:docMk/>
            <pc:sldMk cId="4218749639" sldId="354"/>
            <ac:grpSpMk id="12" creationId="{B7D9CCB6-1622-4E71-8D96-4FA2F6758D37}"/>
          </ac:grpSpMkLst>
        </pc:grpChg>
      </pc:sldChg>
      <pc:sldChg chg="addSp modSp">
        <pc:chgData name="Dezhong Yao" userId="794760dbfb091494" providerId="LiveId" clId="{E24D1FD2-854A-4773-B4ED-2D7ECE196ED4}" dt="2020-09-10T06:59:23.903" v="935" actId="1076"/>
        <pc:sldMkLst>
          <pc:docMk/>
          <pc:sldMk cId="3312214186" sldId="355"/>
        </pc:sldMkLst>
        <pc:spChg chg="mod">
          <ac:chgData name="Dezhong Yao" userId="794760dbfb091494" providerId="LiveId" clId="{E24D1FD2-854A-4773-B4ED-2D7ECE196ED4}" dt="2020-09-10T06:59:17.992" v="933" actId="6549"/>
          <ac:spMkLst>
            <pc:docMk/>
            <pc:sldMk cId="3312214186" sldId="355"/>
            <ac:spMk id="3" creationId="{CE2D4433-1DB7-4704-9542-54420244A696}"/>
          </ac:spMkLst>
        </pc:spChg>
        <pc:spChg chg="add mod">
          <ac:chgData name="Dezhong Yao" userId="794760dbfb091494" providerId="LiveId" clId="{E24D1FD2-854A-4773-B4ED-2D7ECE196ED4}" dt="2020-09-10T06:59:23.903" v="935" actId="1076"/>
          <ac:spMkLst>
            <pc:docMk/>
            <pc:sldMk cId="3312214186" sldId="355"/>
            <ac:spMk id="4" creationId="{C86D8195-327B-4768-819F-BFEF8F6D0EFD}"/>
          </ac:spMkLst>
        </pc:spChg>
        <pc:spChg chg="mod">
          <ac:chgData name="Dezhong Yao" userId="794760dbfb091494" providerId="LiveId" clId="{E24D1FD2-854A-4773-B4ED-2D7ECE196ED4}" dt="2020-09-10T03:21:38.872" v="432"/>
          <ac:spMkLst>
            <pc:docMk/>
            <pc:sldMk cId="3312214186" sldId="355"/>
            <ac:spMk id="8" creationId="{7B64DDAB-D8A2-4080-B54F-0DB4F15DC36D}"/>
          </ac:spMkLst>
        </pc:spChg>
        <pc:grpChg chg="mod">
          <ac:chgData name="Dezhong Yao" userId="794760dbfb091494" providerId="LiveId" clId="{E24D1FD2-854A-4773-B4ED-2D7ECE196ED4}" dt="2020-09-10T03:23:04.332" v="636" actId="1076"/>
          <ac:grpSpMkLst>
            <pc:docMk/>
            <pc:sldMk cId="3312214186" sldId="355"/>
            <ac:grpSpMk id="12" creationId="{EFE7E1B5-442A-4C7B-BC69-7A7DCF62C2CB}"/>
          </ac:grpSpMkLst>
        </pc:grpChg>
      </pc:sldChg>
      <pc:sldChg chg="addSp modSp">
        <pc:chgData name="Dezhong Yao" userId="794760dbfb091494" providerId="LiveId" clId="{E24D1FD2-854A-4773-B4ED-2D7ECE196ED4}" dt="2020-09-11T03:11:07.916" v="1813" actId="20577"/>
        <pc:sldMkLst>
          <pc:docMk/>
          <pc:sldMk cId="2849584191" sldId="357"/>
        </pc:sldMkLst>
        <pc:spChg chg="mod">
          <ac:chgData name="Dezhong Yao" userId="794760dbfb091494" providerId="LiveId" clId="{E24D1FD2-854A-4773-B4ED-2D7ECE196ED4}" dt="2020-09-11T01:39:43.831" v="1296"/>
          <ac:spMkLst>
            <pc:docMk/>
            <pc:sldMk cId="2849584191" sldId="357"/>
            <ac:spMk id="2" creationId="{C060BFC6-42D7-4CC6-AA9D-D4FC1FF94909}"/>
          </ac:spMkLst>
        </pc:spChg>
        <pc:spChg chg="mod">
          <ac:chgData name="Dezhong Yao" userId="794760dbfb091494" providerId="LiveId" clId="{E24D1FD2-854A-4773-B4ED-2D7ECE196ED4}" dt="2020-09-11T03:11:07.916" v="1813" actId="20577"/>
          <ac:spMkLst>
            <pc:docMk/>
            <pc:sldMk cId="2849584191" sldId="357"/>
            <ac:spMk id="3" creationId="{7E40BE09-EA5B-47EE-8127-03CE5BC03BC3}"/>
          </ac:spMkLst>
        </pc:spChg>
        <pc:spChg chg="add mod">
          <ac:chgData name="Dezhong Yao" userId="794760dbfb091494" providerId="LiveId" clId="{E24D1FD2-854A-4773-B4ED-2D7ECE196ED4}" dt="2020-09-11T02:05:50.399" v="1438" actId="14100"/>
          <ac:spMkLst>
            <pc:docMk/>
            <pc:sldMk cId="2849584191" sldId="357"/>
            <ac:spMk id="4" creationId="{FAEED8EC-33B5-44C1-A26A-A33EB6D58868}"/>
          </ac:spMkLst>
        </pc:spChg>
        <pc:spChg chg="add mod">
          <ac:chgData name="Dezhong Yao" userId="794760dbfb091494" providerId="LiveId" clId="{E24D1FD2-854A-4773-B4ED-2D7ECE196ED4}" dt="2020-09-11T02:05:44.943" v="1437" actId="1076"/>
          <ac:spMkLst>
            <pc:docMk/>
            <pc:sldMk cId="2849584191" sldId="357"/>
            <ac:spMk id="5" creationId="{38FEDFD2-ADA1-43E3-A4A0-71D1B4D1D17B}"/>
          </ac:spMkLst>
        </pc:spChg>
        <pc:spChg chg="add mod">
          <ac:chgData name="Dezhong Yao" userId="794760dbfb091494" providerId="LiveId" clId="{E24D1FD2-854A-4773-B4ED-2D7ECE196ED4}" dt="2020-09-11T03:01:01.398" v="1580"/>
          <ac:spMkLst>
            <pc:docMk/>
            <pc:sldMk cId="2849584191" sldId="357"/>
            <ac:spMk id="6" creationId="{B89925DE-6C3A-43EE-BBF8-EA2492D6375D}"/>
          </ac:spMkLst>
        </pc:spChg>
      </pc:sldChg>
      <pc:sldChg chg="addSp delSp modSp">
        <pc:chgData name="Dezhong Yao" userId="794760dbfb091494" providerId="LiveId" clId="{E24D1FD2-854A-4773-B4ED-2D7ECE196ED4}" dt="2020-09-11T03:10:03.031" v="1739"/>
        <pc:sldMkLst>
          <pc:docMk/>
          <pc:sldMk cId="3480331947" sldId="358"/>
        </pc:sldMkLst>
        <pc:spChg chg="mod">
          <ac:chgData name="Dezhong Yao" userId="794760dbfb091494" providerId="LiveId" clId="{E24D1FD2-854A-4773-B4ED-2D7ECE196ED4}" dt="2020-09-11T03:03:57.892" v="1581"/>
          <ac:spMkLst>
            <pc:docMk/>
            <pc:sldMk cId="3480331947" sldId="358"/>
            <ac:spMk id="2" creationId="{5B41A31C-2E46-45CB-8D25-C66EDF302837}"/>
          </ac:spMkLst>
        </pc:spChg>
        <pc:spChg chg="mod">
          <ac:chgData name="Dezhong Yao" userId="794760dbfb091494" providerId="LiveId" clId="{E24D1FD2-854A-4773-B4ED-2D7ECE196ED4}" dt="2020-09-11T03:10:03.031" v="1739"/>
          <ac:spMkLst>
            <pc:docMk/>
            <pc:sldMk cId="3480331947" sldId="358"/>
            <ac:spMk id="3" creationId="{2B6B9712-75D9-443B-8972-C991DC617CBF}"/>
          </ac:spMkLst>
        </pc:spChg>
        <pc:spChg chg="add del mod">
          <ac:chgData name="Dezhong Yao" userId="794760dbfb091494" providerId="LiveId" clId="{E24D1FD2-854A-4773-B4ED-2D7ECE196ED4}" dt="2020-09-11T03:04:43.835" v="1615"/>
          <ac:spMkLst>
            <pc:docMk/>
            <pc:sldMk cId="3480331947" sldId="358"/>
            <ac:spMk id="5" creationId="{C73729D1-761A-4535-B22E-AA3BFE8980EC}"/>
          </ac:spMkLst>
        </pc:spChg>
        <pc:spChg chg="add del mod">
          <ac:chgData name="Dezhong Yao" userId="794760dbfb091494" providerId="LiveId" clId="{E24D1FD2-854A-4773-B4ED-2D7ECE196ED4}" dt="2020-09-11T03:04:43.835" v="1615"/>
          <ac:spMkLst>
            <pc:docMk/>
            <pc:sldMk cId="3480331947" sldId="358"/>
            <ac:spMk id="6" creationId="{0F2CED8B-B282-4F41-A537-04AD8B7A1F6A}"/>
          </ac:spMkLst>
        </pc:spChg>
        <pc:spChg chg="add del mod">
          <ac:chgData name="Dezhong Yao" userId="794760dbfb091494" providerId="LiveId" clId="{E24D1FD2-854A-4773-B4ED-2D7ECE196ED4}" dt="2020-09-11T03:04:43.835" v="1615"/>
          <ac:spMkLst>
            <pc:docMk/>
            <pc:sldMk cId="3480331947" sldId="358"/>
            <ac:spMk id="7" creationId="{68EFAAE8-A343-4C02-BAAB-6EB5047767CA}"/>
          </ac:spMkLst>
        </pc:spChg>
        <pc:spChg chg="add del mod">
          <ac:chgData name="Dezhong Yao" userId="794760dbfb091494" providerId="LiveId" clId="{E24D1FD2-854A-4773-B4ED-2D7ECE196ED4}" dt="2020-09-11T03:04:43.835" v="1615"/>
          <ac:spMkLst>
            <pc:docMk/>
            <pc:sldMk cId="3480331947" sldId="358"/>
            <ac:spMk id="8" creationId="{F8BEE375-5338-40A4-9E91-957B6D3B79F6}"/>
          </ac:spMkLst>
        </pc:spChg>
        <pc:spChg chg="add del mod">
          <ac:chgData name="Dezhong Yao" userId="794760dbfb091494" providerId="LiveId" clId="{E24D1FD2-854A-4773-B4ED-2D7ECE196ED4}" dt="2020-09-11T03:04:43.835" v="1615"/>
          <ac:spMkLst>
            <pc:docMk/>
            <pc:sldMk cId="3480331947" sldId="358"/>
            <ac:spMk id="9" creationId="{BEF9A467-3510-42AD-96A0-AF8BAE5596D6}"/>
          </ac:spMkLst>
        </pc:spChg>
        <pc:spChg chg="add del mod">
          <ac:chgData name="Dezhong Yao" userId="794760dbfb091494" providerId="LiveId" clId="{E24D1FD2-854A-4773-B4ED-2D7ECE196ED4}" dt="2020-09-11T03:04:43.835" v="1615"/>
          <ac:spMkLst>
            <pc:docMk/>
            <pc:sldMk cId="3480331947" sldId="358"/>
            <ac:spMk id="10" creationId="{126E48E5-1D9B-4FE2-A4A3-8865FAA2935E}"/>
          </ac:spMkLst>
        </pc:spChg>
        <pc:spChg chg="add del mod">
          <ac:chgData name="Dezhong Yao" userId="794760dbfb091494" providerId="LiveId" clId="{E24D1FD2-854A-4773-B4ED-2D7ECE196ED4}" dt="2020-09-11T03:04:43.835" v="1615"/>
          <ac:spMkLst>
            <pc:docMk/>
            <pc:sldMk cId="3480331947" sldId="358"/>
            <ac:spMk id="11" creationId="{CFFC5EC7-2340-49B1-BEE2-61A98A5C7717}"/>
          </ac:spMkLst>
        </pc:spChg>
        <pc:spChg chg="add del mod">
          <ac:chgData name="Dezhong Yao" userId="794760dbfb091494" providerId="LiveId" clId="{E24D1FD2-854A-4773-B4ED-2D7ECE196ED4}" dt="2020-09-11T03:04:43.835" v="1615"/>
          <ac:spMkLst>
            <pc:docMk/>
            <pc:sldMk cId="3480331947" sldId="358"/>
            <ac:spMk id="12" creationId="{AD3165AF-64A0-47C1-B228-D01C6CB434B5}"/>
          </ac:spMkLst>
        </pc:spChg>
        <pc:spChg chg="add del mod">
          <ac:chgData name="Dezhong Yao" userId="794760dbfb091494" providerId="LiveId" clId="{E24D1FD2-854A-4773-B4ED-2D7ECE196ED4}" dt="2020-09-11T03:04:43.835" v="1615"/>
          <ac:spMkLst>
            <pc:docMk/>
            <pc:sldMk cId="3480331947" sldId="358"/>
            <ac:spMk id="13" creationId="{D11927A0-0128-4173-8443-25D7035991D3}"/>
          </ac:spMkLst>
        </pc:spChg>
        <pc:spChg chg="add del mod">
          <ac:chgData name="Dezhong Yao" userId="794760dbfb091494" providerId="LiveId" clId="{E24D1FD2-854A-4773-B4ED-2D7ECE196ED4}" dt="2020-09-11T03:04:43.835" v="1615"/>
          <ac:spMkLst>
            <pc:docMk/>
            <pc:sldMk cId="3480331947" sldId="358"/>
            <ac:spMk id="14" creationId="{1DC606DE-99EA-494E-AD2E-04484CF60515}"/>
          </ac:spMkLst>
        </pc:spChg>
        <pc:spChg chg="add del mod">
          <ac:chgData name="Dezhong Yao" userId="794760dbfb091494" providerId="LiveId" clId="{E24D1FD2-854A-4773-B4ED-2D7ECE196ED4}" dt="2020-09-11T03:04:43.835" v="1615"/>
          <ac:spMkLst>
            <pc:docMk/>
            <pc:sldMk cId="3480331947" sldId="358"/>
            <ac:spMk id="15" creationId="{1230F7B6-ABEC-4D33-96D6-3A55034A67E4}"/>
          </ac:spMkLst>
        </pc:spChg>
        <pc:spChg chg="add del mod">
          <ac:chgData name="Dezhong Yao" userId="794760dbfb091494" providerId="LiveId" clId="{E24D1FD2-854A-4773-B4ED-2D7ECE196ED4}" dt="2020-09-11T03:04:43.835" v="1615"/>
          <ac:spMkLst>
            <pc:docMk/>
            <pc:sldMk cId="3480331947" sldId="358"/>
            <ac:spMk id="16" creationId="{954FEC87-9278-471A-A1CC-4634E4DA48E6}"/>
          </ac:spMkLst>
        </pc:spChg>
        <pc:spChg chg="add del mod">
          <ac:chgData name="Dezhong Yao" userId="794760dbfb091494" providerId="LiveId" clId="{E24D1FD2-854A-4773-B4ED-2D7ECE196ED4}" dt="2020-09-11T03:04:43.835" v="1615"/>
          <ac:spMkLst>
            <pc:docMk/>
            <pc:sldMk cId="3480331947" sldId="358"/>
            <ac:spMk id="17" creationId="{ECC5FBCD-25E7-4F3F-878F-6B6F30AE5387}"/>
          </ac:spMkLst>
        </pc:spChg>
        <pc:spChg chg="add del mod">
          <ac:chgData name="Dezhong Yao" userId="794760dbfb091494" providerId="LiveId" clId="{E24D1FD2-854A-4773-B4ED-2D7ECE196ED4}" dt="2020-09-11T03:04:43.835" v="1615"/>
          <ac:spMkLst>
            <pc:docMk/>
            <pc:sldMk cId="3480331947" sldId="358"/>
            <ac:spMk id="18" creationId="{14164594-D3EC-43B7-809E-4A85CCFB1EF9}"/>
          </ac:spMkLst>
        </pc:spChg>
        <pc:spChg chg="add del mod">
          <ac:chgData name="Dezhong Yao" userId="794760dbfb091494" providerId="LiveId" clId="{E24D1FD2-854A-4773-B4ED-2D7ECE196ED4}" dt="2020-09-11T03:04:43.835" v="1615"/>
          <ac:spMkLst>
            <pc:docMk/>
            <pc:sldMk cId="3480331947" sldId="358"/>
            <ac:spMk id="19" creationId="{3CD850DF-DB81-497C-8C9C-B2A1E8535EE3}"/>
          </ac:spMkLst>
        </pc:spChg>
        <pc:spChg chg="add del mod">
          <ac:chgData name="Dezhong Yao" userId="794760dbfb091494" providerId="LiveId" clId="{E24D1FD2-854A-4773-B4ED-2D7ECE196ED4}" dt="2020-09-11T03:04:43.835" v="1615"/>
          <ac:spMkLst>
            <pc:docMk/>
            <pc:sldMk cId="3480331947" sldId="358"/>
            <ac:spMk id="20" creationId="{9885BB13-74E5-4ABF-A037-8A28F083FC3B}"/>
          </ac:spMkLst>
        </pc:spChg>
        <pc:spChg chg="add del mod">
          <ac:chgData name="Dezhong Yao" userId="794760dbfb091494" providerId="LiveId" clId="{E24D1FD2-854A-4773-B4ED-2D7ECE196ED4}" dt="2020-09-11T03:04:43.835" v="1615"/>
          <ac:spMkLst>
            <pc:docMk/>
            <pc:sldMk cId="3480331947" sldId="358"/>
            <ac:spMk id="22" creationId="{374F9AAA-76AD-4DF4-96FD-29391D5F1166}"/>
          </ac:spMkLst>
        </pc:spChg>
        <pc:spChg chg="add del mod">
          <ac:chgData name="Dezhong Yao" userId="794760dbfb091494" providerId="LiveId" clId="{E24D1FD2-854A-4773-B4ED-2D7ECE196ED4}" dt="2020-09-11T03:04:43.835" v="1615"/>
          <ac:spMkLst>
            <pc:docMk/>
            <pc:sldMk cId="3480331947" sldId="358"/>
            <ac:spMk id="23" creationId="{7A9E4388-DD36-4E54-A537-E649EB56767D}"/>
          </ac:spMkLst>
        </pc:spChg>
        <pc:spChg chg="add del mod">
          <ac:chgData name="Dezhong Yao" userId="794760dbfb091494" providerId="LiveId" clId="{E24D1FD2-854A-4773-B4ED-2D7ECE196ED4}" dt="2020-09-11T03:04:43.835" v="1615"/>
          <ac:spMkLst>
            <pc:docMk/>
            <pc:sldMk cId="3480331947" sldId="358"/>
            <ac:spMk id="24" creationId="{EAC5F718-8D14-457C-9EE5-C8F9DD526187}"/>
          </ac:spMkLst>
        </pc:spChg>
        <pc:spChg chg="add del mod">
          <ac:chgData name="Dezhong Yao" userId="794760dbfb091494" providerId="LiveId" clId="{E24D1FD2-854A-4773-B4ED-2D7ECE196ED4}" dt="2020-09-11T03:04:43.835" v="1615"/>
          <ac:spMkLst>
            <pc:docMk/>
            <pc:sldMk cId="3480331947" sldId="358"/>
            <ac:spMk id="25" creationId="{8EAADEF1-7469-4D38-AD11-89A804194DBF}"/>
          </ac:spMkLst>
        </pc:spChg>
        <pc:spChg chg="add del mod">
          <ac:chgData name="Dezhong Yao" userId="794760dbfb091494" providerId="LiveId" clId="{E24D1FD2-854A-4773-B4ED-2D7ECE196ED4}" dt="2020-09-11T03:04:43.835" v="1615"/>
          <ac:spMkLst>
            <pc:docMk/>
            <pc:sldMk cId="3480331947" sldId="358"/>
            <ac:spMk id="26" creationId="{C7458581-FC30-440D-B3F2-63DB04AC2BD3}"/>
          </ac:spMkLst>
        </pc:spChg>
        <pc:spChg chg="add del mod">
          <ac:chgData name="Dezhong Yao" userId="794760dbfb091494" providerId="LiveId" clId="{E24D1FD2-854A-4773-B4ED-2D7ECE196ED4}" dt="2020-09-11T03:04:43.835" v="1615"/>
          <ac:spMkLst>
            <pc:docMk/>
            <pc:sldMk cId="3480331947" sldId="358"/>
            <ac:spMk id="27" creationId="{6283CD26-EAB4-474C-B715-F0C5003DB2AB}"/>
          </ac:spMkLst>
        </pc:spChg>
        <pc:spChg chg="add del mod">
          <ac:chgData name="Dezhong Yao" userId="794760dbfb091494" providerId="LiveId" clId="{E24D1FD2-854A-4773-B4ED-2D7ECE196ED4}" dt="2020-09-11T03:04:43.835" v="1615"/>
          <ac:spMkLst>
            <pc:docMk/>
            <pc:sldMk cId="3480331947" sldId="358"/>
            <ac:spMk id="28" creationId="{B11438E3-AEA1-4F53-812F-E75E5400CAF2}"/>
          </ac:spMkLst>
        </pc:spChg>
        <pc:spChg chg="add del mod">
          <ac:chgData name="Dezhong Yao" userId="794760dbfb091494" providerId="LiveId" clId="{E24D1FD2-854A-4773-B4ED-2D7ECE196ED4}" dt="2020-09-11T03:04:43.835" v="1615"/>
          <ac:spMkLst>
            <pc:docMk/>
            <pc:sldMk cId="3480331947" sldId="358"/>
            <ac:spMk id="29" creationId="{ECE77789-4900-43B0-A260-852211550B9E}"/>
          </ac:spMkLst>
        </pc:spChg>
        <pc:spChg chg="add del mod">
          <ac:chgData name="Dezhong Yao" userId="794760dbfb091494" providerId="LiveId" clId="{E24D1FD2-854A-4773-B4ED-2D7ECE196ED4}" dt="2020-09-11T03:04:43.835" v="1615"/>
          <ac:spMkLst>
            <pc:docMk/>
            <pc:sldMk cId="3480331947" sldId="358"/>
            <ac:spMk id="30" creationId="{80E871CA-8D89-498D-B4DC-D02898B5772E}"/>
          </ac:spMkLst>
        </pc:spChg>
        <pc:spChg chg="add del mod">
          <ac:chgData name="Dezhong Yao" userId="794760dbfb091494" providerId="LiveId" clId="{E24D1FD2-854A-4773-B4ED-2D7ECE196ED4}" dt="2020-09-11T03:04:43.835" v="1615"/>
          <ac:spMkLst>
            <pc:docMk/>
            <pc:sldMk cId="3480331947" sldId="358"/>
            <ac:spMk id="31" creationId="{FD718A7F-7663-45B7-BF49-49E9E25D1CDD}"/>
          </ac:spMkLst>
        </pc:spChg>
        <pc:spChg chg="add del mod">
          <ac:chgData name="Dezhong Yao" userId="794760dbfb091494" providerId="LiveId" clId="{E24D1FD2-854A-4773-B4ED-2D7ECE196ED4}" dt="2020-09-11T03:04:43.835" v="1615"/>
          <ac:spMkLst>
            <pc:docMk/>
            <pc:sldMk cId="3480331947" sldId="358"/>
            <ac:spMk id="32" creationId="{019C6BB7-2721-4A25-9ECB-12EA5AFBB76B}"/>
          </ac:spMkLst>
        </pc:spChg>
        <pc:spChg chg="add del mod">
          <ac:chgData name="Dezhong Yao" userId="794760dbfb091494" providerId="LiveId" clId="{E24D1FD2-854A-4773-B4ED-2D7ECE196ED4}" dt="2020-09-11T03:04:43.835" v="1615"/>
          <ac:spMkLst>
            <pc:docMk/>
            <pc:sldMk cId="3480331947" sldId="358"/>
            <ac:spMk id="33" creationId="{2EC18695-3BCB-4FB8-80EA-258604D250FF}"/>
          </ac:spMkLst>
        </pc:spChg>
        <pc:spChg chg="add del mod">
          <ac:chgData name="Dezhong Yao" userId="794760dbfb091494" providerId="LiveId" clId="{E24D1FD2-854A-4773-B4ED-2D7ECE196ED4}" dt="2020-09-11T03:04:43.835" v="1615"/>
          <ac:spMkLst>
            <pc:docMk/>
            <pc:sldMk cId="3480331947" sldId="358"/>
            <ac:spMk id="34" creationId="{753E7238-139B-4D3A-80F0-65C8704C2141}"/>
          </ac:spMkLst>
        </pc:spChg>
        <pc:spChg chg="add del mod">
          <ac:chgData name="Dezhong Yao" userId="794760dbfb091494" providerId="LiveId" clId="{E24D1FD2-854A-4773-B4ED-2D7ECE196ED4}" dt="2020-09-11T03:04:43.835" v="1615"/>
          <ac:spMkLst>
            <pc:docMk/>
            <pc:sldMk cId="3480331947" sldId="358"/>
            <ac:spMk id="35" creationId="{C0F65BBA-CEC2-476E-B4DE-D2E2FA80CEA2}"/>
          </ac:spMkLst>
        </pc:spChg>
        <pc:spChg chg="add del mod">
          <ac:chgData name="Dezhong Yao" userId="794760dbfb091494" providerId="LiveId" clId="{E24D1FD2-854A-4773-B4ED-2D7ECE196ED4}" dt="2020-09-11T03:04:43.835" v="1615"/>
          <ac:spMkLst>
            <pc:docMk/>
            <pc:sldMk cId="3480331947" sldId="358"/>
            <ac:spMk id="36" creationId="{5FAD956C-7D5A-49E3-8A53-022F99594EE5}"/>
          </ac:spMkLst>
        </pc:spChg>
        <pc:spChg chg="add del mod">
          <ac:chgData name="Dezhong Yao" userId="794760dbfb091494" providerId="LiveId" clId="{E24D1FD2-854A-4773-B4ED-2D7ECE196ED4}" dt="2020-09-11T03:04:43.835" v="1615"/>
          <ac:spMkLst>
            <pc:docMk/>
            <pc:sldMk cId="3480331947" sldId="358"/>
            <ac:spMk id="37" creationId="{AE925852-39B6-47FA-92FA-D01988159F05}"/>
          </ac:spMkLst>
        </pc:spChg>
        <pc:spChg chg="add del mod">
          <ac:chgData name="Dezhong Yao" userId="794760dbfb091494" providerId="LiveId" clId="{E24D1FD2-854A-4773-B4ED-2D7ECE196ED4}" dt="2020-09-11T03:04:43.835" v="1615"/>
          <ac:spMkLst>
            <pc:docMk/>
            <pc:sldMk cId="3480331947" sldId="358"/>
            <ac:spMk id="38" creationId="{4983C1C5-A8A8-4ABF-9143-66BF9C86892B}"/>
          </ac:spMkLst>
        </pc:spChg>
        <pc:spChg chg="add del mod">
          <ac:chgData name="Dezhong Yao" userId="794760dbfb091494" providerId="LiveId" clId="{E24D1FD2-854A-4773-B4ED-2D7ECE196ED4}" dt="2020-09-11T03:04:43.835" v="1615"/>
          <ac:spMkLst>
            <pc:docMk/>
            <pc:sldMk cId="3480331947" sldId="358"/>
            <ac:spMk id="39" creationId="{3A7319BD-9437-4C20-BA21-96996760A479}"/>
          </ac:spMkLst>
        </pc:spChg>
        <pc:spChg chg="add del mod">
          <ac:chgData name="Dezhong Yao" userId="794760dbfb091494" providerId="LiveId" clId="{E24D1FD2-854A-4773-B4ED-2D7ECE196ED4}" dt="2020-09-11T03:04:43.835" v="1615"/>
          <ac:spMkLst>
            <pc:docMk/>
            <pc:sldMk cId="3480331947" sldId="358"/>
            <ac:spMk id="40" creationId="{7F8ACB57-09DE-46D0-BBE2-B83A82E046A8}"/>
          </ac:spMkLst>
        </pc:spChg>
        <pc:spChg chg="add del mod">
          <ac:chgData name="Dezhong Yao" userId="794760dbfb091494" providerId="LiveId" clId="{E24D1FD2-854A-4773-B4ED-2D7ECE196ED4}" dt="2020-09-11T03:04:43.835" v="1615"/>
          <ac:spMkLst>
            <pc:docMk/>
            <pc:sldMk cId="3480331947" sldId="358"/>
            <ac:spMk id="41" creationId="{F18F105A-D9E0-4C6B-A2D4-E3C96E8DB117}"/>
          </ac:spMkLst>
        </pc:spChg>
        <pc:spChg chg="add del mod">
          <ac:chgData name="Dezhong Yao" userId="794760dbfb091494" providerId="LiveId" clId="{E24D1FD2-854A-4773-B4ED-2D7ECE196ED4}" dt="2020-09-11T03:04:43.835" v="1615"/>
          <ac:spMkLst>
            <pc:docMk/>
            <pc:sldMk cId="3480331947" sldId="358"/>
            <ac:spMk id="42" creationId="{86D83D88-E928-4227-B1E5-C1103B5EE7BF}"/>
          </ac:spMkLst>
        </pc:spChg>
        <pc:spChg chg="add del mod">
          <ac:chgData name="Dezhong Yao" userId="794760dbfb091494" providerId="LiveId" clId="{E24D1FD2-854A-4773-B4ED-2D7ECE196ED4}" dt="2020-09-11T03:04:43.835" v="1615"/>
          <ac:spMkLst>
            <pc:docMk/>
            <pc:sldMk cId="3480331947" sldId="358"/>
            <ac:spMk id="43" creationId="{EC93FA17-2D36-432B-B49A-1BABB511DA08}"/>
          </ac:spMkLst>
        </pc:spChg>
        <pc:spChg chg="add del mod">
          <ac:chgData name="Dezhong Yao" userId="794760dbfb091494" providerId="LiveId" clId="{E24D1FD2-854A-4773-B4ED-2D7ECE196ED4}" dt="2020-09-11T03:04:43.835" v="1615"/>
          <ac:spMkLst>
            <pc:docMk/>
            <pc:sldMk cId="3480331947" sldId="358"/>
            <ac:spMk id="44" creationId="{E3E82D70-77E3-4A2F-AB17-59C8FD014108}"/>
          </ac:spMkLst>
        </pc:spChg>
        <pc:spChg chg="add del mod">
          <ac:chgData name="Dezhong Yao" userId="794760dbfb091494" providerId="LiveId" clId="{E24D1FD2-854A-4773-B4ED-2D7ECE196ED4}" dt="2020-09-11T03:04:43.835" v="1615"/>
          <ac:spMkLst>
            <pc:docMk/>
            <pc:sldMk cId="3480331947" sldId="358"/>
            <ac:spMk id="45" creationId="{4BF5F992-33B4-4845-A503-CE56D338CF33}"/>
          </ac:spMkLst>
        </pc:spChg>
        <pc:spChg chg="add del mod">
          <ac:chgData name="Dezhong Yao" userId="794760dbfb091494" providerId="LiveId" clId="{E24D1FD2-854A-4773-B4ED-2D7ECE196ED4}" dt="2020-09-11T03:04:43.835" v="1615"/>
          <ac:spMkLst>
            <pc:docMk/>
            <pc:sldMk cId="3480331947" sldId="358"/>
            <ac:spMk id="46" creationId="{E266DFDA-DC4D-4A04-A0CF-9564CE2F2E95}"/>
          </ac:spMkLst>
        </pc:spChg>
        <pc:spChg chg="add del mod">
          <ac:chgData name="Dezhong Yao" userId="794760dbfb091494" providerId="LiveId" clId="{E24D1FD2-854A-4773-B4ED-2D7ECE196ED4}" dt="2020-09-11T03:04:43.835" v="1615"/>
          <ac:spMkLst>
            <pc:docMk/>
            <pc:sldMk cId="3480331947" sldId="358"/>
            <ac:spMk id="47" creationId="{26F38941-CCAF-4B66-8A81-6BB50C906497}"/>
          </ac:spMkLst>
        </pc:spChg>
        <pc:spChg chg="add del mod">
          <ac:chgData name="Dezhong Yao" userId="794760dbfb091494" providerId="LiveId" clId="{E24D1FD2-854A-4773-B4ED-2D7ECE196ED4}" dt="2020-09-11T03:04:43.835" v="1615"/>
          <ac:spMkLst>
            <pc:docMk/>
            <pc:sldMk cId="3480331947" sldId="358"/>
            <ac:spMk id="48" creationId="{E0B90D6F-2026-41A3-9D39-44BC5EF2D840}"/>
          </ac:spMkLst>
        </pc:spChg>
        <pc:spChg chg="add del mod">
          <ac:chgData name="Dezhong Yao" userId="794760dbfb091494" providerId="LiveId" clId="{E24D1FD2-854A-4773-B4ED-2D7ECE196ED4}" dt="2020-09-11T03:04:43.835" v="1615"/>
          <ac:spMkLst>
            <pc:docMk/>
            <pc:sldMk cId="3480331947" sldId="358"/>
            <ac:spMk id="49" creationId="{6DD99E8D-20E0-48DB-A073-CEF568589695}"/>
          </ac:spMkLst>
        </pc:spChg>
        <pc:spChg chg="add del mod">
          <ac:chgData name="Dezhong Yao" userId="794760dbfb091494" providerId="LiveId" clId="{E24D1FD2-854A-4773-B4ED-2D7ECE196ED4}" dt="2020-09-11T03:04:43.835" v="1615"/>
          <ac:spMkLst>
            <pc:docMk/>
            <pc:sldMk cId="3480331947" sldId="358"/>
            <ac:spMk id="50" creationId="{EB5F9A9D-5E9C-4FDA-B2A8-4DE9A3C47DDE}"/>
          </ac:spMkLst>
        </pc:spChg>
        <pc:spChg chg="add del mod">
          <ac:chgData name="Dezhong Yao" userId="794760dbfb091494" providerId="LiveId" clId="{E24D1FD2-854A-4773-B4ED-2D7ECE196ED4}" dt="2020-09-11T03:04:43.835" v="1615"/>
          <ac:spMkLst>
            <pc:docMk/>
            <pc:sldMk cId="3480331947" sldId="358"/>
            <ac:spMk id="51" creationId="{9BF58BDA-41A0-4EDD-B09F-51EB0B68714E}"/>
          </ac:spMkLst>
        </pc:spChg>
        <pc:spChg chg="add del mod">
          <ac:chgData name="Dezhong Yao" userId="794760dbfb091494" providerId="LiveId" clId="{E24D1FD2-854A-4773-B4ED-2D7ECE196ED4}" dt="2020-09-11T03:04:43.835" v="1615"/>
          <ac:spMkLst>
            <pc:docMk/>
            <pc:sldMk cId="3480331947" sldId="358"/>
            <ac:spMk id="52" creationId="{A29B3267-CF69-4787-8283-403E59502183}"/>
          </ac:spMkLst>
        </pc:spChg>
        <pc:spChg chg="add del mod">
          <ac:chgData name="Dezhong Yao" userId="794760dbfb091494" providerId="LiveId" clId="{E24D1FD2-854A-4773-B4ED-2D7ECE196ED4}" dt="2020-09-11T03:04:43.835" v="1615"/>
          <ac:spMkLst>
            <pc:docMk/>
            <pc:sldMk cId="3480331947" sldId="358"/>
            <ac:spMk id="53" creationId="{D911D325-35BE-4F54-9E0C-0029A5BF04E8}"/>
          </ac:spMkLst>
        </pc:spChg>
        <pc:spChg chg="add del mod">
          <ac:chgData name="Dezhong Yao" userId="794760dbfb091494" providerId="LiveId" clId="{E24D1FD2-854A-4773-B4ED-2D7ECE196ED4}" dt="2020-09-11T03:04:43.835" v="1615"/>
          <ac:spMkLst>
            <pc:docMk/>
            <pc:sldMk cId="3480331947" sldId="358"/>
            <ac:spMk id="54" creationId="{6C5BC3A7-E82E-4D7D-92F7-B6B258A6A2EF}"/>
          </ac:spMkLst>
        </pc:spChg>
        <pc:spChg chg="add del mod">
          <ac:chgData name="Dezhong Yao" userId="794760dbfb091494" providerId="LiveId" clId="{E24D1FD2-854A-4773-B4ED-2D7ECE196ED4}" dt="2020-09-11T03:04:43.835" v="1615"/>
          <ac:spMkLst>
            <pc:docMk/>
            <pc:sldMk cId="3480331947" sldId="358"/>
            <ac:spMk id="55" creationId="{095C3218-1B4A-40D3-A127-49BD7FDAF3FC}"/>
          </ac:spMkLst>
        </pc:spChg>
        <pc:spChg chg="add del mod">
          <ac:chgData name="Dezhong Yao" userId="794760dbfb091494" providerId="LiveId" clId="{E24D1FD2-854A-4773-B4ED-2D7ECE196ED4}" dt="2020-09-11T03:04:43.835" v="1615"/>
          <ac:spMkLst>
            <pc:docMk/>
            <pc:sldMk cId="3480331947" sldId="358"/>
            <ac:spMk id="56" creationId="{BB850E95-DAB6-44AF-8843-9ACB4D1FD45F}"/>
          </ac:spMkLst>
        </pc:spChg>
        <pc:spChg chg="add del mod">
          <ac:chgData name="Dezhong Yao" userId="794760dbfb091494" providerId="LiveId" clId="{E24D1FD2-854A-4773-B4ED-2D7ECE196ED4}" dt="2020-09-11T03:04:43.835" v="1615"/>
          <ac:spMkLst>
            <pc:docMk/>
            <pc:sldMk cId="3480331947" sldId="358"/>
            <ac:spMk id="57" creationId="{16BED1F7-ED2B-4119-A15A-64EA6F37AC2E}"/>
          </ac:spMkLst>
        </pc:spChg>
        <pc:spChg chg="add del mod">
          <ac:chgData name="Dezhong Yao" userId="794760dbfb091494" providerId="LiveId" clId="{E24D1FD2-854A-4773-B4ED-2D7ECE196ED4}" dt="2020-09-11T03:04:43.835" v="1615"/>
          <ac:spMkLst>
            <pc:docMk/>
            <pc:sldMk cId="3480331947" sldId="358"/>
            <ac:spMk id="58" creationId="{4F471FA6-2B3E-41A2-BF1C-D0DC7D95C031}"/>
          </ac:spMkLst>
        </pc:spChg>
        <pc:spChg chg="add del mod">
          <ac:chgData name="Dezhong Yao" userId="794760dbfb091494" providerId="LiveId" clId="{E24D1FD2-854A-4773-B4ED-2D7ECE196ED4}" dt="2020-09-11T03:04:43.835" v="1615"/>
          <ac:spMkLst>
            <pc:docMk/>
            <pc:sldMk cId="3480331947" sldId="358"/>
            <ac:spMk id="59" creationId="{26C94554-9207-4771-915A-3DA39812B1CF}"/>
          </ac:spMkLst>
        </pc:spChg>
        <pc:spChg chg="add del mod">
          <ac:chgData name="Dezhong Yao" userId="794760dbfb091494" providerId="LiveId" clId="{E24D1FD2-854A-4773-B4ED-2D7ECE196ED4}" dt="2020-09-11T03:04:43.835" v="1615"/>
          <ac:spMkLst>
            <pc:docMk/>
            <pc:sldMk cId="3480331947" sldId="358"/>
            <ac:spMk id="60" creationId="{64369EFA-31BA-413A-B369-8F1A905BF647}"/>
          </ac:spMkLst>
        </pc:spChg>
        <pc:spChg chg="add del mod">
          <ac:chgData name="Dezhong Yao" userId="794760dbfb091494" providerId="LiveId" clId="{E24D1FD2-854A-4773-B4ED-2D7ECE196ED4}" dt="2020-09-11T03:04:43.835" v="1615"/>
          <ac:spMkLst>
            <pc:docMk/>
            <pc:sldMk cId="3480331947" sldId="358"/>
            <ac:spMk id="62" creationId="{38EBDD76-648F-4D6A-81E5-C0C6D29CFF45}"/>
          </ac:spMkLst>
        </pc:spChg>
        <pc:spChg chg="add del mod">
          <ac:chgData name="Dezhong Yao" userId="794760dbfb091494" providerId="LiveId" clId="{E24D1FD2-854A-4773-B4ED-2D7ECE196ED4}" dt="2020-09-11T03:04:43.835" v="1615"/>
          <ac:spMkLst>
            <pc:docMk/>
            <pc:sldMk cId="3480331947" sldId="358"/>
            <ac:spMk id="63" creationId="{EAD6B084-2919-4995-B76E-49275BE62AC3}"/>
          </ac:spMkLst>
        </pc:spChg>
        <pc:spChg chg="add del mod">
          <ac:chgData name="Dezhong Yao" userId="794760dbfb091494" providerId="LiveId" clId="{E24D1FD2-854A-4773-B4ED-2D7ECE196ED4}" dt="2020-09-11T03:04:43.835" v="1615"/>
          <ac:spMkLst>
            <pc:docMk/>
            <pc:sldMk cId="3480331947" sldId="358"/>
            <ac:spMk id="64" creationId="{4B577A0C-2974-4922-816F-1A4F7A413539}"/>
          </ac:spMkLst>
        </pc:spChg>
        <pc:spChg chg="add mod">
          <ac:chgData name="Dezhong Yao" userId="794760dbfb091494" providerId="LiveId" clId="{E24D1FD2-854A-4773-B4ED-2D7ECE196ED4}" dt="2020-09-11T03:04:52.089" v="1617" actId="164"/>
          <ac:spMkLst>
            <pc:docMk/>
            <pc:sldMk cId="3480331947" sldId="358"/>
            <ac:spMk id="102" creationId="{CDFB9452-119F-4F1B-90CA-2F26ACC72B5E}"/>
          </ac:spMkLst>
        </pc:spChg>
        <pc:spChg chg="add mod">
          <ac:chgData name="Dezhong Yao" userId="794760dbfb091494" providerId="LiveId" clId="{E24D1FD2-854A-4773-B4ED-2D7ECE196ED4}" dt="2020-09-11T03:04:52.089" v="1617" actId="164"/>
          <ac:spMkLst>
            <pc:docMk/>
            <pc:sldMk cId="3480331947" sldId="358"/>
            <ac:spMk id="103" creationId="{EB16C243-5E09-4238-BF4D-DD8D3105822B}"/>
          </ac:spMkLst>
        </pc:spChg>
        <pc:spChg chg="add mod">
          <ac:chgData name="Dezhong Yao" userId="794760dbfb091494" providerId="LiveId" clId="{E24D1FD2-854A-4773-B4ED-2D7ECE196ED4}" dt="2020-09-11T03:04:52.089" v="1617" actId="164"/>
          <ac:spMkLst>
            <pc:docMk/>
            <pc:sldMk cId="3480331947" sldId="358"/>
            <ac:spMk id="104" creationId="{7D3F46BD-A892-4735-B2CA-CC93D5067E1F}"/>
          </ac:spMkLst>
        </pc:spChg>
        <pc:spChg chg="add mod">
          <ac:chgData name="Dezhong Yao" userId="794760dbfb091494" providerId="LiveId" clId="{E24D1FD2-854A-4773-B4ED-2D7ECE196ED4}" dt="2020-09-11T03:04:52.089" v="1617" actId="164"/>
          <ac:spMkLst>
            <pc:docMk/>
            <pc:sldMk cId="3480331947" sldId="358"/>
            <ac:spMk id="105" creationId="{E909FFC5-0F0B-4059-9D0E-9220CF63A3E9}"/>
          </ac:spMkLst>
        </pc:spChg>
        <pc:spChg chg="add mod">
          <ac:chgData name="Dezhong Yao" userId="794760dbfb091494" providerId="LiveId" clId="{E24D1FD2-854A-4773-B4ED-2D7ECE196ED4}" dt="2020-09-11T03:04:52.089" v="1617" actId="164"/>
          <ac:spMkLst>
            <pc:docMk/>
            <pc:sldMk cId="3480331947" sldId="358"/>
            <ac:spMk id="106" creationId="{EE2C3DF6-4643-4F31-8E1A-DB44F13131BD}"/>
          </ac:spMkLst>
        </pc:spChg>
        <pc:spChg chg="add mod">
          <ac:chgData name="Dezhong Yao" userId="794760dbfb091494" providerId="LiveId" clId="{E24D1FD2-854A-4773-B4ED-2D7ECE196ED4}" dt="2020-09-11T03:04:52.089" v="1617" actId="164"/>
          <ac:spMkLst>
            <pc:docMk/>
            <pc:sldMk cId="3480331947" sldId="358"/>
            <ac:spMk id="107" creationId="{B549CEE4-247F-43BF-9F3C-A04D0FCBA348}"/>
          </ac:spMkLst>
        </pc:spChg>
        <pc:spChg chg="add mod">
          <ac:chgData name="Dezhong Yao" userId="794760dbfb091494" providerId="LiveId" clId="{E24D1FD2-854A-4773-B4ED-2D7ECE196ED4}" dt="2020-09-11T03:04:52.089" v="1617" actId="164"/>
          <ac:spMkLst>
            <pc:docMk/>
            <pc:sldMk cId="3480331947" sldId="358"/>
            <ac:spMk id="108" creationId="{5ACC94A4-BA21-48C5-A5DB-A19D0ED7AFE3}"/>
          </ac:spMkLst>
        </pc:spChg>
        <pc:spChg chg="add mod">
          <ac:chgData name="Dezhong Yao" userId="794760dbfb091494" providerId="LiveId" clId="{E24D1FD2-854A-4773-B4ED-2D7ECE196ED4}" dt="2020-09-11T03:04:52.089" v="1617" actId="164"/>
          <ac:spMkLst>
            <pc:docMk/>
            <pc:sldMk cId="3480331947" sldId="358"/>
            <ac:spMk id="109" creationId="{54484DF0-152B-4307-B946-6EAED6BA713A}"/>
          </ac:spMkLst>
        </pc:spChg>
        <pc:spChg chg="add mod">
          <ac:chgData name="Dezhong Yao" userId="794760dbfb091494" providerId="LiveId" clId="{E24D1FD2-854A-4773-B4ED-2D7ECE196ED4}" dt="2020-09-11T03:04:52.089" v="1617" actId="164"/>
          <ac:spMkLst>
            <pc:docMk/>
            <pc:sldMk cId="3480331947" sldId="358"/>
            <ac:spMk id="110" creationId="{4489611A-F641-4FAA-A32F-6E8A963386D5}"/>
          </ac:spMkLst>
        </pc:spChg>
        <pc:spChg chg="add mod">
          <ac:chgData name="Dezhong Yao" userId="794760dbfb091494" providerId="LiveId" clId="{E24D1FD2-854A-4773-B4ED-2D7ECE196ED4}" dt="2020-09-11T03:04:52.089" v="1617" actId="164"/>
          <ac:spMkLst>
            <pc:docMk/>
            <pc:sldMk cId="3480331947" sldId="358"/>
            <ac:spMk id="111" creationId="{935450F8-D169-458D-88B5-D661133446E6}"/>
          </ac:spMkLst>
        </pc:spChg>
        <pc:spChg chg="add mod">
          <ac:chgData name="Dezhong Yao" userId="794760dbfb091494" providerId="LiveId" clId="{E24D1FD2-854A-4773-B4ED-2D7ECE196ED4}" dt="2020-09-11T03:04:52.089" v="1617" actId="164"/>
          <ac:spMkLst>
            <pc:docMk/>
            <pc:sldMk cId="3480331947" sldId="358"/>
            <ac:spMk id="112" creationId="{6DC7AF20-14EC-41E6-95AD-DC8A02839023}"/>
          </ac:spMkLst>
        </pc:spChg>
        <pc:spChg chg="add mod">
          <ac:chgData name="Dezhong Yao" userId="794760dbfb091494" providerId="LiveId" clId="{E24D1FD2-854A-4773-B4ED-2D7ECE196ED4}" dt="2020-09-11T03:04:52.089" v="1617" actId="164"/>
          <ac:spMkLst>
            <pc:docMk/>
            <pc:sldMk cId="3480331947" sldId="358"/>
            <ac:spMk id="113" creationId="{7A9CD927-35D2-4147-9989-278AC7BDCF5C}"/>
          </ac:spMkLst>
        </pc:spChg>
        <pc:spChg chg="add mod">
          <ac:chgData name="Dezhong Yao" userId="794760dbfb091494" providerId="LiveId" clId="{E24D1FD2-854A-4773-B4ED-2D7ECE196ED4}" dt="2020-09-11T03:04:52.089" v="1617" actId="164"/>
          <ac:spMkLst>
            <pc:docMk/>
            <pc:sldMk cId="3480331947" sldId="358"/>
            <ac:spMk id="114" creationId="{170E3D6C-0D17-40EF-9029-0D7883115256}"/>
          </ac:spMkLst>
        </pc:spChg>
        <pc:spChg chg="add mod">
          <ac:chgData name="Dezhong Yao" userId="794760dbfb091494" providerId="LiveId" clId="{E24D1FD2-854A-4773-B4ED-2D7ECE196ED4}" dt="2020-09-11T03:04:52.089" v="1617" actId="164"/>
          <ac:spMkLst>
            <pc:docMk/>
            <pc:sldMk cId="3480331947" sldId="358"/>
            <ac:spMk id="115" creationId="{9A2A5154-F446-4151-B90F-3F815F17BF6D}"/>
          </ac:spMkLst>
        </pc:spChg>
        <pc:spChg chg="add mod">
          <ac:chgData name="Dezhong Yao" userId="794760dbfb091494" providerId="LiveId" clId="{E24D1FD2-854A-4773-B4ED-2D7ECE196ED4}" dt="2020-09-11T03:04:52.089" v="1617" actId="164"/>
          <ac:spMkLst>
            <pc:docMk/>
            <pc:sldMk cId="3480331947" sldId="358"/>
            <ac:spMk id="116" creationId="{062777B0-B735-4160-A8A4-257EBD8B99EA}"/>
          </ac:spMkLst>
        </pc:spChg>
        <pc:spChg chg="add mod">
          <ac:chgData name="Dezhong Yao" userId="794760dbfb091494" providerId="LiveId" clId="{E24D1FD2-854A-4773-B4ED-2D7ECE196ED4}" dt="2020-09-11T03:04:52.089" v="1617" actId="164"/>
          <ac:spMkLst>
            <pc:docMk/>
            <pc:sldMk cId="3480331947" sldId="358"/>
            <ac:spMk id="117" creationId="{CAD2BA0B-DF5B-44DE-BC3D-FED83B14CC21}"/>
          </ac:spMkLst>
        </pc:spChg>
        <pc:spChg chg="add mod">
          <ac:chgData name="Dezhong Yao" userId="794760dbfb091494" providerId="LiveId" clId="{E24D1FD2-854A-4773-B4ED-2D7ECE196ED4}" dt="2020-09-11T03:04:52.089" v="1617" actId="164"/>
          <ac:spMkLst>
            <pc:docMk/>
            <pc:sldMk cId="3480331947" sldId="358"/>
            <ac:spMk id="119" creationId="{ECBF84E6-E223-415D-BA77-64931C689D63}"/>
          </ac:spMkLst>
        </pc:spChg>
        <pc:spChg chg="add mod">
          <ac:chgData name="Dezhong Yao" userId="794760dbfb091494" providerId="LiveId" clId="{E24D1FD2-854A-4773-B4ED-2D7ECE196ED4}" dt="2020-09-11T03:04:52.089" v="1617" actId="164"/>
          <ac:spMkLst>
            <pc:docMk/>
            <pc:sldMk cId="3480331947" sldId="358"/>
            <ac:spMk id="120" creationId="{16410BEF-EB09-4604-BB51-590BB5BAEDA5}"/>
          </ac:spMkLst>
        </pc:spChg>
        <pc:spChg chg="add mod">
          <ac:chgData name="Dezhong Yao" userId="794760dbfb091494" providerId="LiveId" clId="{E24D1FD2-854A-4773-B4ED-2D7ECE196ED4}" dt="2020-09-11T03:04:52.089" v="1617" actId="164"/>
          <ac:spMkLst>
            <pc:docMk/>
            <pc:sldMk cId="3480331947" sldId="358"/>
            <ac:spMk id="121" creationId="{42EECB25-5769-47EA-9DDA-A79F59A39017}"/>
          </ac:spMkLst>
        </pc:spChg>
        <pc:spChg chg="add mod">
          <ac:chgData name="Dezhong Yao" userId="794760dbfb091494" providerId="LiveId" clId="{E24D1FD2-854A-4773-B4ED-2D7ECE196ED4}" dt="2020-09-11T03:04:52.089" v="1617" actId="164"/>
          <ac:spMkLst>
            <pc:docMk/>
            <pc:sldMk cId="3480331947" sldId="358"/>
            <ac:spMk id="122" creationId="{BF8AFEAC-2599-4C83-B59B-9B9569B2C8D8}"/>
          </ac:spMkLst>
        </pc:spChg>
        <pc:spChg chg="add mod">
          <ac:chgData name="Dezhong Yao" userId="794760dbfb091494" providerId="LiveId" clId="{E24D1FD2-854A-4773-B4ED-2D7ECE196ED4}" dt="2020-09-11T03:04:52.089" v="1617" actId="164"/>
          <ac:spMkLst>
            <pc:docMk/>
            <pc:sldMk cId="3480331947" sldId="358"/>
            <ac:spMk id="123" creationId="{B319E89D-73A6-4BA2-AB59-878123F5C852}"/>
          </ac:spMkLst>
        </pc:spChg>
        <pc:spChg chg="add mod">
          <ac:chgData name="Dezhong Yao" userId="794760dbfb091494" providerId="LiveId" clId="{E24D1FD2-854A-4773-B4ED-2D7ECE196ED4}" dt="2020-09-11T03:04:52.089" v="1617" actId="164"/>
          <ac:spMkLst>
            <pc:docMk/>
            <pc:sldMk cId="3480331947" sldId="358"/>
            <ac:spMk id="124" creationId="{08A5F475-A1D7-488B-9D73-93439AD88088}"/>
          </ac:spMkLst>
        </pc:spChg>
        <pc:spChg chg="add mod">
          <ac:chgData name="Dezhong Yao" userId="794760dbfb091494" providerId="LiveId" clId="{E24D1FD2-854A-4773-B4ED-2D7ECE196ED4}" dt="2020-09-11T03:04:52.089" v="1617" actId="164"/>
          <ac:spMkLst>
            <pc:docMk/>
            <pc:sldMk cId="3480331947" sldId="358"/>
            <ac:spMk id="125" creationId="{86B4ED60-CD73-408B-8D50-E3061FFCC49B}"/>
          </ac:spMkLst>
        </pc:spChg>
        <pc:spChg chg="add mod">
          <ac:chgData name="Dezhong Yao" userId="794760dbfb091494" providerId="LiveId" clId="{E24D1FD2-854A-4773-B4ED-2D7ECE196ED4}" dt="2020-09-11T03:04:52.089" v="1617" actId="164"/>
          <ac:spMkLst>
            <pc:docMk/>
            <pc:sldMk cId="3480331947" sldId="358"/>
            <ac:spMk id="126" creationId="{CEF83952-F3C2-44F2-9579-35DEE4BF746F}"/>
          </ac:spMkLst>
        </pc:spChg>
        <pc:spChg chg="add mod">
          <ac:chgData name="Dezhong Yao" userId="794760dbfb091494" providerId="LiveId" clId="{E24D1FD2-854A-4773-B4ED-2D7ECE196ED4}" dt="2020-09-11T03:04:52.089" v="1617" actId="164"/>
          <ac:spMkLst>
            <pc:docMk/>
            <pc:sldMk cId="3480331947" sldId="358"/>
            <ac:spMk id="127" creationId="{F0159EDC-43A9-4447-9C4C-196AAE17B84C}"/>
          </ac:spMkLst>
        </pc:spChg>
        <pc:spChg chg="add mod">
          <ac:chgData name="Dezhong Yao" userId="794760dbfb091494" providerId="LiveId" clId="{E24D1FD2-854A-4773-B4ED-2D7ECE196ED4}" dt="2020-09-11T03:04:52.089" v="1617" actId="164"/>
          <ac:spMkLst>
            <pc:docMk/>
            <pc:sldMk cId="3480331947" sldId="358"/>
            <ac:spMk id="128" creationId="{3366A1E8-F6F5-4747-85EB-76821FB15773}"/>
          </ac:spMkLst>
        </pc:spChg>
        <pc:spChg chg="add mod">
          <ac:chgData name="Dezhong Yao" userId="794760dbfb091494" providerId="LiveId" clId="{E24D1FD2-854A-4773-B4ED-2D7ECE196ED4}" dt="2020-09-11T03:04:52.089" v="1617" actId="164"/>
          <ac:spMkLst>
            <pc:docMk/>
            <pc:sldMk cId="3480331947" sldId="358"/>
            <ac:spMk id="129" creationId="{AB8EBB51-6DAB-439D-9ECB-BC8653A35240}"/>
          </ac:spMkLst>
        </pc:spChg>
        <pc:spChg chg="add mod">
          <ac:chgData name="Dezhong Yao" userId="794760dbfb091494" providerId="LiveId" clId="{E24D1FD2-854A-4773-B4ED-2D7ECE196ED4}" dt="2020-09-11T03:04:52.089" v="1617" actId="164"/>
          <ac:spMkLst>
            <pc:docMk/>
            <pc:sldMk cId="3480331947" sldId="358"/>
            <ac:spMk id="130" creationId="{0AD90914-45F4-43EF-8D16-80A5CF3B5423}"/>
          </ac:spMkLst>
        </pc:spChg>
        <pc:spChg chg="add mod">
          <ac:chgData name="Dezhong Yao" userId="794760dbfb091494" providerId="LiveId" clId="{E24D1FD2-854A-4773-B4ED-2D7ECE196ED4}" dt="2020-09-11T03:04:52.089" v="1617" actId="164"/>
          <ac:spMkLst>
            <pc:docMk/>
            <pc:sldMk cId="3480331947" sldId="358"/>
            <ac:spMk id="131" creationId="{DED4AB60-6874-4857-8A1E-221DCCB0807E}"/>
          </ac:spMkLst>
        </pc:spChg>
        <pc:spChg chg="add mod">
          <ac:chgData name="Dezhong Yao" userId="794760dbfb091494" providerId="LiveId" clId="{E24D1FD2-854A-4773-B4ED-2D7ECE196ED4}" dt="2020-09-11T03:04:52.089" v="1617" actId="164"/>
          <ac:spMkLst>
            <pc:docMk/>
            <pc:sldMk cId="3480331947" sldId="358"/>
            <ac:spMk id="132" creationId="{897B6BB9-5D99-4136-AF46-9237B70B4AE4}"/>
          </ac:spMkLst>
        </pc:spChg>
        <pc:spChg chg="add mod">
          <ac:chgData name="Dezhong Yao" userId="794760dbfb091494" providerId="LiveId" clId="{E24D1FD2-854A-4773-B4ED-2D7ECE196ED4}" dt="2020-09-11T03:04:52.089" v="1617" actId="164"/>
          <ac:spMkLst>
            <pc:docMk/>
            <pc:sldMk cId="3480331947" sldId="358"/>
            <ac:spMk id="133" creationId="{D9774CC3-C941-4AED-927E-7D6A1DE48B66}"/>
          </ac:spMkLst>
        </pc:spChg>
        <pc:spChg chg="add mod">
          <ac:chgData name="Dezhong Yao" userId="794760dbfb091494" providerId="LiveId" clId="{E24D1FD2-854A-4773-B4ED-2D7ECE196ED4}" dt="2020-09-11T03:04:52.089" v="1617" actId="164"/>
          <ac:spMkLst>
            <pc:docMk/>
            <pc:sldMk cId="3480331947" sldId="358"/>
            <ac:spMk id="134" creationId="{E3583059-2684-4696-82B1-BD4E780CF8E3}"/>
          </ac:spMkLst>
        </pc:spChg>
        <pc:spChg chg="add mod">
          <ac:chgData name="Dezhong Yao" userId="794760dbfb091494" providerId="LiveId" clId="{E24D1FD2-854A-4773-B4ED-2D7ECE196ED4}" dt="2020-09-11T03:04:52.089" v="1617" actId="164"/>
          <ac:spMkLst>
            <pc:docMk/>
            <pc:sldMk cId="3480331947" sldId="358"/>
            <ac:spMk id="135" creationId="{A351BFFE-B2A7-4A64-9D79-C171A9B2CC78}"/>
          </ac:spMkLst>
        </pc:spChg>
        <pc:spChg chg="add mod">
          <ac:chgData name="Dezhong Yao" userId="794760dbfb091494" providerId="LiveId" clId="{E24D1FD2-854A-4773-B4ED-2D7ECE196ED4}" dt="2020-09-11T03:04:52.089" v="1617" actId="164"/>
          <ac:spMkLst>
            <pc:docMk/>
            <pc:sldMk cId="3480331947" sldId="358"/>
            <ac:spMk id="136" creationId="{FBBC2E83-C428-42AD-BE8C-3B64FE641FC8}"/>
          </ac:spMkLst>
        </pc:spChg>
        <pc:spChg chg="add mod">
          <ac:chgData name="Dezhong Yao" userId="794760dbfb091494" providerId="LiveId" clId="{E24D1FD2-854A-4773-B4ED-2D7ECE196ED4}" dt="2020-09-11T03:04:52.089" v="1617" actId="164"/>
          <ac:spMkLst>
            <pc:docMk/>
            <pc:sldMk cId="3480331947" sldId="358"/>
            <ac:spMk id="137" creationId="{FEFECF44-CB3A-4201-A7BD-1A1C11198383}"/>
          </ac:spMkLst>
        </pc:spChg>
        <pc:spChg chg="add mod">
          <ac:chgData name="Dezhong Yao" userId="794760dbfb091494" providerId="LiveId" clId="{E24D1FD2-854A-4773-B4ED-2D7ECE196ED4}" dt="2020-09-11T03:04:52.089" v="1617" actId="164"/>
          <ac:spMkLst>
            <pc:docMk/>
            <pc:sldMk cId="3480331947" sldId="358"/>
            <ac:spMk id="138" creationId="{D8DE8FE2-8BF4-48A4-94CB-F3F1D4539261}"/>
          </ac:spMkLst>
        </pc:spChg>
        <pc:spChg chg="add mod">
          <ac:chgData name="Dezhong Yao" userId="794760dbfb091494" providerId="LiveId" clId="{E24D1FD2-854A-4773-B4ED-2D7ECE196ED4}" dt="2020-09-11T03:04:52.089" v="1617" actId="164"/>
          <ac:spMkLst>
            <pc:docMk/>
            <pc:sldMk cId="3480331947" sldId="358"/>
            <ac:spMk id="139" creationId="{1E404346-965F-4F66-A6DB-7C46A9E998B0}"/>
          </ac:spMkLst>
        </pc:spChg>
        <pc:spChg chg="add mod">
          <ac:chgData name="Dezhong Yao" userId="794760dbfb091494" providerId="LiveId" clId="{E24D1FD2-854A-4773-B4ED-2D7ECE196ED4}" dt="2020-09-11T03:04:52.089" v="1617" actId="164"/>
          <ac:spMkLst>
            <pc:docMk/>
            <pc:sldMk cId="3480331947" sldId="358"/>
            <ac:spMk id="140" creationId="{CC50425D-F788-4B22-BE95-4C157665072D}"/>
          </ac:spMkLst>
        </pc:spChg>
        <pc:spChg chg="add mod">
          <ac:chgData name="Dezhong Yao" userId="794760dbfb091494" providerId="LiveId" clId="{E24D1FD2-854A-4773-B4ED-2D7ECE196ED4}" dt="2020-09-11T03:04:52.089" v="1617" actId="164"/>
          <ac:spMkLst>
            <pc:docMk/>
            <pc:sldMk cId="3480331947" sldId="358"/>
            <ac:spMk id="141" creationId="{2B556B2B-4B20-42B7-934E-F80CCE9968CB}"/>
          </ac:spMkLst>
        </pc:spChg>
        <pc:spChg chg="add mod">
          <ac:chgData name="Dezhong Yao" userId="794760dbfb091494" providerId="LiveId" clId="{E24D1FD2-854A-4773-B4ED-2D7ECE196ED4}" dt="2020-09-11T03:04:52.089" v="1617" actId="164"/>
          <ac:spMkLst>
            <pc:docMk/>
            <pc:sldMk cId="3480331947" sldId="358"/>
            <ac:spMk id="142" creationId="{FF6B3447-7A1B-432A-A74F-A9D88A29B8F1}"/>
          </ac:spMkLst>
        </pc:spChg>
        <pc:spChg chg="add mod">
          <ac:chgData name="Dezhong Yao" userId="794760dbfb091494" providerId="LiveId" clId="{E24D1FD2-854A-4773-B4ED-2D7ECE196ED4}" dt="2020-09-11T03:04:52.089" v="1617" actId="164"/>
          <ac:spMkLst>
            <pc:docMk/>
            <pc:sldMk cId="3480331947" sldId="358"/>
            <ac:spMk id="143" creationId="{BD929BB2-837E-451F-8B19-27E6304DC930}"/>
          </ac:spMkLst>
        </pc:spChg>
        <pc:spChg chg="add mod">
          <ac:chgData name="Dezhong Yao" userId="794760dbfb091494" providerId="LiveId" clId="{E24D1FD2-854A-4773-B4ED-2D7ECE196ED4}" dt="2020-09-11T03:04:52.089" v="1617" actId="164"/>
          <ac:spMkLst>
            <pc:docMk/>
            <pc:sldMk cId="3480331947" sldId="358"/>
            <ac:spMk id="144" creationId="{C4C67443-8B6E-400E-AD3F-E95C3F31DD84}"/>
          </ac:spMkLst>
        </pc:spChg>
        <pc:spChg chg="add mod">
          <ac:chgData name="Dezhong Yao" userId="794760dbfb091494" providerId="LiveId" clId="{E24D1FD2-854A-4773-B4ED-2D7ECE196ED4}" dt="2020-09-11T03:04:52.089" v="1617" actId="164"/>
          <ac:spMkLst>
            <pc:docMk/>
            <pc:sldMk cId="3480331947" sldId="358"/>
            <ac:spMk id="145" creationId="{92F99CFA-90F1-4097-941C-4B4A293A7881}"/>
          </ac:spMkLst>
        </pc:spChg>
        <pc:spChg chg="add mod">
          <ac:chgData name="Dezhong Yao" userId="794760dbfb091494" providerId="LiveId" clId="{E24D1FD2-854A-4773-B4ED-2D7ECE196ED4}" dt="2020-09-11T03:04:52.089" v="1617" actId="164"/>
          <ac:spMkLst>
            <pc:docMk/>
            <pc:sldMk cId="3480331947" sldId="358"/>
            <ac:spMk id="146" creationId="{8F9F0C21-3EB6-47C9-B092-188ADE2BA24D}"/>
          </ac:spMkLst>
        </pc:spChg>
        <pc:spChg chg="add mod">
          <ac:chgData name="Dezhong Yao" userId="794760dbfb091494" providerId="LiveId" clId="{E24D1FD2-854A-4773-B4ED-2D7ECE196ED4}" dt="2020-09-11T03:04:52.089" v="1617" actId="164"/>
          <ac:spMkLst>
            <pc:docMk/>
            <pc:sldMk cId="3480331947" sldId="358"/>
            <ac:spMk id="147" creationId="{974AB32B-9776-45A4-95CA-B23A2CACC358}"/>
          </ac:spMkLst>
        </pc:spChg>
        <pc:spChg chg="add mod">
          <ac:chgData name="Dezhong Yao" userId="794760dbfb091494" providerId="LiveId" clId="{E24D1FD2-854A-4773-B4ED-2D7ECE196ED4}" dt="2020-09-11T03:04:52.089" v="1617" actId="164"/>
          <ac:spMkLst>
            <pc:docMk/>
            <pc:sldMk cId="3480331947" sldId="358"/>
            <ac:spMk id="148" creationId="{F15A60D2-FCD8-489B-8786-E0540D7445BB}"/>
          </ac:spMkLst>
        </pc:spChg>
        <pc:spChg chg="add mod">
          <ac:chgData name="Dezhong Yao" userId="794760dbfb091494" providerId="LiveId" clId="{E24D1FD2-854A-4773-B4ED-2D7ECE196ED4}" dt="2020-09-11T03:04:52.089" v="1617" actId="164"/>
          <ac:spMkLst>
            <pc:docMk/>
            <pc:sldMk cId="3480331947" sldId="358"/>
            <ac:spMk id="149" creationId="{9BED8C2A-5078-4890-B3D2-78FFBE60CB61}"/>
          </ac:spMkLst>
        </pc:spChg>
        <pc:spChg chg="add mod">
          <ac:chgData name="Dezhong Yao" userId="794760dbfb091494" providerId="LiveId" clId="{E24D1FD2-854A-4773-B4ED-2D7ECE196ED4}" dt="2020-09-11T03:04:52.089" v="1617" actId="164"/>
          <ac:spMkLst>
            <pc:docMk/>
            <pc:sldMk cId="3480331947" sldId="358"/>
            <ac:spMk id="150" creationId="{1E65F013-3A22-427A-B7F9-191412E2B35B}"/>
          </ac:spMkLst>
        </pc:spChg>
        <pc:spChg chg="add mod">
          <ac:chgData name="Dezhong Yao" userId="794760dbfb091494" providerId="LiveId" clId="{E24D1FD2-854A-4773-B4ED-2D7ECE196ED4}" dt="2020-09-11T03:04:52.089" v="1617" actId="164"/>
          <ac:spMkLst>
            <pc:docMk/>
            <pc:sldMk cId="3480331947" sldId="358"/>
            <ac:spMk id="151" creationId="{5BECFF47-F0E1-42CD-992E-866AF20E4D30}"/>
          </ac:spMkLst>
        </pc:spChg>
        <pc:spChg chg="add mod">
          <ac:chgData name="Dezhong Yao" userId="794760dbfb091494" providerId="LiveId" clId="{E24D1FD2-854A-4773-B4ED-2D7ECE196ED4}" dt="2020-09-11T03:04:52.089" v="1617" actId="164"/>
          <ac:spMkLst>
            <pc:docMk/>
            <pc:sldMk cId="3480331947" sldId="358"/>
            <ac:spMk id="152" creationId="{58FB6EE9-7BED-493B-830D-3580FF1CC84E}"/>
          </ac:spMkLst>
        </pc:spChg>
        <pc:spChg chg="add mod">
          <ac:chgData name="Dezhong Yao" userId="794760dbfb091494" providerId="LiveId" clId="{E24D1FD2-854A-4773-B4ED-2D7ECE196ED4}" dt="2020-09-11T03:04:52.089" v="1617" actId="164"/>
          <ac:spMkLst>
            <pc:docMk/>
            <pc:sldMk cId="3480331947" sldId="358"/>
            <ac:spMk id="153" creationId="{4C79F881-3C67-4C2B-BDD2-1D305BDDC110}"/>
          </ac:spMkLst>
        </pc:spChg>
        <pc:spChg chg="add mod">
          <ac:chgData name="Dezhong Yao" userId="794760dbfb091494" providerId="LiveId" clId="{E24D1FD2-854A-4773-B4ED-2D7ECE196ED4}" dt="2020-09-11T03:04:52.089" v="1617" actId="164"/>
          <ac:spMkLst>
            <pc:docMk/>
            <pc:sldMk cId="3480331947" sldId="358"/>
            <ac:spMk id="154" creationId="{3BE75BCF-5BD5-4323-857C-0543706D2673}"/>
          </ac:spMkLst>
        </pc:spChg>
        <pc:spChg chg="add mod">
          <ac:chgData name="Dezhong Yao" userId="794760dbfb091494" providerId="LiveId" clId="{E24D1FD2-854A-4773-B4ED-2D7ECE196ED4}" dt="2020-09-11T03:04:52.089" v="1617" actId="164"/>
          <ac:spMkLst>
            <pc:docMk/>
            <pc:sldMk cId="3480331947" sldId="358"/>
            <ac:spMk id="155" creationId="{5E2A0316-8A5E-4E8B-A60C-8A59ED15F1FB}"/>
          </ac:spMkLst>
        </pc:spChg>
        <pc:spChg chg="add mod">
          <ac:chgData name="Dezhong Yao" userId="794760dbfb091494" providerId="LiveId" clId="{E24D1FD2-854A-4773-B4ED-2D7ECE196ED4}" dt="2020-09-11T03:04:52.089" v="1617" actId="164"/>
          <ac:spMkLst>
            <pc:docMk/>
            <pc:sldMk cId="3480331947" sldId="358"/>
            <ac:spMk id="156" creationId="{3846EF63-B696-4B57-96D0-99F1508626F7}"/>
          </ac:spMkLst>
        </pc:spChg>
        <pc:spChg chg="add mod">
          <ac:chgData name="Dezhong Yao" userId="794760dbfb091494" providerId="LiveId" clId="{E24D1FD2-854A-4773-B4ED-2D7ECE196ED4}" dt="2020-09-11T03:04:52.089" v="1617" actId="164"/>
          <ac:spMkLst>
            <pc:docMk/>
            <pc:sldMk cId="3480331947" sldId="358"/>
            <ac:spMk id="157" creationId="{9318A4A5-D9C9-4E84-ADBA-22FD16D3A9D1}"/>
          </ac:spMkLst>
        </pc:spChg>
        <pc:spChg chg="add mod">
          <ac:chgData name="Dezhong Yao" userId="794760dbfb091494" providerId="LiveId" clId="{E24D1FD2-854A-4773-B4ED-2D7ECE196ED4}" dt="2020-09-11T03:04:52.089" v="1617" actId="164"/>
          <ac:spMkLst>
            <pc:docMk/>
            <pc:sldMk cId="3480331947" sldId="358"/>
            <ac:spMk id="159" creationId="{2671C5D0-EB99-4D22-8156-E059E59DD1DA}"/>
          </ac:spMkLst>
        </pc:spChg>
        <pc:spChg chg="add mod">
          <ac:chgData name="Dezhong Yao" userId="794760dbfb091494" providerId="LiveId" clId="{E24D1FD2-854A-4773-B4ED-2D7ECE196ED4}" dt="2020-09-11T03:04:52.089" v="1617" actId="164"/>
          <ac:spMkLst>
            <pc:docMk/>
            <pc:sldMk cId="3480331947" sldId="358"/>
            <ac:spMk id="160" creationId="{34B1E12A-DA94-4D59-BA0E-563D16871A03}"/>
          </ac:spMkLst>
        </pc:spChg>
        <pc:spChg chg="add mod">
          <ac:chgData name="Dezhong Yao" userId="794760dbfb091494" providerId="LiveId" clId="{E24D1FD2-854A-4773-B4ED-2D7ECE196ED4}" dt="2020-09-11T03:04:52.089" v="1617" actId="164"/>
          <ac:spMkLst>
            <pc:docMk/>
            <pc:sldMk cId="3480331947" sldId="358"/>
            <ac:spMk id="161" creationId="{88DFD60D-D9B5-4321-BCB5-A69917B329B4}"/>
          </ac:spMkLst>
        </pc:spChg>
        <pc:spChg chg="add mod">
          <ac:chgData name="Dezhong Yao" userId="794760dbfb091494" providerId="LiveId" clId="{E24D1FD2-854A-4773-B4ED-2D7ECE196ED4}" dt="2020-09-11T03:04:52.089" v="1617" actId="164"/>
          <ac:spMkLst>
            <pc:docMk/>
            <pc:sldMk cId="3480331947" sldId="358"/>
            <ac:spMk id="197" creationId="{26A6A6DB-D499-43B1-868D-C86BC4028E1D}"/>
          </ac:spMkLst>
        </pc:spChg>
        <pc:spChg chg="add mod">
          <ac:chgData name="Dezhong Yao" userId="794760dbfb091494" providerId="LiveId" clId="{E24D1FD2-854A-4773-B4ED-2D7ECE196ED4}" dt="2020-09-11T03:05:03.686" v="1620" actId="164"/>
          <ac:spMkLst>
            <pc:docMk/>
            <pc:sldMk cId="3480331947" sldId="358"/>
            <ac:spMk id="200" creationId="{67F93D11-9FA0-464E-97C3-CB4E9B9F441C}"/>
          </ac:spMkLst>
        </pc:spChg>
        <pc:spChg chg="add mod">
          <ac:chgData name="Dezhong Yao" userId="794760dbfb091494" providerId="LiveId" clId="{E24D1FD2-854A-4773-B4ED-2D7ECE196ED4}" dt="2020-09-11T03:05:03.686" v="1620" actId="164"/>
          <ac:spMkLst>
            <pc:docMk/>
            <pc:sldMk cId="3480331947" sldId="358"/>
            <ac:spMk id="201" creationId="{576253AB-293D-4FD3-B8A6-8F691FF373E9}"/>
          </ac:spMkLst>
        </pc:spChg>
        <pc:spChg chg="add mod">
          <ac:chgData name="Dezhong Yao" userId="794760dbfb091494" providerId="LiveId" clId="{E24D1FD2-854A-4773-B4ED-2D7ECE196ED4}" dt="2020-09-11T03:05:03.686" v="1620" actId="164"/>
          <ac:spMkLst>
            <pc:docMk/>
            <pc:sldMk cId="3480331947" sldId="358"/>
            <ac:spMk id="202" creationId="{C8DAD1D4-8CAD-4199-9807-9260AC0DB196}"/>
          </ac:spMkLst>
        </pc:spChg>
        <pc:spChg chg="add mod">
          <ac:chgData name="Dezhong Yao" userId="794760dbfb091494" providerId="LiveId" clId="{E24D1FD2-854A-4773-B4ED-2D7ECE196ED4}" dt="2020-09-11T03:05:03.686" v="1620" actId="164"/>
          <ac:spMkLst>
            <pc:docMk/>
            <pc:sldMk cId="3480331947" sldId="358"/>
            <ac:spMk id="203" creationId="{21827B4A-FB5F-4A19-9035-7E9014BA5394}"/>
          </ac:spMkLst>
        </pc:spChg>
        <pc:spChg chg="add mod">
          <ac:chgData name="Dezhong Yao" userId="794760dbfb091494" providerId="LiveId" clId="{E24D1FD2-854A-4773-B4ED-2D7ECE196ED4}" dt="2020-09-11T03:05:03.686" v="1620" actId="164"/>
          <ac:spMkLst>
            <pc:docMk/>
            <pc:sldMk cId="3480331947" sldId="358"/>
            <ac:spMk id="204" creationId="{805A28C9-0979-4322-A68D-7AC889722645}"/>
          </ac:spMkLst>
        </pc:spChg>
        <pc:spChg chg="add mod">
          <ac:chgData name="Dezhong Yao" userId="794760dbfb091494" providerId="LiveId" clId="{E24D1FD2-854A-4773-B4ED-2D7ECE196ED4}" dt="2020-09-11T03:05:03.686" v="1620" actId="164"/>
          <ac:spMkLst>
            <pc:docMk/>
            <pc:sldMk cId="3480331947" sldId="358"/>
            <ac:spMk id="205" creationId="{8429C491-9646-4968-995E-CA6BEB8266C6}"/>
          </ac:spMkLst>
        </pc:spChg>
        <pc:spChg chg="add mod">
          <ac:chgData name="Dezhong Yao" userId="794760dbfb091494" providerId="LiveId" clId="{E24D1FD2-854A-4773-B4ED-2D7ECE196ED4}" dt="2020-09-11T03:05:03.686" v="1620" actId="164"/>
          <ac:spMkLst>
            <pc:docMk/>
            <pc:sldMk cId="3480331947" sldId="358"/>
            <ac:spMk id="207" creationId="{9F7CB4D4-E675-47F6-A29D-E5F66E5B66B6}"/>
          </ac:spMkLst>
        </pc:spChg>
        <pc:spChg chg="add mod">
          <ac:chgData name="Dezhong Yao" userId="794760dbfb091494" providerId="LiveId" clId="{E24D1FD2-854A-4773-B4ED-2D7ECE196ED4}" dt="2020-09-11T03:05:03.686" v="1620" actId="164"/>
          <ac:spMkLst>
            <pc:docMk/>
            <pc:sldMk cId="3480331947" sldId="358"/>
            <ac:spMk id="208" creationId="{9432B496-22A9-4679-8B75-A2BE1E3B2B9A}"/>
          </ac:spMkLst>
        </pc:spChg>
        <pc:spChg chg="add mod">
          <ac:chgData name="Dezhong Yao" userId="794760dbfb091494" providerId="LiveId" clId="{E24D1FD2-854A-4773-B4ED-2D7ECE196ED4}" dt="2020-09-11T03:05:03.686" v="1620" actId="164"/>
          <ac:spMkLst>
            <pc:docMk/>
            <pc:sldMk cId="3480331947" sldId="358"/>
            <ac:spMk id="209" creationId="{D0DA56DB-35B5-4371-85E1-97CE89ED6A0E}"/>
          </ac:spMkLst>
        </pc:spChg>
        <pc:spChg chg="add mod">
          <ac:chgData name="Dezhong Yao" userId="794760dbfb091494" providerId="LiveId" clId="{E24D1FD2-854A-4773-B4ED-2D7ECE196ED4}" dt="2020-09-11T03:05:03.686" v="1620" actId="164"/>
          <ac:spMkLst>
            <pc:docMk/>
            <pc:sldMk cId="3480331947" sldId="358"/>
            <ac:spMk id="210" creationId="{8CB48765-37AB-4C61-BC7F-99CF11B9A371}"/>
          </ac:spMkLst>
        </pc:spChg>
        <pc:spChg chg="add mod">
          <ac:chgData name="Dezhong Yao" userId="794760dbfb091494" providerId="LiveId" clId="{E24D1FD2-854A-4773-B4ED-2D7ECE196ED4}" dt="2020-09-11T03:05:03.686" v="1620" actId="164"/>
          <ac:spMkLst>
            <pc:docMk/>
            <pc:sldMk cId="3480331947" sldId="358"/>
            <ac:spMk id="211" creationId="{4C7F200A-AFE0-48B3-93FD-A4DD41339B32}"/>
          </ac:spMkLst>
        </pc:spChg>
        <pc:spChg chg="add mod">
          <ac:chgData name="Dezhong Yao" userId="794760dbfb091494" providerId="LiveId" clId="{E24D1FD2-854A-4773-B4ED-2D7ECE196ED4}" dt="2020-09-11T03:05:03.686" v="1620" actId="164"/>
          <ac:spMkLst>
            <pc:docMk/>
            <pc:sldMk cId="3480331947" sldId="358"/>
            <ac:spMk id="212" creationId="{EAD33000-A8BD-4CC7-9098-DC074FA862C5}"/>
          </ac:spMkLst>
        </pc:spChg>
        <pc:spChg chg="add mod">
          <ac:chgData name="Dezhong Yao" userId="794760dbfb091494" providerId="LiveId" clId="{E24D1FD2-854A-4773-B4ED-2D7ECE196ED4}" dt="2020-09-11T03:05:03.686" v="1620" actId="164"/>
          <ac:spMkLst>
            <pc:docMk/>
            <pc:sldMk cId="3480331947" sldId="358"/>
            <ac:spMk id="213" creationId="{F23EA353-1417-4396-A183-01E4E2D3636D}"/>
          </ac:spMkLst>
        </pc:spChg>
        <pc:spChg chg="add mod">
          <ac:chgData name="Dezhong Yao" userId="794760dbfb091494" providerId="LiveId" clId="{E24D1FD2-854A-4773-B4ED-2D7ECE196ED4}" dt="2020-09-11T03:05:03.686" v="1620" actId="164"/>
          <ac:spMkLst>
            <pc:docMk/>
            <pc:sldMk cId="3480331947" sldId="358"/>
            <ac:spMk id="214" creationId="{F1731301-9088-4A49-A3C4-90FF7A61A8C1}"/>
          </ac:spMkLst>
        </pc:spChg>
        <pc:spChg chg="add mod">
          <ac:chgData name="Dezhong Yao" userId="794760dbfb091494" providerId="LiveId" clId="{E24D1FD2-854A-4773-B4ED-2D7ECE196ED4}" dt="2020-09-11T03:05:03.686" v="1620" actId="164"/>
          <ac:spMkLst>
            <pc:docMk/>
            <pc:sldMk cId="3480331947" sldId="358"/>
            <ac:spMk id="215" creationId="{D09C704D-3799-4936-A7BA-B3DC5B10B618}"/>
          </ac:spMkLst>
        </pc:spChg>
        <pc:spChg chg="add mod">
          <ac:chgData name="Dezhong Yao" userId="794760dbfb091494" providerId="LiveId" clId="{E24D1FD2-854A-4773-B4ED-2D7ECE196ED4}" dt="2020-09-11T03:05:03.686" v="1620" actId="164"/>
          <ac:spMkLst>
            <pc:docMk/>
            <pc:sldMk cId="3480331947" sldId="358"/>
            <ac:spMk id="216" creationId="{1162A157-7916-4F35-96E8-0EB04D3473D4}"/>
          </ac:spMkLst>
        </pc:spChg>
        <pc:spChg chg="add mod">
          <ac:chgData name="Dezhong Yao" userId="794760dbfb091494" providerId="LiveId" clId="{E24D1FD2-854A-4773-B4ED-2D7ECE196ED4}" dt="2020-09-11T03:05:03.686" v="1620" actId="164"/>
          <ac:spMkLst>
            <pc:docMk/>
            <pc:sldMk cId="3480331947" sldId="358"/>
            <ac:spMk id="217" creationId="{2E9A9E70-51ED-4022-A018-9D4047AF556C}"/>
          </ac:spMkLst>
        </pc:spChg>
        <pc:spChg chg="add mod">
          <ac:chgData name="Dezhong Yao" userId="794760dbfb091494" providerId="LiveId" clId="{E24D1FD2-854A-4773-B4ED-2D7ECE196ED4}" dt="2020-09-11T03:05:03.686" v="1620" actId="164"/>
          <ac:spMkLst>
            <pc:docMk/>
            <pc:sldMk cId="3480331947" sldId="358"/>
            <ac:spMk id="218" creationId="{D8ABDECA-32BF-4CA9-9018-1095070CF537}"/>
          </ac:spMkLst>
        </pc:spChg>
        <pc:spChg chg="add mod">
          <ac:chgData name="Dezhong Yao" userId="794760dbfb091494" providerId="LiveId" clId="{E24D1FD2-854A-4773-B4ED-2D7ECE196ED4}" dt="2020-09-11T03:05:03.686" v="1620" actId="164"/>
          <ac:spMkLst>
            <pc:docMk/>
            <pc:sldMk cId="3480331947" sldId="358"/>
            <ac:spMk id="219" creationId="{24D79FFA-AD16-4617-A409-4372800D989F}"/>
          </ac:spMkLst>
        </pc:spChg>
        <pc:spChg chg="add mod">
          <ac:chgData name="Dezhong Yao" userId="794760dbfb091494" providerId="LiveId" clId="{E24D1FD2-854A-4773-B4ED-2D7ECE196ED4}" dt="2020-09-11T03:05:03.686" v="1620" actId="164"/>
          <ac:spMkLst>
            <pc:docMk/>
            <pc:sldMk cId="3480331947" sldId="358"/>
            <ac:spMk id="220" creationId="{8F87B7DE-E663-4E02-AE38-ABD21C779F66}"/>
          </ac:spMkLst>
        </pc:spChg>
        <pc:spChg chg="add mod">
          <ac:chgData name="Dezhong Yao" userId="794760dbfb091494" providerId="LiveId" clId="{E24D1FD2-854A-4773-B4ED-2D7ECE196ED4}" dt="2020-09-11T03:05:03.686" v="1620" actId="164"/>
          <ac:spMkLst>
            <pc:docMk/>
            <pc:sldMk cId="3480331947" sldId="358"/>
            <ac:spMk id="221" creationId="{E40B76FC-49C5-4347-B8E9-9BC5BAE23D78}"/>
          </ac:spMkLst>
        </pc:spChg>
        <pc:spChg chg="add mod">
          <ac:chgData name="Dezhong Yao" userId="794760dbfb091494" providerId="LiveId" clId="{E24D1FD2-854A-4773-B4ED-2D7ECE196ED4}" dt="2020-09-11T03:05:03.686" v="1620" actId="164"/>
          <ac:spMkLst>
            <pc:docMk/>
            <pc:sldMk cId="3480331947" sldId="358"/>
            <ac:spMk id="223" creationId="{DC8CE4FA-0B09-40F9-9118-23DCCD9546A4}"/>
          </ac:spMkLst>
        </pc:spChg>
        <pc:spChg chg="add mod">
          <ac:chgData name="Dezhong Yao" userId="794760dbfb091494" providerId="LiveId" clId="{E24D1FD2-854A-4773-B4ED-2D7ECE196ED4}" dt="2020-09-11T03:05:03.686" v="1620" actId="164"/>
          <ac:spMkLst>
            <pc:docMk/>
            <pc:sldMk cId="3480331947" sldId="358"/>
            <ac:spMk id="224" creationId="{40245A3B-7A02-4F08-8118-E0AEEE304723}"/>
          </ac:spMkLst>
        </pc:spChg>
        <pc:spChg chg="add mod">
          <ac:chgData name="Dezhong Yao" userId="794760dbfb091494" providerId="LiveId" clId="{E24D1FD2-854A-4773-B4ED-2D7ECE196ED4}" dt="2020-09-11T03:05:03.686" v="1620" actId="164"/>
          <ac:spMkLst>
            <pc:docMk/>
            <pc:sldMk cId="3480331947" sldId="358"/>
            <ac:spMk id="225" creationId="{B212CE4A-342A-4BFD-8243-24A8EF74C96A}"/>
          </ac:spMkLst>
        </pc:spChg>
        <pc:spChg chg="add mod">
          <ac:chgData name="Dezhong Yao" userId="794760dbfb091494" providerId="LiveId" clId="{E24D1FD2-854A-4773-B4ED-2D7ECE196ED4}" dt="2020-09-11T03:05:03.686" v="1620" actId="164"/>
          <ac:spMkLst>
            <pc:docMk/>
            <pc:sldMk cId="3480331947" sldId="358"/>
            <ac:spMk id="226" creationId="{5CCE864C-A90B-40B2-891B-9E6A0BE7EF4D}"/>
          </ac:spMkLst>
        </pc:spChg>
        <pc:spChg chg="add mod">
          <ac:chgData name="Dezhong Yao" userId="794760dbfb091494" providerId="LiveId" clId="{E24D1FD2-854A-4773-B4ED-2D7ECE196ED4}" dt="2020-09-11T03:05:03.686" v="1620" actId="164"/>
          <ac:spMkLst>
            <pc:docMk/>
            <pc:sldMk cId="3480331947" sldId="358"/>
            <ac:spMk id="227" creationId="{90594E0E-1039-4810-8220-30E79D96B04F}"/>
          </ac:spMkLst>
        </pc:spChg>
        <pc:spChg chg="add mod">
          <ac:chgData name="Dezhong Yao" userId="794760dbfb091494" providerId="LiveId" clId="{E24D1FD2-854A-4773-B4ED-2D7ECE196ED4}" dt="2020-09-11T03:05:03.686" v="1620" actId="164"/>
          <ac:spMkLst>
            <pc:docMk/>
            <pc:sldMk cId="3480331947" sldId="358"/>
            <ac:spMk id="228" creationId="{8A0EF63B-87B2-406D-BD1A-3CF1B5019B54}"/>
          </ac:spMkLst>
        </pc:spChg>
        <pc:spChg chg="add mod">
          <ac:chgData name="Dezhong Yao" userId="794760dbfb091494" providerId="LiveId" clId="{E24D1FD2-854A-4773-B4ED-2D7ECE196ED4}" dt="2020-09-11T03:05:03.686" v="1620" actId="164"/>
          <ac:spMkLst>
            <pc:docMk/>
            <pc:sldMk cId="3480331947" sldId="358"/>
            <ac:spMk id="229" creationId="{908AF33D-85D2-4339-88B2-A8234DC8596C}"/>
          </ac:spMkLst>
        </pc:spChg>
        <pc:spChg chg="add mod">
          <ac:chgData name="Dezhong Yao" userId="794760dbfb091494" providerId="LiveId" clId="{E24D1FD2-854A-4773-B4ED-2D7ECE196ED4}" dt="2020-09-11T03:05:03.686" v="1620" actId="164"/>
          <ac:spMkLst>
            <pc:docMk/>
            <pc:sldMk cId="3480331947" sldId="358"/>
            <ac:spMk id="230" creationId="{BBA10430-EE5A-40A7-A07B-80824B23403C}"/>
          </ac:spMkLst>
        </pc:spChg>
        <pc:spChg chg="add mod">
          <ac:chgData name="Dezhong Yao" userId="794760dbfb091494" providerId="LiveId" clId="{E24D1FD2-854A-4773-B4ED-2D7ECE196ED4}" dt="2020-09-11T03:05:03.686" v="1620" actId="164"/>
          <ac:spMkLst>
            <pc:docMk/>
            <pc:sldMk cId="3480331947" sldId="358"/>
            <ac:spMk id="231" creationId="{A5A005BE-08D2-40E9-A71B-E11C17F5A3E5}"/>
          </ac:spMkLst>
        </pc:spChg>
        <pc:spChg chg="add mod">
          <ac:chgData name="Dezhong Yao" userId="794760dbfb091494" providerId="LiveId" clId="{E24D1FD2-854A-4773-B4ED-2D7ECE196ED4}" dt="2020-09-11T03:05:03.686" v="1620" actId="164"/>
          <ac:spMkLst>
            <pc:docMk/>
            <pc:sldMk cId="3480331947" sldId="358"/>
            <ac:spMk id="235" creationId="{8DC4D67B-DEE6-4A6C-B2FB-4F9CDE55C963}"/>
          </ac:spMkLst>
        </pc:spChg>
        <pc:grpChg chg="add mod">
          <ac:chgData name="Dezhong Yao" userId="794760dbfb091494" providerId="LiveId" clId="{E24D1FD2-854A-4773-B4ED-2D7ECE196ED4}" dt="2020-09-11T03:04:43.270" v="1614" actId="164"/>
          <ac:grpSpMkLst>
            <pc:docMk/>
            <pc:sldMk cId="3480331947" sldId="358"/>
            <ac:grpSpMk id="100" creationId="{DE0339BC-E45A-4E75-9CE2-AE59D449ECFD}"/>
          </ac:grpSpMkLst>
        </pc:grpChg>
        <pc:grpChg chg="add mod">
          <ac:chgData name="Dezhong Yao" userId="794760dbfb091494" providerId="LiveId" clId="{E24D1FD2-854A-4773-B4ED-2D7ECE196ED4}" dt="2020-09-11T03:04:55.124" v="1618" actId="1076"/>
          <ac:grpSpMkLst>
            <pc:docMk/>
            <pc:sldMk cId="3480331947" sldId="358"/>
            <ac:grpSpMk id="198" creationId="{B7A6EF83-1B6C-429B-9AF5-8E022B3EEAD9}"/>
          </ac:grpSpMkLst>
        </pc:grpChg>
        <pc:grpChg chg="add mod">
          <ac:chgData name="Dezhong Yao" userId="794760dbfb091494" providerId="LiveId" clId="{E24D1FD2-854A-4773-B4ED-2D7ECE196ED4}" dt="2020-09-11T03:05:24.011" v="1636" actId="1076"/>
          <ac:grpSpMkLst>
            <pc:docMk/>
            <pc:sldMk cId="3480331947" sldId="358"/>
            <ac:grpSpMk id="236" creationId="{CC001DB2-A6C6-4E39-BA7A-133D1E088D4E}"/>
          </ac:grpSpMkLst>
        </pc:grpChg>
        <pc:cxnChg chg="add del mod">
          <ac:chgData name="Dezhong Yao" userId="794760dbfb091494" providerId="LiveId" clId="{E24D1FD2-854A-4773-B4ED-2D7ECE196ED4}" dt="2020-09-11T03:04:43.835" v="1615"/>
          <ac:cxnSpMkLst>
            <pc:docMk/>
            <pc:sldMk cId="3480331947" sldId="358"/>
            <ac:cxnSpMk id="4" creationId="{CAC90E56-4427-4974-80E2-3809B71B51B4}"/>
          </ac:cxnSpMkLst>
        </pc:cxnChg>
        <pc:cxnChg chg="add del mod">
          <ac:chgData name="Dezhong Yao" userId="794760dbfb091494" providerId="LiveId" clId="{E24D1FD2-854A-4773-B4ED-2D7ECE196ED4}" dt="2020-09-11T03:04:43.835" v="1615"/>
          <ac:cxnSpMkLst>
            <pc:docMk/>
            <pc:sldMk cId="3480331947" sldId="358"/>
            <ac:cxnSpMk id="21" creationId="{5CB8C5CF-8495-4292-AC73-B146FA32B6ED}"/>
          </ac:cxnSpMkLst>
        </pc:cxnChg>
        <pc:cxnChg chg="add del mod">
          <ac:chgData name="Dezhong Yao" userId="794760dbfb091494" providerId="LiveId" clId="{E24D1FD2-854A-4773-B4ED-2D7ECE196ED4}" dt="2020-09-11T03:04:43.835" v="1615"/>
          <ac:cxnSpMkLst>
            <pc:docMk/>
            <pc:sldMk cId="3480331947" sldId="358"/>
            <ac:cxnSpMk id="61" creationId="{F43EC38B-DE53-4EF3-A21D-F3265D88B918}"/>
          </ac:cxnSpMkLst>
        </pc:cxnChg>
        <pc:cxnChg chg="add del mod">
          <ac:chgData name="Dezhong Yao" userId="794760dbfb091494" providerId="LiveId" clId="{E24D1FD2-854A-4773-B4ED-2D7ECE196ED4}" dt="2020-09-11T03:04:43.835" v="1615"/>
          <ac:cxnSpMkLst>
            <pc:docMk/>
            <pc:sldMk cId="3480331947" sldId="358"/>
            <ac:cxnSpMk id="65" creationId="{62552670-7017-4D55-B5A2-737BC0A1B7BC}"/>
          </ac:cxnSpMkLst>
        </pc:cxnChg>
        <pc:cxnChg chg="add del mod">
          <ac:chgData name="Dezhong Yao" userId="794760dbfb091494" providerId="LiveId" clId="{E24D1FD2-854A-4773-B4ED-2D7ECE196ED4}" dt="2020-09-11T03:04:43.835" v="1615"/>
          <ac:cxnSpMkLst>
            <pc:docMk/>
            <pc:sldMk cId="3480331947" sldId="358"/>
            <ac:cxnSpMk id="66" creationId="{8A07B2D3-4D57-4912-8B9D-C0C79BCED341}"/>
          </ac:cxnSpMkLst>
        </pc:cxnChg>
        <pc:cxnChg chg="add del mod">
          <ac:chgData name="Dezhong Yao" userId="794760dbfb091494" providerId="LiveId" clId="{E24D1FD2-854A-4773-B4ED-2D7ECE196ED4}" dt="2020-09-11T03:04:43.835" v="1615"/>
          <ac:cxnSpMkLst>
            <pc:docMk/>
            <pc:sldMk cId="3480331947" sldId="358"/>
            <ac:cxnSpMk id="67" creationId="{518D2634-6AEC-4339-AF98-D288F7B5ADCB}"/>
          </ac:cxnSpMkLst>
        </pc:cxnChg>
        <pc:cxnChg chg="add del mod">
          <ac:chgData name="Dezhong Yao" userId="794760dbfb091494" providerId="LiveId" clId="{E24D1FD2-854A-4773-B4ED-2D7ECE196ED4}" dt="2020-09-11T03:04:43.835" v="1615"/>
          <ac:cxnSpMkLst>
            <pc:docMk/>
            <pc:sldMk cId="3480331947" sldId="358"/>
            <ac:cxnSpMk id="68" creationId="{9A19D556-C9CB-4308-904B-8B904355FD65}"/>
          </ac:cxnSpMkLst>
        </pc:cxnChg>
        <pc:cxnChg chg="add del mod">
          <ac:chgData name="Dezhong Yao" userId="794760dbfb091494" providerId="LiveId" clId="{E24D1FD2-854A-4773-B4ED-2D7ECE196ED4}" dt="2020-09-11T03:04:43.835" v="1615"/>
          <ac:cxnSpMkLst>
            <pc:docMk/>
            <pc:sldMk cId="3480331947" sldId="358"/>
            <ac:cxnSpMk id="69" creationId="{42AE9756-196B-4434-860C-D3DDDEF31B43}"/>
          </ac:cxnSpMkLst>
        </pc:cxnChg>
        <pc:cxnChg chg="add del mod">
          <ac:chgData name="Dezhong Yao" userId="794760dbfb091494" providerId="LiveId" clId="{E24D1FD2-854A-4773-B4ED-2D7ECE196ED4}" dt="2020-09-11T03:04:43.835" v="1615"/>
          <ac:cxnSpMkLst>
            <pc:docMk/>
            <pc:sldMk cId="3480331947" sldId="358"/>
            <ac:cxnSpMk id="70" creationId="{095C1543-AB27-448D-90DB-7B4B02699BD8}"/>
          </ac:cxnSpMkLst>
        </pc:cxnChg>
        <pc:cxnChg chg="add del mod">
          <ac:chgData name="Dezhong Yao" userId="794760dbfb091494" providerId="LiveId" clId="{E24D1FD2-854A-4773-B4ED-2D7ECE196ED4}" dt="2020-09-11T03:04:43.835" v="1615"/>
          <ac:cxnSpMkLst>
            <pc:docMk/>
            <pc:sldMk cId="3480331947" sldId="358"/>
            <ac:cxnSpMk id="71" creationId="{C4DFD155-85E5-4F33-844C-78839728677E}"/>
          </ac:cxnSpMkLst>
        </pc:cxnChg>
        <pc:cxnChg chg="add del mod">
          <ac:chgData name="Dezhong Yao" userId="794760dbfb091494" providerId="LiveId" clId="{E24D1FD2-854A-4773-B4ED-2D7ECE196ED4}" dt="2020-09-11T03:04:43.835" v="1615"/>
          <ac:cxnSpMkLst>
            <pc:docMk/>
            <pc:sldMk cId="3480331947" sldId="358"/>
            <ac:cxnSpMk id="72" creationId="{0160C210-6307-428A-A2CA-C9CA8EEA8CB8}"/>
          </ac:cxnSpMkLst>
        </pc:cxnChg>
        <pc:cxnChg chg="add del mod">
          <ac:chgData name="Dezhong Yao" userId="794760dbfb091494" providerId="LiveId" clId="{E24D1FD2-854A-4773-B4ED-2D7ECE196ED4}" dt="2020-09-11T03:04:43.835" v="1615"/>
          <ac:cxnSpMkLst>
            <pc:docMk/>
            <pc:sldMk cId="3480331947" sldId="358"/>
            <ac:cxnSpMk id="73" creationId="{AC970CD6-A2AC-42AF-A246-B0696652CD1D}"/>
          </ac:cxnSpMkLst>
        </pc:cxnChg>
        <pc:cxnChg chg="add del mod">
          <ac:chgData name="Dezhong Yao" userId="794760dbfb091494" providerId="LiveId" clId="{E24D1FD2-854A-4773-B4ED-2D7ECE196ED4}" dt="2020-09-11T03:04:43.835" v="1615"/>
          <ac:cxnSpMkLst>
            <pc:docMk/>
            <pc:sldMk cId="3480331947" sldId="358"/>
            <ac:cxnSpMk id="74" creationId="{50800296-2396-4D6F-A3C0-E93185A432E7}"/>
          </ac:cxnSpMkLst>
        </pc:cxnChg>
        <pc:cxnChg chg="add del mod">
          <ac:chgData name="Dezhong Yao" userId="794760dbfb091494" providerId="LiveId" clId="{E24D1FD2-854A-4773-B4ED-2D7ECE196ED4}" dt="2020-09-11T03:04:43.835" v="1615"/>
          <ac:cxnSpMkLst>
            <pc:docMk/>
            <pc:sldMk cId="3480331947" sldId="358"/>
            <ac:cxnSpMk id="75" creationId="{E0A74F1B-8878-44A4-82E1-A73A36C2F4A2}"/>
          </ac:cxnSpMkLst>
        </pc:cxnChg>
        <pc:cxnChg chg="add del mod">
          <ac:chgData name="Dezhong Yao" userId="794760dbfb091494" providerId="LiveId" clId="{E24D1FD2-854A-4773-B4ED-2D7ECE196ED4}" dt="2020-09-11T03:04:43.835" v="1615"/>
          <ac:cxnSpMkLst>
            <pc:docMk/>
            <pc:sldMk cId="3480331947" sldId="358"/>
            <ac:cxnSpMk id="76" creationId="{60AD911C-5419-4703-B7DD-FB6A06E819EC}"/>
          </ac:cxnSpMkLst>
        </pc:cxnChg>
        <pc:cxnChg chg="add del mod">
          <ac:chgData name="Dezhong Yao" userId="794760dbfb091494" providerId="LiveId" clId="{E24D1FD2-854A-4773-B4ED-2D7ECE196ED4}" dt="2020-09-11T03:04:43.835" v="1615"/>
          <ac:cxnSpMkLst>
            <pc:docMk/>
            <pc:sldMk cId="3480331947" sldId="358"/>
            <ac:cxnSpMk id="77" creationId="{1A7185CA-1ED9-4C18-A2CA-52C369BE2D2E}"/>
          </ac:cxnSpMkLst>
        </pc:cxnChg>
        <pc:cxnChg chg="add del mod">
          <ac:chgData name="Dezhong Yao" userId="794760dbfb091494" providerId="LiveId" clId="{E24D1FD2-854A-4773-B4ED-2D7ECE196ED4}" dt="2020-09-11T03:04:43.835" v="1615"/>
          <ac:cxnSpMkLst>
            <pc:docMk/>
            <pc:sldMk cId="3480331947" sldId="358"/>
            <ac:cxnSpMk id="78" creationId="{EEBE7966-70B3-45E8-AB23-339C8B95EED0}"/>
          </ac:cxnSpMkLst>
        </pc:cxnChg>
        <pc:cxnChg chg="add del mod">
          <ac:chgData name="Dezhong Yao" userId="794760dbfb091494" providerId="LiveId" clId="{E24D1FD2-854A-4773-B4ED-2D7ECE196ED4}" dt="2020-09-11T03:04:43.835" v="1615"/>
          <ac:cxnSpMkLst>
            <pc:docMk/>
            <pc:sldMk cId="3480331947" sldId="358"/>
            <ac:cxnSpMk id="79" creationId="{F9456975-92BC-4306-A5D7-780F354A2497}"/>
          </ac:cxnSpMkLst>
        </pc:cxnChg>
        <pc:cxnChg chg="add del mod">
          <ac:chgData name="Dezhong Yao" userId="794760dbfb091494" providerId="LiveId" clId="{E24D1FD2-854A-4773-B4ED-2D7ECE196ED4}" dt="2020-09-11T03:04:43.835" v="1615"/>
          <ac:cxnSpMkLst>
            <pc:docMk/>
            <pc:sldMk cId="3480331947" sldId="358"/>
            <ac:cxnSpMk id="80" creationId="{BBBBD44D-224B-4636-B0F5-6BEA577C3542}"/>
          </ac:cxnSpMkLst>
        </pc:cxnChg>
        <pc:cxnChg chg="add del mod">
          <ac:chgData name="Dezhong Yao" userId="794760dbfb091494" providerId="LiveId" clId="{E24D1FD2-854A-4773-B4ED-2D7ECE196ED4}" dt="2020-09-11T03:04:43.835" v="1615"/>
          <ac:cxnSpMkLst>
            <pc:docMk/>
            <pc:sldMk cId="3480331947" sldId="358"/>
            <ac:cxnSpMk id="81" creationId="{0F9C33FA-8DAE-4AF0-8636-143F897FF3E7}"/>
          </ac:cxnSpMkLst>
        </pc:cxnChg>
        <pc:cxnChg chg="add del mod">
          <ac:chgData name="Dezhong Yao" userId="794760dbfb091494" providerId="LiveId" clId="{E24D1FD2-854A-4773-B4ED-2D7ECE196ED4}" dt="2020-09-11T03:04:43.835" v="1615"/>
          <ac:cxnSpMkLst>
            <pc:docMk/>
            <pc:sldMk cId="3480331947" sldId="358"/>
            <ac:cxnSpMk id="82" creationId="{7C1C6D94-6E15-472B-BE68-8689E720B2A8}"/>
          </ac:cxnSpMkLst>
        </pc:cxnChg>
        <pc:cxnChg chg="add del mod">
          <ac:chgData name="Dezhong Yao" userId="794760dbfb091494" providerId="LiveId" clId="{E24D1FD2-854A-4773-B4ED-2D7ECE196ED4}" dt="2020-09-11T03:04:43.835" v="1615"/>
          <ac:cxnSpMkLst>
            <pc:docMk/>
            <pc:sldMk cId="3480331947" sldId="358"/>
            <ac:cxnSpMk id="83" creationId="{2064EC57-EA5A-4282-BEFE-33A10BD49442}"/>
          </ac:cxnSpMkLst>
        </pc:cxnChg>
        <pc:cxnChg chg="add del mod">
          <ac:chgData name="Dezhong Yao" userId="794760dbfb091494" providerId="LiveId" clId="{E24D1FD2-854A-4773-B4ED-2D7ECE196ED4}" dt="2020-09-11T03:04:43.835" v="1615"/>
          <ac:cxnSpMkLst>
            <pc:docMk/>
            <pc:sldMk cId="3480331947" sldId="358"/>
            <ac:cxnSpMk id="84" creationId="{E808F485-9761-4731-B943-A81E60B3AE98}"/>
          </ac:cxnSpMkLst>
        </pc:cxnChg>
        <pc:cxnChg chg="add del mod">
          <ac:chgData name="Dezhong Yao" userId="794760dbfb091494" providerId="LiveId" clId="{E24D1FD2-854A-4773-B4ED-2D7ECE196ED4}" dt="2020-09-11T03:04:43.835" v="1615"/>
          <ac:cxnSpMkLst>
            <pc:docMk/>
            <pc:sldMk cId="3480331947" sldId="358"/>
            <ac:cxnSpMk id="85" creationId="{91A87CC6-9100-487F-95DB-583E13888A16}"/>
          </ac:cxnSpMkLst>
        </pc:cxnChg>
        <pc:cxnChg chg="add del mod">
          <ac:chgData name="Dezhong Yao" userId="794760dbfb091494" providerId="LiveId" clId="{E24D1FD2-854A-4773-B4ED-2D7ECE196ED4}" dt="2020-09-11T03:04:43.835" v="1615"/>
          <ac:cxnSpMkLst>
            <pc:docMk/>
            <pc:sldMk cId="3480331947" sldId="358"/>
            <ac:cxnSpMk id="86" creationId="{A80EA764-E7E0-459E-8889-8390E3C32A65}"/>
          </ac:cxnSpMkLst>
        </pc:cxnChg>
        <pc:cxnChg chg="add del mod">
          <ac:chgData name="Dezhong Yao" userId="794760dbfb091494" providerId="LiveId" clId="{E24D1FD2-854A-4773-B4ED-2D7ECE196ED4}" dt="2020-09-11T03:04:43.835" v="1615"/>
          <ac:cxnSpMkLst>
            <pc:docMk/>
            <pc:sldMk cId="3480331947" sldId="358"/>
            <ac:cxnSpMk id="87" creationId="{CC9134EE-2EAB-41D5-A0B0-6C7C2D7D43E3}"/>
          </ac:cxnSpMkLst>
        </pc:cxnChg>
        <pc:cxnChg chg="add del mod">
          <ac:chgData name="Dezhong Yao" userId="794760dbfb091494" providerId="LiveId" clId="{E24D1FD2-854A-4773-B4ED-2D7ECE196ED4}" dt="2020-09-11T03:04:43.835" v="1615"/>
          <ac:cxnSpMkLst>
            <pc:docMk/>
            <pc:sldMk cId="3480331947" sldId="358"/>
            <ac:cxnSpMk id="88" creationId="{7095EDA9-0360-45A5-8785-41152CC90AD1}"/>
          </ac:cxnSpMkLst>
        </pc:cxnChg>
        <pc:cxnChg chg="add del mod">
          <ac:chgData name="Dezhong Yao" userId="794760dbfb091494" providerId="LiveId" clId="{E24D1FD2-854A-4773-B4ED-2D7ECE196ED4}" dt="2020-09-11T03:04:43.835" v="1615"/>
          <ac:cxnSpMkLst>
            <pc:docMk/>
            <pc:sldMk cId="3480331947" sldId="358"/>
            <ac:cxnSpMk id="89" creationId="{5F04AA95-8DB4-4E38-8A83-87A8C5C15531}"/>
          </ac:cxnSpMkLst>
        </pc:cxnChg>
        <pc:cxnChg chg="add del mod">
          <ac:chgData name="Dezhong Yao" userId="794760dbfb091494" providerId="LiveId" clId="{E24D1FD2-854A-4773-B4ED-2D7ECE196ED4}" dt="2020-09-11T03:04:43.835" v="1615"/>
          <ac:cxnSpMkLst>
            <pc:docMk/>
            <pc:sldMk cId="3480331947" sldId="358"/>
            <ac:cxnSpMk id="90" creationId="{0F11F5B7-BD40-436C-A1CF-4D10BEFDA251}"/>
          </ac:cxnSpMkLst>
        </pc:cxnChg>
        <pc:cxnChg chg="add del mod">
          <ac:chgData name="Dezhong Yao" userId="794760dbfb091494" providerId="LiveId" clId="{E24D1FD2-854A-4773-B4ED-2D7ECE196ED4}" dt="2020-09-11T03:04:43.835" v="1615"/>
          <ac:cxnSpMkLst>
            <pc:docMk/>
            <pc:sldMk cId="3480331947" sldId="358"/>
            <ac:cxnSpMk id="91" creationId="{D261E752-2714-44F5-9781-20E96B723E8D}"/>
          </ac:cxnSpMkLst>
        </pc:cxnChg>
        <pc:cxnChg chg="add del mod">
          <ac:chgData name="Dezhong Yao" userId="794760dbfb091494" providerId="LiveId" clId="{E24D1FD2-854A-4773-B4ED-2D7ECE196ED4}" dt="2020-09-11T03:04:43.835" v="1615"/>
          <ac:cxnSpMkLst>
            <pc:docMk/>
            <pc:sldMk cId="3480331947" sldId="358"/>
            <ac:cxnSpMk id="92" creationId="{59582E43-E5C8-4942-B935-092A5D8DD6D0}"/>
          </ac:cxnSpMkLst>
        </pc:cxnChg>
        <pc:cxnChg chg="add del mod">
          <ac:chgData name="Dezhong Yao" userId="794760dbfb091494" providerId="LiveId" clId="{E24D1FD2-854A-4773-B4ED-2D7ECE196ED4}" dt="2020-09-11T03:04:43.835" v="1615"/>
          <ac:cxnSpMkLst>
            <pc:docMk/>
            <pc:sldMk cId="3480331947" sldId="358"/>
            <ac:cxnSpMk id="93" creationId="{916EEAC2-3F10-41A0-9217-D5A683216CDF}"/>
          </ac:cxnSpMkLst>
        </pc:cxnChg>
        <pc:cxnChg chg="add del mod">
          <ac:chgData name="Dezhong Yao" userId="794760dbfb091494" providerId="LiveId" clId="{E24D1FD2-854A-4773-B4ED-2D7ECE196ED4}" dt="2020-09-11T03:04:43.835" v="1615"/>
          <ac:cxnSpMkLst>
            <pc:docMk/>
            <pc:sldMk cId="3480331947" sldId="358"/>
            <ac:cxnSpMk id="94" creationId="{3AAF59F6-DC7B-4DDE-8DCF-E366E2038298}"/>
          </ac:cxnSpMkLst>
        </pc:cxnChg>
        <pc:cxnChg chg="add del mod">
          <ac:chgData name="Dezhong Yao" userId="794760dbfb091494" providerId="LiveId" clId="{E24D1FD2-854A-4773-B4ED-2D7ECE196ED4}" dt="2020-09-11T03:04:43.835" v="1615"/>
          <ac:cxnSpMkLst>
            <pc:docMk/>
            <pc:sldMk cId="3480331947" sldId="358"/>
            <ac:cxnSpMk id="95" creationId="{760098E8-1C95-4A0B-9014-CE35124F27AC}"/>
          </ac:cxnSpMkLst>
        </pc:cxnChg>
        <pc:cxnChg chg="add del mod">
          <ac:chgData name="Dezhong Yao" userId="794760dbfb091494" providerId="LiveId" clId="{E24D1FD2-854A-4773-B4ED-2D7ECE196ED4}" dt="2020-09-11T03:04:43.835" v="1615"/>
          <ac:cxnSpMkLst>
            <pc:docMk/>
            <pc:sldMk cId="3480331947" sldId="358"/>
            <ac:cxnSpMk id="96" creationId="{813643EC-F62B-49B3-8602-6DA225B3CEDF}"/>
          </ac:cxnSpMkLst>
        </pc:cxnChg>
        <pc:cxnChg chg="add del mod">
          <ac:chgData name="Dezhong Yao" userId="794760dbfb091494" providerId="LiveId" clId="{E24D1FD2-854A-4773-B4ED-2D7ECE196ED4}" dt="2020-09-11T03:04:43.835" v="1615"/>
          <ac:cxnSpMkLst>
            <pc:docMk/>
            <pc:sldMk cId="3480331947" sldId="358"/>
            <ac:cxnSpMk id="97" creationId="{08CA7869-DF16-4B2A-8A00-1980B835D2D6}"/>
          </ac:cxnSpMkLst>
        </pc:cxnChg>
        <pc:cxnChg chg="add del mod">
          <ac:chgData name="Dezhong Yao" userId="794760dbfb091494" providerId="LiveId" clId="{E24D1FD2-854A-4773-B4ED-2D7ECE196ED4}" dt="2020-09-11T03:04:43.835" v="1615"/>
          <ac:cxnSpMkLst>
            <pc:docMk/>
            <pc:sldMk cId="3480331947" sldId="358"/>
            <ac:cxnSpMk id="98" creationId="{064C8FD7-60BC-45BB-986D-1B696616E8E1}"/>
          </ac:cxnSpMkLst>
        </pc:cxnChg>
        <pc:cxnChg chg="add del mod">
          <ac:chgData name="Dezhong Yao" userId="794760dbfb091494" providerId="LiveId" clId="{E24D1FD2-854A-4773-B4ED-2D7ECE196ED4}" dt="2020-09-11T03:04:43.835" v="1615"/>
          <ac:cxnSpMkLst>
            <pc:docMk/>
            <pc:sldMk cId="3480331947" sldId="358"/>
            <ac:cxnSpMk id="99" creationId="{9537C604-8185-4E82-AD36-2723B91DD6A0}"/>
          </ac:cxnSpMkLst>
        </pc:cxnChg>
        <pc:cxnChg chg="add mod">
          <ac:chgData name="Dezhong Yao" userId="794760dbfb091494" providerId="LiveId" clId="{E24D1FD2-854A-4773-B4ED-2D7ECE196ED4}" dt="2020-09-11T03:04:52.089" v="1617" actId="164"/>
          <ac:cxnSpMkLst>
            <pc:docMk/>
            <pc:sldMk cId="3480331947" sldId="358"/>
            <ac:cxnSpMk id="101" creationId="{E2E8695F-4F68-4FAD-9AC0-0AE39EB16ABD}"/>
          </ac:cxnSpMkLst>
        </pc:cxnChg>
        <pc:cxnChg chg="add mod">
          <ac:chgData name="Dezhong Yao" userId="794760dbfb091494" providerId="LiveId" clId="{E24D1FD2-854A-4773-B4ED-2D7ECE196ED4}" dt="2020-09-11T03:04:52.089" v="1617" actId="164"/>
          <ac:cxnSpMkLst>
            <pc:docMk/>
            <pc:sldMk cId="3480331947" sldId="358"/>
            <ac:cxnSpMk id="118" creationId="{8D4CBB73-FE4C-45FA-949F-1A0DF7C0DEE6}"/>
          </ac:cxnSpMkLst>
        </pc:cxnChg>
        <pc:cxnChg chg="add mod">
          <ac:chgData name="Dezhong Yao" userId="794760dbfb091494" providerId="LiveId" clId="{E24D1FD2-854A-4773-B4ED-2D7ECE196ED4}" dt="2020-09-11T03:04:52.089" v="1617" actId="164"/>
          <ac:cxnSpMkLst>
            <pc:docMk/>
            <pc:sldMk cId="3480331947" sldId="358"/>
            <ac:cxnSpMk id="158" creationId="{614A0575-4FB1-436A-AEE7-3A188606536C}"/>
          </ac:cxnSpMkLst>
        </pc:cxnChg>
        <pc:cxnChg chg="add mod">
          <ac:chgData name="Dezhong Yao" userId="794760dbfb091494" providerId="LiveId" clId="{E24D1FD2-854A-4773-B4ED-2D7ECE196ED4}" dt="2020-09-11T03:04:52.089" v="1617" actId="164"/>
          <ac:cxnSpMkLst>
            <pc:docMk/>
            <pc:sldMk cId="3480331947" sldId="358"/>
            <ac:cxnSpMk id="162" creationId="{A3D0145F-E28E-40CC-B238-2B1B58F71889}"/>
          </ac:cxnSpMkLst>
        </pc:cxnChg>
        <pc:cxnChg chg="add mod">
          <ac:chgData name="Dezhong Yao" userId="794760dbfb091494" providerId="LiveId" clId="{E24D1FD2-854A-4773-B4ED-2D7ECE196ED4}" dt="2020-09-11T03:04:52.089" v="1617" actId="164"/>
          <ac:cxnSpMkLst>
            <pc:docMk/>
            <pc:sldMk cId="3480331947" sldId="358"/>
            <ac:cxnSpMk id="163" creationId="{B4320FBC-875E-4B11-8D5E-B46887E1C48D}"/>
          </ac:cxnSpMkLst>
        </pc:cxnChg>
        <pc:cxnChg chg="add mod">
          <ac:chgData name="Dezhong Yao" userId="794760dbfb091494" providerId="LiveId" clId="{E24D1FD2-854A-4773-B4ED-2D7ECE196ED4}" dt="2020-09-11T03:04:52.089" v="1617" actId="164"/>
          <ac:cxnSpMkLst>
            <pc:docMk/>
            <pc:sldMk cId="3480331947" sldId="358"/>
            <ac:cxnSpMk id="164" creationId="{221ED637-DACD-4D1B-9E29-1C6A3AC06C12}"/>
          </ac:cxnSpMkLst>
        </pc:cxnChg>
        <pc:cxnChg chg="add mod">
          <ac:chgData name="Dezhong Yao" userId="794760dbfb091494" providerId="LiveId" clId="{E24D1FD2-854A-4773-B4ED-2D7ECE196ED4}" dt="2020-09-11T03:04:52.089" v="1617" actId="164"/>
          <ac:cxnSpMkLst>
            <pc:docMk/>
            <pc:sldMk cId="3480331947" sldId="358"/>
            <ac:cxnSpMk id="165" creationId="{519DC4BA-69CB-4C26-9527-CD0F85CABB40}"/>
          </ac:cxnSpMkLst>
        </pc:cxnChg>
        <pc:cxnChg chg="add mod">
          <ac:chgData name="Dezhong Yao" userId="794760dbfb091494" providerId="LiveId" clId="{E24D1FD2-854A-4773-B4ED-2D7ECE196ED4}" dt="2020-09-11T03:04:52.089" v="1617" actId="164"/>
          <ac:cxnSpMkLst>
            <pc:docMk/>
            <pc:sldMk cId="3480331947" sldId="358"/>
            <ac:cxnSpMk id="166" creationId="{5ED9CF89-1F79-43FF-A05E-DC9E8D4D7923}"/>
          </ac:cxnSpMkLst>
        </pc:cxnChg>
        <pc:cxnChg chg="add mod">
          <ac:chgData name="Dezhong Yao" userId="794760dbfb091494" providerId="LiveId" clId="{E24D1FD2-854A-4773-B4ED-2D7ECE196ED4}" dt="2020-09-11T03:04:52.089" v="1617" actId="164"/>
          <ac:cxnSpMkLst>
            <pc:docMk/>
            <pc:sldMk cId="3480331947" sldId="358"/>
            <ac:cxnSpMk id="167" creationId="{1FFFD372-7A5A-4E40-B9F2-FA29A13781B3}"/>
          </ac:cxnSpMkLst>
        </pc:cxnChg>
        <pc:cxnChg chg="add mod">
          <ac:chgData name="Dezhong Yao" userId="794760dbfb091494" providerId="LiveId" clId="{E24D1FD2-854A-4773-B4ED-2D7ECE196ED4}" dt="2020-09-11T03:04:52.089" v="1617" actId="164"/>
          <ac:cxnSpMkLst>
            <pc:docMk/>
            <pc:sldMk cId="3480331947" sldId="358"/>
            <ac:cxnSpMk id="168" creationId="{562F0C11-1EEB-4476-B41B-42F9919A5638}"/>
          </ac:cxnSpMkLst>
        </pc:cxnChg>
        <pc:cxnChg chg="add mod">
          <ac:chgData name="Dezhong Yao" userId="794760dbfb091494" providerId="LiveId" clId="{E24D1FD2-854A-4773-B4ED-2D7ECE196ED4}" dt="2020-09-11T03:04:52.089" v="1617" actId="164"/>
          <ac:cxnSpMkLst>
            <pc:docMk/>
            <pc:sldMk cId="3480331947" sldId="358"/>
            <ac:cxnSpMk id="169" creationId="{FB3D0643-DC62-43B4-824B-CB4F6602FFC6}"/>
          </ac:cxnSpMkLst>
        </pc:cxnChg>
        <pc:cxnChg chg="add mod">
          <ac:chgData name="Dezhong Yao" userId="794760dbfb091494" providerId="LiveId" clId="{E24D1FD2-854A-4773-B4ED-2D7ECE196ED4}" dt="2020-09-11T03:04:52.089" v="1617" actId="164"/>
          <ac:cxnSpMkLst>
            <pc:docMk/>
            <pc:sldMk cId="3480331947" sldId="358"/>
            <ac:cxnSpMk id="170" creationId="{1624878D-3AC8-4151-9B39-8A88E546141F}"/>
          </ac:cxnSpMkLst>
        </pc:cxnChg>
        <pc:cxnChg chg="add mod">
          <ac:chgData name="Dezhong Yao" userId="794760dbfb091494" providerId="LiveId" clId="{E24D1FD2-854A-4773-B4ED-2D7ECE196ED4}" dt="2020-09-11T03:04:52.089" v="1617" actId="164"/>
          <ac:cxnSpMkLst>
            <pc:docMk/>
            <pc:sldMk cId="3480331947" sldId="358"/>
            <ac:cxnSpMk id="171" creationId="{3EAB8568-267B-4E59-A196-DA85E82CD015}"/>
          </ac:cxnSpMkLst>
        </pc:cxnChg>
        <pc:cxnChg chg="add mod">
          <ac:chgData name="Dezhong Yao" userId="794760dbfb091494" providerId="LiveId" clId="{E24D1FD2-854A-4773-B4ED-2D7ECE196ED4}" dt="2020-09-11T03:04:52.089" v="1617" actId="164"/>
          <ac:cxnSpMkLst>
            <pc:docMk/>
            <pc:sldMk cId="3480331947" sldId="358"/>
            <ac:cxnSpMk id="172" creationId="{F3EFCE53-AEF7-4DD6-A3F1-56854F5ECFDD}"/>
          </ac:cxnSpMkLst>
        </pc:cxnChg>
        <pc:cxnChg chg="add mod">
          <ac:chgData name="Dezhong Yao" userId="794760dbfb091494" providerId="LiveId" clId="{E24D1FD2-854A-4773-B4ED-2D7ECE196ED4}" dt="2020-09-11T03:04:52.089" v="1617" actId="164"/>
          <ac:cxnSpMkLst>
            <pc:docMk/>
            <pc:sldMk cId="3480331947" sldId="358"/>
            <ac:cxnSpMk id="173" creationId="{9ABDC872-8762-4223-B299-C7F7BF6ADC24}"/>
          </ac:cxnSpMkLst>
        </pc:cxnChg>
        <pc:cxnChg chg="add mod">
          <ac:chgData name="Dezhong Yao" userId="794760dbfb091494" providerId="LiveId" clId="{E24D1FD2-854A-4773-B4ED-2D7ECE196ED4}" dt="2020-09-11T03:04:52.089" v="1617" actId="164"/>
          <ac:cxnSpMkLst>
            <pc:docMk/>
            <pc:sldMk cId="3480331947" sldId="358"/>
            <ac:cxnSpMk id="174" creationId="{65DD5E66-AFC1-4B31-9793-34E42285F533}"/>
          </ac:cxnSpMkLst>
        </pc:cxnChg>
        <pc:cxnChg chg="add mod">
          <ac:chgData name="Dezhong Yao" userId="794760dbfb091494" providerId="LiveId" clId="{E24D1FD2-854A-4773-B4ED-2D7ECE196ED4}" dt="2020-09-11T03:04:52.089" v="1617" actId="164"/>
          <ac:cxnSpMkLst>
            <pc:docMk/>
            <pc:sldMk cId="3480331947" sldId="358"/>
            <ac:cxnSpMk id="175" creationId="{8F6163F7-7CBB-4CEA-A9EF-FF8B46FF1854}"/>
          </ac:cxnSpMkLst>
        </pc:cxnChg>
        <pc:cxnChg chg="add mod">
          <ac:chgData name="Dezhong Yao" userId="794760dbfb091494" providerId="LiveId" clId="{E24D1FD2-854A-4773-B4ED-2D7ECE196ED4}" dt="2020-09-11T03:04:52.089" v="1617" actId="164"/>
          <ac:cxnSpMkLst>
            <pc:docMk/>
            <pc:sldMk cId="3480331947" sldId="358"/>
            <ac:cxnSpMk id="176" creationId="{1627FF39-957C-4CE9-911D-29C3A2A6AAD3}"/>
          </ac:cxnSpMkLst>
        </pc:cxnChg>
        <pc:cxnChg chg="add mod">
          <ac:chgData name="Dezhong Yao" userId="794760dbfb091494" providerId="LiveId" clId="{E24D1FD2-854A-4773-B4ED-2D7ECE196ED4}" dt="2020-09-11T03:04:52.089" v="1617" actId="164"/>
          <ac:cxnSpMkLst>
            <pc:docMk/>
            <pc:sldMk cId="3480331947" sldId="358"/>
            <ac:cxnSpMk id="177" creationId="{CD091D0E-453C-48F6-9593-B25CC7329728}"/>
          </ac:cxnSpMkLst>
        </pc:cxnChg>
        <pc:cxnChg chg="add mod">
          <ac:chgData name="Dezhong Yao" userId="794760dbfb091494" providerId="LiveId" clId="{E24D1FD2-854A-4773-B4ED-2D7ECE196ED4}" dt="2020-09-11T03:04:52.089" v="1617" actId="164"/>
          <ac:cxnSpMkLst>
            <pc:docMk/>
            <pc:sldMk cId="3480331947" sldId="358"/>
            <ac:cxnSpMk id="178" creationId="{07C92D45-1FE3-452B-987A-AC1640236CDB}"/>
          </ac:cxnSpMkLst>
        </pc:cxnChg>
        <pc:cxnChg chg="add mod">
          <ac:chgData name="Dezhong Yao" userId="794760dbfb091494" providerId="LiveId" clId="{E24D1FD2-854A-4773-B4ED-2D7ECE196ED4}" dt="2020-09-11T03:04:52.089" v="1617" actId="164"/>
          <ac:cxnSpMkLst>
            <pc:docMk/>
            <pc:sldMk cId="3480331947" sldId="358"/>
            <ac:cxnSpMk id="179" creationId="{0731CFB4-0BD9-4E0C-8DF2-8076380D6322}"/>
          </ac:cxnSpMkLst>
        </pc:cxnChg>
        <pc:cxnChg chg="add mod">
          <ac:chgData name="Dezhong Yao" userId="794760dbfb091494" providerId="LiveId" clId="{E24D1FD2-854A-4773-B4ED-2D7ECE196ED4}" dt="2020-09-11T03:04:52.089" v="1617" actId="164"/>
          <ac:cxnSpMkLst>
            <pc:docMk/>
            <pc:sldMk cId="3480331947" sldId="358"/>
            <ac:cxnSpMk id="180" creationId="{B082CE7F-AF31-4DF2-80A6-6FA672D5C2C8}"/>
          </ac:cxnSpMkLst>
        </pc:cxnChg>
        <pc:cxnChg chg="add mod">
          <ac:chgData name="Dezhong Yao" userId="794760dbfb091494" providerId="LiveId" clId="{E24D1FD2-854A-4773-B4ED-2D7ECE196ED4}" dt="2020-09-11T03:04:52.089" v="1617" actId="164"/>
          <ac:cxnSpMkLst>
            <pc:docMk/>
            <pc:sldMk cId="3480331947" sldId="358"/>
            <ac:cxnSpMk id="181" creationId="{6DD9B6BA-9802-4383-9B6D-BEB8E3AE05AC}"/>
          </ac:cxnSpMkLst>
        </pc:cxnChg>
        <pc:cxnChg chg="add mod">
          <ac:chgData name="Dezhong Yao" userId="794760dbfb091494" providerId="LiveId" clId="{E24D1FD2-854A-4773-B4ED-2D7ECE196ED4}" dt="2020-09-11T03:04:52.089" v="1617" actId="164"/>
          <ac:cxnSpMkLst>
            <pc:docMk/>
            <pc:sldMk cId="3480331947" sldId="358"/>
            <ac:cxnSpMk id="182" creationId="{6515D2CC-E02C-4C1B-99BE-16596D874448}"/>
          </ac:cxnSpMkLst>
        </pc:cxnChg>
        <pc:cxnChg chg="add mod">
          <ac:chgData name="Dezhong Yao" userId="794760dbfb091494" providerId="LiveId" clId="{E24D1FD2-854A-4773-B4ED-2D7ECE196ED4}" dt="2020-09-11T03:04:52.089" v="1617" actId="164"/>
          <ac:cxnSpMkLst>
            <pc:docMk/>
            <pc:sldMk cId="3480331947" sldId="358"/>
            <ac:cxnSpMk id="183" creationId="{B6A09F28-DD95-44E5-B57F-28EACF3F5439}"/>
          </ac:cxnSpMkLst>
        </pc:cxnChg>
        <pc:cxnChg chg="add mod">
          <ac:chgData name="Dezhong Yao" userId="794760dbfb091494" providerId="LiveId" clId="{E24D1FD2-854A-4773-B4ED-2D7ECE196ED4}" dt="2020-09-11T03:04:52.089" v="1617" actId="164"/>
          <ac:cxnSpMkLst>
            <pc:docMk/>
            <pc:sldMk cId="3480331947" sldId="358"/>
            <ac:cxnSpMk id="184" creationId="{72661120-EA35-4253-A4D9-EA5C755AB3B2}"/>
          </ac:cxnSpMkLst>
        </pc:cxnChg>
        <pc:cxnChg chg="add mod">
          <ac:chgData name="Dezhong Yao" userId="794760dbfb091494" providerId="LiveId" clId="{E24D1FD2-854A-4773-B4ED-2D7ECE196ED4}" dt="2020-09-11T03:04:52.089" v="1617" actId="164"/>
          <ac:cxnSpMkLst>
            <pc:docMk/>
            <pc:sldMk cId="3480331947" sldId="358"/>
            <ac:cxnSpMk id="185" creationId="{AE31A24F-7526-4760-9341-A851EB907B46}"/>
          </ac:cxnSpMkLst>
        </pc:cxnChg>
        <pc:cxnChg chg="add mod">
          <ac:chgData name="Dezhong Yao" userId="794760dbfb091494" providerId="LiveId" clId="{E24D1FD2-854A-4773-B4ED-2D7ECE196ED4}" dt="2020-09-11T03:04:52.089" v="1617" actId="164"/>
          <ac:cxnSpMkLst>
            <pc:docMk/>
            <pc:sldMk cId="3480331947" sldId="358"/>
            <ac:cxnSpMk id="186" creationId="{B7A8387E-24F0-45C9-B1E8-C9287F6B51FC}"/>
          </ac:cxnSpMkLst>
        </pc:cxnChg>
        <pc:cxnChg chg="add mod">
          <ac:chgData name="Dezhong Yao" userId="794760dbfb091494" providerId="LiveId" clId="{E24D1FD2-854A-4773-B4ED-2D7ECE196ED4}" dt="2020-09-11T03:04:52.089" v="1617" actId="164"/>
          <ac:cxnSpMkLst>
            <pc:docMk/>
            <pc:sldMk cId="3480331947" sldId="358"/>
            <ac:cxnSpMk id="187" creationId="{38869FE7-6877-47BC-907E-D5E6F3BBE368}"/>
          </ac:cxnSpMkLst>
        </pc:cxnChg>
        <pc:cxnChg chg="add mod">
          <ac:chgData name="Dezhong Yao" userId="794760dbfb091494" providerId="LiveId" clId="{E24D1FD2-854A-4773-B4ED-2D7ECE196ED4}" dt="2020-09-11T03:04:52.089" v="1617" actId="164"/>
          <ac:cxnSpMkLst>
            <pc:docMk/>
            <pc:sldMk cId="3480331947" sldId="358"/>
            <ac:cxnSpMk id="188" creationId="{E80FEBF0-F940-4A1F-A139-4312D9E6DC6C}"/>
          </ac:cxnSpMkLst>
        </pc:cxnChg>
        <pc:cxnChg chg="add mod">
          <ac:chgData name="Dezhong Yao" userId="794760dbfb091494" providerId="LiveId" clId="{E24D1FD2-854A-4773-B4ED-2D7ECE196ED4}" dt="2020-09-11T03:04:52.089" v="1617" actId="164"/>
          <ac:cxnSpMkLst>
            <pc:docMk/>
            <pc:sldMk cId="3480331947" sldId="358"/>
            <ac:cxnSpMk id="189" creationId="{2B52E177-C161-425A-A4BB-A88437604792}"/>
          </ac:cxnSpMkLst>
        </pc:cxnChg>
        <pc:cxnChg chg="add mod">
          <ac:chgData name="Dezhong Yao" userId="794760dbfb091494" providerId="LiveId" clId="{E24D1FD2-854A-4773-B4ED-2D7ECE196ED4}" dt="2020-09-11T03:04:52.089" v="1617" actId="164"/>
          <ac:cxnSpMkLst>
            <pc:docMk/>
            <pc:sldMk cId="3480331947" sldId="358"/>
            <ac:cxnSpMk id="190" creationId="{D8D0B5C6-15F3-4D53-9FF6-18F767A2F8F9}"/>
          </ac:cxnSpMkLst>
        </pc:cxnChg>
        <pc:cxnChg chg="add mod">
          <ac:chgData name="Dezhong Yao" userId="794760dbfb091494" providerId="LiveId" clId="{E24D1FD2-854A-4773-B4ED-2D7ECE196ED4}" dt="2020-09-11T03:04:52.089" v="1617" actId="164"/>
          <ac:cxnSpMkLst>
            <pc:docMk/>
            <pc:sldMk cId="3480331947" sldId="358"/>
            <ac:cxnSpMk id="191" creationId="{C4C726C2-2CEA-4A27-ABB6-D6E35BFA24AF}"/>
          </ac:cxnSpMkLst>
        </pc:cxnChg>
        <pc:cxnChg chg="add mod">
          <ac:chgData name="Dezhong Yao" userId="794760dbfb091494" providerId="LiveId" clId="{E24D1FD2-854A-4773-B4ED-2D7ECE196ED4}" dt="2020-09-11T03:04:52.089" v="1617" actId="164"/>
          <ac:cxnSpMkLst>
            <pc:docMk/>
            <pc:sldMk cId="3480331947" sldId="358"/>
            <ac:cxnSpMk id="192" creationId="{E0010C58-366C-4544-B7DB-B71F06914202}"/>
          </ac:cxnSpMkLst>
        </pc:cxnChg>
        <pc:cxnChg chg="add mod">
          <ac:chgData name="Dezhong Yao" userId="794760dbfb091494" providerId="LiveId" clId="{E24D1FD2-854A-4773-B4ED-2D7ECE196ED4}" dt="2020-09-11T03:04:52.089" v="1617" actId="164"/>
          <ac:cxnSpMkLst>
            <pc:docMk/>
            <pc:sldMk cId="3480331947" sldId="358"/>
            <ac:cxnSpMk id="193" creationId="{51E8A1AF-E4B6-416D-ABC7-7539C1ACAE8E}"/>
          </ac:cxnSpMkLst>
        </pc:cxnChg>
        <pc:cxnChg chg="add mod">
          <ac:chgData name="Dezhong Yao" userId="794760dbfb091494" providerId="LiveId" clId="{E24D1FD2-854A-4773-B4ED-2D7ECE196ED4}" dt="2020-09-11T03:04:52.089" v="1617" actId="164"/>
          <ac:cxnSpMkLst>
            <pc:docMk/>
            <pc:sldMk cId="3480331947" sldId="358"/>
            <ac:cxnSpMk id="194" creationId="{B7FE6102-BBA0-456C-A540-7FD2C349E725}"/>
          </ac:cxnSpMkLst>
        </pc:cxnChg>
        <pc:cxnChg chg="add mod">
          <ac:chgData name="Dezhong Yao" userId="794760dbfb091494" providerId="LiveId" clId="{E24D1FD2-854A-4773-B4ED-2D7ECE196ED4}" dt="2020-09-11T03:04:52.089" v="1617" actId="164"/>
          <ac:cxnSpMkLst>
            <pc:docMk/>
            <pc:sldMk cId="3480331947" sldId="358"/>
            <ac:cxnSpMk id="195" creationId="{B05BC3E2-D33C-42AB-9C01-1389693D4606}"/>
          </ac:cxnSpMkLst>
        </pc:cxnChg>
        <pc:cxnChg chg="add mod">
          <ac:chgData name="Dezhong Yao" userId="794760dbfb091494" providerId="LiveId" clId="{E24D1FD2-854A-4773-B4ED-2D7ECE196ED4}" dt="2020-09-11T03:04:52.089" v="1617" actId="164"/>
          <ac:cxnSpMkLst>
            <pc:docMk/>
            <pc:sldMk cId="3480331947" sldId="358"/>
            <ac:cxnSpMk id="196" creationId="{C9753E7D-EAC6-41C2-8EE5-82B5A42BC171}"/>
          </ac:cxnSpMkLst>
        </pc:cxnChg>
        <pc:cxnChg chg="add mod">
          <ac:chgData name="Dezhong Yao" userId="794760dbfb091494" providerId="LiveId" clId="{E24D1FD2-854A-4773-B4ED-2D7ECE196ED4}" dt="2020-09-11T03:05:03.686" v="1620" actId="164"/>
          <ac:cxnSpMkLst>
            <pc:docMk/>
            <pc:sldMk cId="3480331947" sldId="358"/>
            <ac:cxnSpMk id="199" creationId="{B2A641B8-6D89-406A-8CF6-4AF98775DDE6}"/>
          </ac:cxnSpMkLst>
        </pc:cxnChg>
        <pc:cxnChg chg="add mod">
          <ac:chgData name="Dezhong Yao" userId="794760dbfb091494" providerId="LiveId" clId="{E24D1FD2-854A-4773-B4ED-2D7ECE196ED4}" dt="2020-09-11T03:05:03.686" v="1620" actId="164"/>
          <ac:cxnSpMkLst>
            <pc:docMk/>
            <pc:sldMk cId="3480331947" sldId="358"/>
            <ac:cxnSpMk id="206" creationId="{A53F8D73-44B3-402E-9555-76F02B4360EF}"/>
          </ac:cxnSpMkLst>
        </pc:cxnChg>
        <pc:cxnChg chg="add mod">
          <ac:chgData name="Dezhong Yao" userId="794760dbfb091494" providerId="LiveId" clId="{E24D1FD2-854A-4773-B4ED-2D7ECE196ED4}" dt="2020-09-11T03:05:03.686" v="1620" actId="164"/>
          <ac:cxnSpMkLst>
            <pc:docMk/>
            <pc:sldMk cId="3480331947" sldId="358"/>
            <ac:cxnSpMk id="222" creationId="{9DD2BE88-53C4-4F0C-9F38-0CB29E56BC91}"/>
          </ac:cxnSpMkLst>
        </pc:cxnChg>
        <pc:cxnChg chg="add mod">
          <ac:chgData name="Dezhong Yao" userId="794760dbfb091494" providerId="LiveId" clId="{E24D1FD2-854A-4773-B4ED-2D7ECE196ED4}" dt="2020-09-11T03:05:03.686" v="1620" actId="164"/>
          <ac:cxnSpMkLst>
            <pc:docMk/>
            <pc:sldMk cId="3480331947" sldId="358"/>
            <ac:cxnSpMk id="232" creationId="{236A3C3F-AC92-4AA7-97B0-7A7891465A28}"/>
          </ac:cxnSpMkLst>
        </pc:cxnChg>
        <pc:cxnChg chg="add mod">
          <ac:chgData name="Dezhong Yao" userId="794760dbfb091494" providerId="LiveId" clId="{E24D1FD2-854A-4773-B4ED-2D7ECE196ED4}" dt="2020-09-11T03:05:03.686" v="1620" actId="164"/>
          <ac:cxnSpMkLst>
            <pc:docMk/>
            <pc:sldMk cId="3480331947" sldId="358"/>
            <ac:cxnSpMk id="233" creationId="{D8A1D1DC-4CD4-4D7F-8004-0E7307BCBF72}"/>
          </ac:cxnSpMkLst>
        </pc:cxnChg>
        <pc:cxnChg chg="add mod">
          <ac:chgData name="Dezhong Yao" userId="794760dbfb091494" providerId="LiveId" clId="{E24D1FD2-854A-4773-B4ED-2D7ECE196ED4}" dt="2020-09-11T03:05:03.686" v="1620" actId="164"/>
          <ac:cxnSpMkLst>
            <pc:docMk/>
            <pc:sldMk cId="3480331947" sldId="358"/>
            <ac:cxnSpMk id="234" creationId="{06713EDC-F70E-438E-8209-CD8547D99E16}"/>
          </ac:cxnSpMkLst>
        </pc:cxnChg>
      </pc:sldChg>
      <pc:sldChg chg="ord">
        <pc:chgData name="Dezhong Yao" userId="794760dbfb091494" providerId="LiveId" clId="{E24D1FD2-854A-4773-B4ED-2D7ECE196ED4}" dt="2020-09-11T03:11:12.740" v="1814"/>
        <pc:sldMkLst>
          <pc:docMk/>
          <pc:sldMk cId="2462130210" sldId="360"/>
        </pc:sldMkLst>
      </pc:sldChg>
      <pc:sldChg chg="modSp">
        <pc:chgData name="Dezhong Yao" userId="794760dbfb091494" providerId="LiveId" clId="{E24D1FD2-854A-4773-B4ED-2D7ECE196ED4}" dt="2020-09-11T03:16:30.655" v="1876"/>
        <pc:sldMkLst>
          <pc:docMk/>
          <pc:sldMk cId="1424742234" sldId="361"/>
        </pc:sldMkLst>
        <pc:spChg chg="mod">
          <ac:chgData name="Dezhong Yao" userId="794760dbfb091494" providerId="LiveId" clId="{E24D1FD2-854A-4773-B4ED-2D7ECE196ED4}" dt="2020-09-11T03:11:23.333" v="1823"/>
          <ac:spMkLst>
            <pc:docMk/>
            <pc:sldMk cId="1424742234" sldId="361"/>
            <ac:spMk id="2" creationId="{92C97372-87C3-4EA6-A8B1-EAD34D421E68}"/>
          </ac:spMkLst>
        </pc:spChg>
        <pc:spChg chg="mod">
          <ac:chgData name="Dezhong Yao" userId="794760dbfb091494" providerId="LiveId" clId="{E24D1FD2-854A-4773-B4ED-2D7ECE196ED4}" dt="2020-09-11T03:16:30.655" v="1876"/>
          <ac:spMkLst>
            <pc:docMk/>
            <pc:sldMk cId="1424742234" sldId="361"/>
            <ac:spMk id="3" creationId="{3B785778-7085-43F3-94A6-10209E89BFCE}"/>
          </ac:spMkLst>
        </pc:spChg>
      </pc:sldChg>
      <pc:sldChg chg="modSp">
        <pc:chgData name="Dezhong Yao" userId="794760dbfb091494" providerId="LiveId" clId="{E24D1FD2-854A-4773-B4ED-2D7ECE196ED4}" dt="2020-09-11T09:40:27.059" v="2019"/>
        <pc:sldMkLst>
          <pc:docMk/>
          <pc:sldMk cId="702263478" sldId="362"/>
        </pc:sldMkLst>
        <pc:spChg chg="mod">
          <ac:chgData name="Dezhong Yao" userId="794760dbfb091494" providerId="LiveId" clId="{E24D1FD2-854A-4773-B4ED-2D7ECE196ED4}" dt="2020-09-11T03:16:41.980" v="1877"/>
          <ac:spMkLst>
            <pc:docMk/>
            <pc:sldMk cId="702263478" sldId="362"/>
            <ac:spMk id="2" creationId="{C3B13F06-9CC2-4EBE-B4D0-0472D0490CFA}"/>
          </ac:spMkLst>
        </pc:spChg>
        <pc:spChg chg="mod">
          <ac:chgData name="Dezhong Yao" userId="794760dbfb091494" providerId="LiveId" clId="{E24D1FD2-854A-4773-B4ED-2D7ECE196ED4}" dt="2020-09-11T09:40:27.059" v="2019"/>
          <ac:spMkLst>
            <pc:docMk/>
            <pc:sldMk cId="702263478" sldId="362"/>
            <ac:spMk id="3" creationId="{A8F60B48-6CBF-4872-81B2-9950ADA335E5}"/>
          </ac:spMkLst>
        </pc:spChg>
      </pc:sldChg>
      <pc:sldChg chg="modSp add">
        <pc:chgData name="Dezhong Yao" userId="794760dbfb091494" providerId="LiveId" clId="{E24D1FD2-854A-4773-B4ED-2D7ECE196ED4}" dt="2020-09-11T01:26:48.245" v="1127" actId="404"/>
        <pc:sldMkLst>
          <pc:docMk/>
          <pc:sldMk cId="110822308" sldId="363"/>
        </pc:sldMkLst>
        <pc:spChg chg="mod">
          <ac:chgData name="Dezhong Yao" userId="794760dbfb091494" providerId="LiveId" clId="{E24D1FD2-854A-4773-B4ED-2D7ECE196ED4}" dt="2020-09-11T01:26:48.245" v="1127" actId="404"/>
          <ac:spMkLst>
            <pc:docMk/>
            <pc:sldMk cId="110822308" sldId="363"/>
            <ac:spMk id="3" creationId="{E28D0269-A0ED-4DE4-9C9A-44FE6B555706}"/>
          </ac:spMkLst>
        </pc:spChg>
      </pc:sldChg>
      <pc:sldChg chg="addSp delSp modSp add">
        <pc:chgData name="Dezhong Yao" userId="794760dbfb091494" providerId="LiveId" clId="{E24D1FD2-854A-4773-B4ED-2D7ECE196ED4}" dt="2020-09-11T01:38:19.393" v="1290" actId="948"/>
        <pc:sldMkLst>
          <pc:docMk/>
          <pc:sldMk cId="3666919796" sldId="364"/>
        </pc:sldMkLst>
        <pc:spChg chg="mod">
          <ac:chgData name="Dezhong Yao" userId="794760dbfb091494" providerId="LiveId" clId="{E24D1FD2-854A-4773-B4ED-2D7ECE196ED4}" dt="2020-09-11T01:38:19.393" v="1290" actId="948"/>
          <ac:spMkLst>
            <pc:docMk/>
            <pc:sldMk cId="3666919796" sldId="364"/>
            <ac:spMk id="3" creationId="{E28D0269-A0ED-4DE4-9C9A-44FE6B555706}"/>
          </ac:spMkLst>
        </pc:spChg>
        <pc:spChg chg="mod topLvl">
          <ac:chgData name="Dezhong Yao" userId="794760dbfb091494" providerId="LiveId" clId="{E24D1FD2-854A-4773-B4ED-2D7ECE196ED4}" dt="2020-09-11T01:27:11.183" v="1131" actId="164"/>
          <ac:spMkLst>
            <pc:docMk/>
            <pc:sldMk cId="3666919796" sldId="364"/>
            <ac:spMk id="4" creationId="{FF3B224E-11B8-47CC-9EF3-0B6777AF7A4D}"/>
          </ac:spMkLst>
        </pc:spChg>
        <pc:spChg chg="mod topLvl">
          <ac:chgData name="Dezhong Yao" userId="794760dbfb091494" providerId="LiveId" clId="{E24D1FD2-854A-4773-B4ED-2D7ECE196ED4}" dt="2020-09-11T01:27:11.183" v="1131" actId="164"/>
          <ac:spMkLst>
            <pc:docMk/>
            <pc:sldMk cId="3666919796" sldId="364"/>
            <ac:spMk id="5" creationId="{E72F1F49-46F7-449C-B43C-9B99EFE9A98B}"/>
          </ac:spMkLst>
        </pc:spChg>
        <pc:spChg chg="mod topLvl">
          <ac:chgData name="Dezhong Yao" userId="794760dbfb091494" providerId="LiveId" clId="{E24D1FD2-854A-4773-B4ED-2D7ECE196ED4}" dt="2020-09-11T01:27:11.183" v="1131" actId="164"/>
          <ac:spMkLst>
            <pc:docMk/>
            <pc:sldMk cId="3666919796" sldId="364"/>
            <ac:spMk id="6" creationId="{CD21EE7E-40C1-4B25-8339-481123A1C147}"/>
          </ac:spMkLst>
        </pc:spChg>
        <pc:spChg chg="mod topLvl">
          <ac:chgData name="Dezhong Yao" userId="794760dbfb091494" providerId="LiveId" clId="{E24D1FD2-854A-4773-B4ED-2D7ECE196ED4}" dt="2020-09-11T01:27:11.183" v="1131" actId="164"/>
          <ac:spMkLst>
            <pc:docMk/>
            <pc:sldMk cId="3666919796" sldId="364"/>
            <ac:spMk id="7" creationId="{3130C572-5B9B-4B9E-A22C-0EE506122285}"/>
          </ac:spMkLst>
        </pc:spChg>
        <pc:spChg chg="mod topLvl">
          <ac:chgData name="Dezhong Yao" userId="794760dbfb091494" providerId="LiveId" clId="{E24D1FD2-854A-4773-B4ED-2D7ECE196ED4}" dt="2020-09-11T01:27:11.183" v="1131" actId="164"/>
          <ac:spMkLst>
            <pc:docMk/>
            <pc:sldMk cId="3666919796" sldId="364"/>
            <ac:spMk id="8" creationId="{A3ABD118-8FFC-4086-937E-C21D4DE58064}"/>
          </ac:spMkLst>
        </pc:spChg>
        <pc:spChg chg="mod topLvl">
          <ac:chgData name="Dezhong Yao" userId="794760dbfb091494" providerId="LiveId" clId="{E24D1FD2-854A-4773-B4ED-2D7ECE196ED4}" dt="2020-09-11T01:27:11.183" v="1131" actId="164"/>
          <ac:spMkLst>
            <pc:docMk/>
            <pc:sldMk cId="3666919796" sldId="364"/>
            <ac:spMk id="9" creationId="{E1A234FB-1F13-4D04-BFD6-8B6ACF2941DC}"/>
          </ac:spMkLst>
        </pc:spChg>
        <pc:spChg chg="mod topLvl">
          <ac:chgData name="Dezhong Yao" userId="794760dbfb091494" providerId="LiveId" clId="{E24D1FD2-854A-4773-B4ED-2D7ECE196ED4}" dt="2020-09-11T01:27:11.183" v="1131" actId="164"/>
          <ac:spMkLst>
            <pc:docMk/>
            <pc:sldMk cId="3666919796" sldId="364"/>
            <ac:spMk id="10" creationId="{740E5A9C-4684-4284-820F-907BDCC6E145}"/>
          </ac:spMkLst>
        </pc:spChg>
        <pc:spChg chg="mod topLvl">
          <ac:chgData name="Dezhong Yao" userId="794760dbfb091494" providerId="LiveId" clId="{E24D1FD2-854A-4773-B4ED-2D7ECE196ED4}" dt="2020-09-11T01:27:11.183" v="1131" actId="164"/>
          <ac:spMkLst>
            <pc:docMk/>
            <pc:sldMk cId="3666919796" sldId="364"/>
            <ac:spMk id="22" creationId="{6B7933FA-105B-4CAE-BE9E-696202F2324C}"/>
          </ac:spMkLst>
        </pc:spChg>
        <pc:spChg chg="mod topLvl">
          <ac:chgData name="Dezhong Yao" userId="794760dbfb091494" providerId="LiveId" clId="{E24D1FD2-854A-4773-B4ED-2D7ECE196ED4}" dt="2020-09-11T01:27:11.183" v="1131" actId="164"/>
          <ac:spMkLst>
            <pc:docMk/>
            <pc:sldMk cId="3666919796" sldId="364"/>
            <ac:spMk id="23" creationId="{82799A40-CDD9-4ED7-9CB8-F1BAEA9ECCE4}"/>
          </ac:spMkLst>
        </pc:spChg>
        <pc:spChg chg="mod topLvl">
          <ac:chgData name="Dezhong Yao" userId="794760dbfb091494" providerId="LiveId" clId="{E24D1FD2-854A-4773-B4ED-2D7ECE196ED4}" dt="2020-09-11T01:27:11.183" v="1131" actId="164"/>
          <ac:spMkLst>
            <pc:docMk/>
            <pc:sldMk cId="3666919796" sldId="364"/>
            <ac:spMk id="24" creationId="{30840584-A68D-4529-A810-663CAAF4A4AC}"/>
          </ac:spMkLst>
        </pc:spChg>
        <pc:spChg chg="mod topLvl">
          <ac:chgData name="Dezhong Yao" userId="794760dbfb091494" providerId="LiveId" clId="{E24D1FD2-854A-4773-B4ED-2D7ECE196ED4}" dt="2020-09-11T01:27:11.183" v="1131" actId="164"/>
          <ac:spMkLst>
            <pc:docMk/>
            <pc:sldMk cId="3666919796" sldId="364"/>
            <ac:spMk id="25" creationId="{C5311C37-2CFD-4617-B53C-0D4789D8A251}"/>
          </ac:spMkLst>
        </pc:spChg>
        <pc:spChg chg="mod topLvl">
          <ac:chgData name="Dezhong Yao" userId="794760dbfb091494" providerId="LiveId" clId="{E24D1FD2-854A-4773-B4ED-2D7ECE196ED4}" dt="2020-09-11T01:27:11.183" v="1131" actId="164"/>
          <ac:spMkLst>
            <pc:docMk/>
            <pc:sldMk cId="3666919796" sldId="364"/>
            <ac:spMk id="26" creationId="{9B0C83AF-F00A-41A7-9CF8-2E66AF1943AB}"/>
          </ac:spMkLst>
        </pc:spChg>
        <pc:spChg chg="mod topLvl">
          <ac:chgData name="Dezhong Yao" userId="794760dbfb091494" providerId="LiveId" clId="{E24D1FD2-854A-4773-B4ED-2D7ECE196ED4}" dt="2020-09-11T01:27:11.183" v="1131" actId="164"/>
          <ac:spMkLst>
            <pc:docMk/>
            <pc:sldMk cId="3666919796" sldId="364"/>
            <ac:spMk id="28" creationId="{66B53BAB-AFBF-4AA8-989C-FCBE49B0350F}"/>
          </ac:spMkLst>
        </pc:spChg>
        <pc:spChg chg="mod topLvl">
          <ac:chgData name="Dezhong Yao" userId="794760dbfb091494" providerId="LiveId" clId="{E24D1FD2-854A-4773-B4ED-2D7ECE196ED4}" dt="2020-09-11T01:27:11.183" v="1131" actId="164"/>
          <ac:spMkLst>
            <pc:docMk/>
            <pc:sldMk cId="3666919796" sldId="364"/>
            <ac:spMk id="29" creationId="{D248268E-514F-4B00-8550-1A45352BEAE7}"/>
          </ac:spMkLst>
        </pc:spChg>
        <pc:spChg chg="mod topLvl">
          <ac:chgData name="Dezhong Yao" userId="794760dbfb091494" providerId="LiveId" clId="{E24D1FD2-854A-4773-B4ED-2D7ECE196ED4}" dt="2020-09-11T01:27:11.183" v="1131" actId="164"/>
          <ac:spMkLst>
            <pc:docMk/>
            <pc:sldMk cId="3666919796" sldId="364"/>
            <ac:spMk id="31" creationId="{E8B2A141-D001-48A9-95CE-B3DD625C970B}"/>
          </ac:spMkLst>
        </pc:spChg>
        <pc:spChg chg="mod topLvl">
          <ac:chgData name="Dezhong Yao" userId="794760dbfb091494" providerId="LiveId" clId="{E24D1FD2-854A-4773-B4ED-2D7ECE196ED4}" dt="2020-09-11T01:27:11.183" v="1131" actId="164"/>
          <ac:spMkLst>
            <pc:docMk/>
            <pc:sldMk cId="3666919796" sldId="364"/>
            <ac:spMk id="32" creationId="{FFF3A577-9F48-4059-89F8-9B3538C6FD8C}"/>
          </ac:spMkLst>
        </pc:spChg>
        <pc:spChg chg="del mod topLvl">
          <ac:chgData name="Dezhong Yao" userId="794760dbfb091494" providerId="LiveId" clId="{E24D1FD2-854A-4773-B4ED-2D7ECE196ED4}" dt="2020-09-11T01:27:06.540" v="1130" actId="478"/>
          <ac:spMkLst>
            <pc:docMk/>
            <pc:sldMk cId="3666919796" sldId="364"/>
            <ac:spMk id="33" creationId="{17EBB48E-85CB-499F-94E4-D6D4184C9530}"/>
          </ac:spMkLst>
        </pc:spChg>
        <pc:spChg chg="del mod topLvl">
          <ac:chgData name="Dezhong Yao" userId="794760dbfb091494" providerId="LiveId" clId="{E24D1FD2-854A-4773-B4ED-2D7ECE196ED4}" dt="2020-09-11T01:27:06.540" v="1130" actId="478"/>
          <ac:spMkLst>
            <pc:docMk/>
            <pc:sldMk cId="3666919796" sldId="364"/>
            <ac:spMk id="34" creationId="{228A798F-AA4A-42B9-9C49-EBD656B8E62E}"/>
          </ac:spMkLst>
        </pc:spChg>
        <pc:spChg chg="del mod topLvl">
          <ac:chgData name="Dezhong Yao" userId="794760dbfb091494" providerId="LiveId" clId="{E24D1FD2-854A-4773-B4ED-2D7ECE196ED4}" dt="2020-09-11T01:27:06.540" v="1130" actId="478"/>
          <ac:spMkLst>
            <pc:docMk/>
            <pc:sldMk cId="3666919796" sldId="364"/>
            <ac:spMk id="35" creationId="{61BE991D-3311-40BA-B3F1-4960FF972A8C}"/>
          </ac:spMkLst>
        </pc:spChg>
        <pc:spChg chg="del mod topLvl">
          <ac:chgData name="Dezhong Yao" userId="794760dbfb091494" providerId="LiveId" clId="{E24D1FD2-854A-4773-B4ED-2D7ECE196ED4}" dt="2020-09-11T01:27:06.540" v="1130" actId="478"/>
          <ac:spMkLst>
            <pc:docMk/>
            <pc:sldMk cId="3666919796" sldId="364"/>
            <ac:spMk id="36" creationId="{2D8FCBDF-ECB6-484A-8B18-71E764FCD7DC}"/>
          </ac:spMkLst>
        </pc:spChg>
        <pc:spChg chg="del mod topLvl">
          <ac:chgData name="Dezhong Yao" userId="794760dbfb091494" providerId="LiveId" clId="{E24D1FD2-854A-4773-B4ED-2D7ECE196ED4}" dt="2020-09-11T01:27:06.540" v="1130" actId="478"/>
          <ac:spMkLst>
            <pc:docMk/>
            <pc:sldMk cId="3666919796" sldId="364"/>
            <ac:spMk id="37" creationId="{308F843D-3F1B-44A4-97E7-DD2539C06028}"/>
          </ac:spMkLst>
        </pc:spChg>
        <pc:spChg chg="del mod topLvl">
          <ac:chgData name="Dezhong Yao" userId="794760dbfb091494" providerId="LiveId" clId="{E24D1FD2-854A-4773-B4ED-2D7ECE196ED4}" dt="2020-09-11T01:27:06.540" v="1130" actId="478"/>
          <ac:spMkLst>
            <pc:docMk/>
            <pc:sldMk cId="3666919796" sldId="364"/>
            <ac:spMk id="38" creationId="{A4837D62-67FD-47FE-B985-AF8AC3D7D6C1}"/>
          </ac:spMkLst>
        </pc:spChg>
        <pc:spChg chg="del mod topLvl">
          <ac:chgData name="Dezhong Yao" userId="794760dbfb091494" providerId="LiveId" clId="{E24D1FD2-854A-4773-B4ED-2D7ECE196ED4}" dt="2020-09-11T01:27:06.540" v="1130" actId="478"/>
          <ac:spMkLst>
            <pc:docMk/>
            <pc:sldMk cId="3666919796" sldId="364"/>
            <ac:spMk id="39" creationId="{68CC3DFC-9D52-47C4-9264-338DB50FAC30}"/>
          </ac:spMkLst>
        </pc:spChg>
        <pc:spChg chg="del mod topLvl">
          <ac:chgData name="Dezhong Yao" userId="794760dbfb091494" providerId="LiveId" clId="{E24D1FD2-854A-4773-B4ED-2D7ECE196ED4}" dt="2020-09-11T01:27:06.540" v="1130" actId="478"/>
          <ac:spMkLst>
            <pc:docMk/>
            <pc:sldMk cId="3666919796" sldId="364"/>
            <ac:spMk id="51" creationId="{981B06F8-8004-4C81-9C36-3A00EDB0CE2C}"/>
          </ac:spMkLst>
        </pc:spChg>
        <pc:spChg chg="del mod topLvl">
          <ac:chgData name="Dezhong Yao" userId="794760dbfb091494" providerId="LiveId" clId="{E24D1FD2-854A-4773-B4ED-2D7ECE196ED4}" dt="2020-09-11T01:27:06.540" v="1130" actId="478"/>
          <ac:spMkLst>
            <pc:docMk/>
            <pc:sldMk cId="3666919796" sldId="364"/>
            <ac:spMk id="52" creationId="{4D0A0950-DE9E-4662-ACF7-BCB7089EA23F}"/>
          </ac:spMkLst>
        </pc:spChg>
        <pc:spChg chg="del mod topLvl">
          <ac:chgData name="Dezhong Yao" userId="794760dbfb091494" providerId="LiveId" clId="{E24D1FD2-854A-4773-B4ED-2D7ECE196ED4}" dt="2020-09-11T01:27:06.540" v="1130" actId="478"/>
          <ac:spMkLst>
            <pc:docMk/>
            <pc:sldMk cId="3666919796" sldId="364"/>
            <ac:spMk id="53" creationId="{47246168-8DD4-4F45-8115-4DDF2D884DE8}"/>
          </ac:spMkLst>
        </pc:spChg>
        <pc:spChg chg="del mod topLvl">
          <ac:chgData name="Dezhong Yao" userId="794760dbfb091494" providerId="LiveId" clId="{E24D1FD2-854A-4773-B4ED-2D7ECE196ED4}" dt="2020-09-11T01:27:06.540" v="1130" actId="478"/>
          <ac:spMkLst>
            <pc:docMk/>
            <pc:sldMk cId="3666919796" sldId="364"/>
            <ac:spMk id="54" creationId="{518EBFDC-5F22-42F3-94F9-2D6EE1ABA398}"/>
          </ac:spMkLst>
        </pc:spChg>
        <pc:spChg chg="del mod topLvl">
          <ac:chgData name="Dezhong Yao" userId="794760dbfb091494" providerId="LiveId" clId="{E24D1FD2-854A-4773-B4ED-2D7ECE196ED4}" dt="2020-09-11T01:27:06.540" v="1130" actId="478"/>
          <ac:spMkLst>
            <pc:docMk/>
            <pc:sldMk cId="3666919796" sldId="364"/>
            <ac:spMk id="55" creationId="{BB04FA86-A118-4CB6-B354-F0DC00A207C7}"/>
          </ac:spMkLst>
        </pc:spChg>
        <pc:spChg chg="del mod topLvl">
          <ac:chgData name="Dezhong Yao" userId="794760dbfb091494" providerId="LiveId" clId="{E24D1FD2-854A-4773-B4ED-2D7ECE196ED4}" dt="2020-09-11T01:27:06.540" v="1130" actId="478"/>
          <ac:spMkLst>
            <pc:docMk/>
            <pc:sldMk cId="3666919796" sldId="364"/>
            <ac:spMk id="57" creationId="{C50021AD-DBFE-4A35-BCD8-DE0880627251}"/>
          </ac:spMkLst>
        </pc:spChg>
        <pc:spChg chg="del mod topLvl">
          <ac:chgData name="Dezhong Yao" userId="794760dbfb091494" providerId="LiveId" clId="{E24D1FD2-854A-4773-B4ED-2D7ECE196ED4}" dt="2020-09-11T01:27:06.540" v="1130" actId="478"/>
          <ac:spMkLst>
            <pc:docMk/>
            <pc:sldMk cId="3666919796" sldId="364"/>
            <ac:spMk id="58" creationId="{E1BC237C-AB86-4B34-878E-B4CB5F5F2DD2}"/>
          </ac:spMkLst>
        </pc:spChg>
        <pc:spChg chg="del mod topLvl">
          <ac:chgData name="Dezhong Yao" userId="794760dbfb091494" providerId="LiveId" clId="{E24D1FD2-854A-4773-B4ED-2D7ECE196ED4}" dt="2020-09-11T01:27:06.540" v="1130" actId="478"/>
          <ac:spMkLst>
            <pc:docMk/>
            <pc:sldMk cId="3666919796" sldId="364"/>
            <ac:spMk id="60" creationId="{0CBAAD4F-5E42-48BA-9A3E-FC0920421253}"/>
          </ac:spMkLst>
        </pc:spChg>
        <pc:spChg chg="del mod topLvl">
          <ac:chgData name="Dezhong Yao" userId="794760dbfb091494" providerId="LiveId" clId="{E24D1FD2-854A-4773-B4ED-2D7ECE196ED4}" dt="2020-09-11T01:27:06.540" v="1130" actId="478"/>
          <ac:spMkLst>
            <pc:docMk/>
            <pc:sldMk cId="3666919796" sldId="364"/>
            <ac:spMk id="61" creationId="{D4B4E50D-C793-4074-A386-89D96FD14E5C}"/>
          </ac:spMkLst>
        </pc:spChg>
        <pc:spChg chg="add mod">
          <ac:chgData name="Dezhong Yao" userId="794760dbfb091494" providerId="LiveId" clId="{E24D1FD2-854A-4773-B4ED-2D7ECE196ED4}" dt="2020-09-11T01:34:39.807" v="1280" actId="164"/>
          <ac:spMkLst>
            <pc:docMk/>
            <pc:sldMk cId="3666919796" sldId="364"/>
            <ac:spMk id="70" creationId="{A95A6F10-A3C6-47DD-81C1-4F2FEFC940F2}"/>
          </ac:spMkLst>
        </pc:spChg>
        <pc:grpChg chg="del">
          <ac:chgData name="Dezhong Yao" userId="794760dbfb091494" providerId="LiveId" clId="{E24D1FD2-854A-4773-B4ED-2D7ECE196ED4}" dt="2020-09-11T01:27:03.559" v="1129" actId="165"/>
          <ac:grpSpMkLst>
            <pc:docMk/>
            <pc:sldMk cId="3666919796" sldId="364"/>
            <ac:grpSpMk id="62" creationId="{315737DD-DA9C-42DC-BC12-93F9D006DB5A}"/>
          </ac:grpSpMkLst>
        </pc:grpChg>
        <pc:grpChg chg="add mod">
          <ac:chgData name="Dezhong Yao" userId="794760dbfb091494" providerId="LiveId" clId="{E24D1FD2-854A-4773-B4ED-2D7ECE196ED4}" dt="2020-09-11T01:34:04.008" v="1272" actId="1076"/>
          <ac:grpSpMkLst>
            <pc:docMk/>
            <pc:sldMk cId="3666919796" sldId="364"/>
            <ac:grpSpMk id="63" creationId="{37C91EEA-9D70-47ED-9B37-B33615E13FD4}"/>
          </ac:grpSpMkLst>
        </pc:grpChg>
        <pc:grpChg chg="add mod">
          <ac:chgData name="Dezhong Yao" userId="794760dbfb091494" providerId="LiveId" clId="{E24D1FD2-854A-4773-B4ED-2D7ECE196ED4}" dt="2020-09-11T01:34:42.744" v="1281" actId="1076"/>
          <ac:grpSpMkLst>
            <pc:docMk/>
            <pc:sldMk cId="3666919796" sldId="364"/>
            <ac:grpSpMk id="77" creationId="{D4D14EB4-7F57-49F0-BA0C-C9F7AD6A0F28}"/>
          </ac:grpSpMkLst>
        </pc:grpChg>
        <pc:cxnChg chg="mod topLvl">
          <ac:chgData name="Dezhong Yao" userId="794760dbfb091494" providerId="LiveId" clId="{E24D1FD2-854A-4773-B4ED-2D7ECE196ED4}" dt="2020-09-11T01:27:11.183" v="1131" actId="164"/>
          <ac:cxnSpMkLst>
            <pc:docMk/>
            <pc:sldMk cId="3666919796" sldId="364"/>
            <ac:cxnSpMk id="11" creationId="{8820C80F-AEBE-4D57-A83F-B294B0628508}"/>
          </ac:cxnSpMkLst>
        </pc:cxnChg>
        <pc:cxnChg chg="mod topLvl">
          <ac:chgData name="Dezhong Yao" userId="794760dbfb091494" providerId="LiveId" clId="{E24D1FD2-854A-4773-B4ED-2D7ECE196ED4}" dt="2020-09-11T01:27:11.183" v="1131" actId="164"/>
          <ac:cxnSpMkLst>
            <pc:docMk/>
            <pc:sldMk cId="3666919796" sldId="364"/>
            <ac:cxnSpMk id="12" creationId="{6AE0D668-DE64-4481-B99E-384334B28D30}"/>
          </ac:cxnSpMkLst>
        </pc:cxnChg>
        <pc:cxnChg chg="mod topLvl">
          <ac:chgData name="Dezhong Yao" userId="794760dbfb091494" providerId="LiveId" clId="{E24D1FD2-854A-4773-B4ED-2D7ECE196ED4}" dt="2020-09-11T01:27:11.183" v="1131" actId="164"/>
          <ac:cxnSpMkLst>
            <pc:docMk/>
            <pc:sldMk cId="3666919796" sldId="364"/>
            <ac:cxnSpMk id="13" creationId="{6F14C8F5-26FB-4EC2-9F52-4AFE56441696}"/>
          </ac:cxnSpMkLst>
        </pc:cxnChg>
        <pc:cxnChg chg="mod topLvl">
          <ac:chgData name="Dezhong Yao" userId="794760dbfb091494" providerId="LiveId" clId="{E24D1FD2-854A-4773-B4ED-2D7ECE196ED4}" dt="2020-09-11T01:27:11.183" v="1131" actId="164"/>
          <ac:cxnSpMkLst>
            <pc:docMk/>
            <pc:sldMk cId="3666919796" sldId="364"/>
            <ac:cxnSpMk id="14" creationId="{88FF7B1F-8DCF-4962-AB38-65B34103EA03}"/>
          </ac:cxnSpMkLst>
        </pc:cxnChg>
        <pc:cxnChg chg="mod topLvl">
          <ac:chgData name="Dezhong Yao" userId="794760dbfb091494" providerId="LiveId" clId="{E24D1FD2-854A-4773-B4ED-2D7ECE196ED4}" dt="2020-09-11T01:27:11.183" v="1131" actId="164"/>
          <ac:cxnSpMkLst>
            <pc:docMk/>
            <pc:sldMk cId="3666919796" sldId="364"/>
            <ac:cxnSpMk id="15" creationId="{AD97E8B0-AD9A-41D0-8F06-0D685476361D}"/>
          </ac:cxnSpMkLst>
        </pc:cxnChg>
        <pc:cxnChg chg="mod topLvl">
          <ac:chgData name="Dezhong Yao" userId="794760dbfb091494" providerId="LiveId" clId="{E24D1FD2-854A-4773-B4ED-2D7ECE196ED4}" dt="2020-09-11T01:27:11.183" v="1131" actId="164"/>
          <ac:cxnSpMkLst>
            <pc:docMk/>
            <pc:sldMk cId="3666919796" sldId="364"/>
            <ac:cxnSpMk id="16" creationId="{11767CB9-4E33-4F57-A959-2F8AD200213E}"/>
          </ac:cxnSpMkLst>
        </pc:cxnChg>
        <pc:cxnChg chg="mod topLvl">
          <ac:chgData name="Dezhong Yao" userId="794760dbfb091494" providerId="LiveId" clId="{E24D1FD2-854A-4773-B4ED-2D7ECE196ED4}" dt="2020-09-11T01:27:11.183" v="1131" actId="164"/>
          <ac:cxnSpMkLst>
            <pc:docMk/>
            <pc:sldMk cId="3666919796" sldId="364"/>
            <ac:cxnSpMk id="17" creationId="{50938E4E-1A0F-4148-8317-AE60E2A8AC35}"/>
          </ac:cxnSpMkLst>
        </pc:cxnChg>
        <pc:cxnChg chg="mod topLvl">
          <ac:chgData name="Dezhong Yao" userId="794760dbfb091494" providerId="LiveId" clId="{E24D1FD2-854A-4773-B4ED-2D7ECE196ED4}" dt="2020-09-11T01:27:11.183" v="1131" actId="164"/>
          <ac:cxnSpMkLst>
            <pc:docMk/>
            <pc:sldMk cId="3666919796" sldId="364"/>
            <ac:cxnSpMk id="18" creationId="{246FB059-2643-458A-AC4C-DF9CEC73BE7C}"/>
          </ac:cxnSpMkLst>
        </pc:cxnChg>
        <pc:cxnChg chg="mod topLvl">
          <ac:chgData name="Dezhong Yao" userId="794760dbfb091494" providerId="LiveId" clId="{E24D1FD2-854A-4773-B4ED-2D7ECE196ED4}" dt="2020-09-11T01:27:11.183" v="1131" actId="164"/>
          <ac:cxnSpMkLst>
            <pc:docMk/>
            <pc:sldMk cId="3666919796" sldId="364"/>
            <ac:cxnSpMk id="19" creationId="{D3E5E530-1791-4551-A40B-EAAF2F52B33B}"/>
          </ac:cxnSpMkLst>
        </pc:cxnChg>
        <pc:cxnChg chg="mod topLvl">
          <ac:chgData name="Dezhong Yao" userId="794760dbfb091494" providerId="LiveId" clId="{E24D1FD2-854A-4773-B4ED-2D7ECE196ED4}" dt="2020-09-11T01:27:11.183" v="1131" actId="164"/>
          <ac:cxnSpMkLst>
            <pc:docMk/>
            <pc:sldMk cId="3666919796" sldId="364"/>
            <ac:cxnSpMk id="20" creationId="{E86C4EB1-13AB-4834-84D6-7D5EAB967824}"/>
          </ac:cxnSpMkLst>
        </pc:cxnChg>
        <pc:cxnChg chg="mod topLvl">
          <ac:chgData name="Dezhong Yao" userId="794760dbfb091494" providerId="LiveId" clId="{E24D1FD2-854A-4773-B4ED-2D7ECE196ED4}" dt="2020-09-11T01:27:11.183" v="1131" actId="164"/>
          <ac:cxnSpMkLst>
            <pc:docMk/>
            <pc:sldMk cId="3666919796" sldId="364"/>
            <ac:cxnSpMk id="21" creationId="{33DC0717-2D5A-4135-8E88-8A6F2C66C633}"/>
          </ac:cxnSpMkLst>
        </pc:cxnChg>
        <pc:cxnChg chg="mod topLvl">
          <ac:chgData name="Dezhong Yao" userId="794760dbfb091494" providerId="LiveId" clId="{E24D1FD2-854A-4773-B4ED-2D7ECE196ED4}" dt="2020-09-11T01:27:11.183" v="1131" actId="164"/>
          <ac:cxnSpMkLst>
            <pc:docMk/>
            <pc:sldMk cId="3666919796" sldId="364"/>
            <ac:cxnSpMk id="27" creationId="{805D27CD-8CD3-4F3B-9B2C-81E336105729}"/>
          </ac:cxnSpMkLst>
        </pc:cxnChg>
        <pc:cxnChg chg="mod topLvl">
          <ac:chgData name="Dezhong Yao" userId="794760dbfb091494" providerId="LiveId" clId="{E24D1FD2-854A-4773-B4ED-2D7ECE196ED4}" dt="2020-09-11T01:27:11.183" v="1131" actId="164"/>
          <ac:cxnSpMkLst>
            <pc:docMk/>
            <pc:sldMk cId="3666919796" sldId="364"/>
            <ac:cxnSpMk id="30" creationId="{ACC74C87-1C4F-450E-9CCE-909E60742902}"/>
          </ac:cxnSpMkLst>
        </pc:cxnChg>
        <pc:cxnChg chg="del mod topLvl">
          <ac:chgData name="Dezhong Yao" userId="794760dbfb091494" providerId="LiveId" clId="{E24D1FD2-854A-4773-B4ED-2D7ECE196ED4}" dt="2020-09-11T01:27:06.540" v="1130" actId="478"/>
          <ac:cxnSpMkLst>
            <pc:docMk/>
            <pc:sldMk cId="3666919796" sldId="364"/>
            <ac:cxnSpMk id="40" creationId="{B8F9DDF4-5D5D-40C7-83AB-92EA18CEFF5B}"/>
          </ac:cxnSpMkLst>
        </pc:cxnChg>
        <pc:cxnChg chg="del mod topLvl">
          <ac:chgData name="Dezhong Yao" userId="794760dbfb091494" providerId="LiveId" clId="{E24D1FD2-854A-4773-B4ED-2D7ECE196ED4}" dt="2020-09-11T01:27:06.540" v="1130" actId="478"/>
          <ac:cxnSpMkLst>
            <pc:docMk/>
            <pc:sldMk cId="3666919796" sldId="364"/>
            <ac:cxnSpMk id="41" creationId="{FE469C28-6142-4D79-B0C6-A15FB60B7C7C}"/>
          </ac:cxnSpMkLst>
        </pc:cxnChg>
        <pc:cxnChg chg="del mod topLvl">
          <ac:chgData name="Dezhong Yao" userId="794760dbfb091494" providerId="LiveId" clId="{E24D1FD2-854A-4773-B4ED-2D7ECE196ED4}" dt="2020-09-11T01:27:06.540" v="1130" actId="478"/>
          <ac:cxnSpMkLst>
            <pc:docMk/>
            <pc:sldMk cId="3666919796" sldId="364"/>
            <ac:cxnSpMk id="42" creationId="{81A74696-851A-44C9-ACB9-2AC38B0D580D}"/>
          </ac:cxnSpMkLst>
        </pc:cxnChg>
        <pc:cxnChg chg="del mod topLvl">
          <ac:chgData name="Dezhong Yao" userId="794760dbfb091494" providerId="LiveId" clId="{E24D1FD2-854A-4773-B4ED-2D7ECE196ED4}" dt="2020-09-11T01:27:06.540" v="1130" actId="478"/>
          <ac:cxnSpMkLst>
            <pc:docMk/>
            <pc:sldMk cId="3666919796" sldId="364"/>
            <ac:cxnSpMk id="43" creationId="{7A29EE42-15A4-4D40-BC95-D806B5EEA378}"/>
          </ac:cxnSpMkLst>
        </pc:cxnChg>
        <pc:cxnChg chg="del mod topLvl">
          <ac:chgData name="Dezhong Yao" userId="794760dbfb091494" providerId="LiveId" clId="{E24D1FD2-854A-4773-B4ED-2D7ECE196ED4}" dt="2020-09-11T01:27:06.540" v="1130" actId="478"/>
          <ac:cxnSpMkLst>
            <pc:docMk/>
            <pc:sldMk cId="3666919796" sldId="364"/>
            <ac:cxnSpMk id="44" creationId="{63854C2D-933E-4FD0-8C85-AD7F8096B5C0}"/>
          </ac:cxnSpMkLst>
        </pc:cxnChg>
        <pc:cxnChg chg="del mod topLvl">
          <ac:chgData name="Dezhong Yao" userId="794760dbfb091494" providerId="LiveId" clId="{E24D1FD2-854A-4773-B4ED-2D7ECE196ED4}" dt="2020-09-11T01:27:06.540" v="1130" actId="478"/>
          <ac:cxnSpMkLst>
            <pc:docMk/>
            <pc:sldMk cId="3666919796" sldId="364"/>
            <ac:cxnSpMk id="45" creationId="{D1E42C33-C83D-483C-A5DA-F4A235122B91}"/>
          </ac:cxnSpMkLst>
        </pc:cxnChg>
        <pc:cxnChg chg="del mod topLvl">
          <ac:chgData name="Dezhong Yao" userId="794760dbfb091494" providerId="LiveId" clId="{E24D1FD2-854A-4773-B4ED-2D7ECE196ED4}" dt="2020-09-11T01:27:06.540" v="1130" actId="478"/>
          <ac:cxnSpMkLst>
            <pc:docMk/>
            <pc:sldMk cId="3666919796" sldId="364"/>
            <ac:cxnSpMk id="46" creationId="{0C5467EE-1E27-4679-8052-B2B906505FE0}"/>
          </ac:cxnSpMkLst>
        </pc:cxnChg>
        <pc:cxnChg chg="del mod topLvl">
          <ac:chgData name="Dezhong Yao" userId="794760dbfb091494" providerId="LiveId" clId="{E24D1FD2-854A-4773-B4ED-2D7ECE196ED4}" dt="2020-09-11T01:27:06.540" v="1130" actId="478"/>
          <ac:cxnSpMkLst>
            <pc:docMk/>
            <pc:sldMk cId="3666919796" sldId="364"/>
            <ac:cxnSpMk id="47" creationId="{0FA61292-C78F-4F51-80C3-B6876B8B57B6}"/>
          </ac:cxnSpMkLst>
        </pc:cxnChg>
        <pc:cxnChg chg="del mod topLvl">
          <ac:chgData name="Dezhong Yao" userId="794760dbfb091494" providerId="LiveId" clId="{E24D1FD2-854A-4773-B4ED-2D7ECE196ED4}" dt="2020-09-11T01:27:06.540" v="1130" actId="478"/>
          <ac:cxnSpMkLst>
            <pc:docMk/>
            <pc:sldMk cId="3666919796" sldId="364"/>
            <ac:cxnSpMk id="48" creationId="{D9905636-243B-422A-A259-52D68F35E3B3}"/>
          </ac:cxnSpMkLst>
        </pc:cxnChg>
        <pc:cxnChg chg="del mod topLvl">
          <ac:chgData name="Dezhong Yao" userId="794760dbfb091494" providerId="LiveId" clId="{E24D1FD2-854A-4773-B4ED-2D7ECE196ED4}" dt="2020-09-11T01:27:06.540" v="1130" actId="478"/>
          <ac:cxnSpMkLst>
            <pc:docMk/>
            <pc:sldMk cId="3666919796" sldId="364"/>
            <ac:cxnSpMk id="49" creationId="{5CCB8109-30C0-474F-BEAC-3A3FBDA1EFD5}"/>
          </ac:cxnSpMkLst>
        </pc:cxnChg>
        <pc:cxnChg chg="del mod topLvl">
          <ac:chgData name="Dezhong Yao" userId="794760dbfb091494" providerId="LiveId" clId="{E24D1FD2-854A-4773-B4ED-2D7ECE196ED4}" dt="2020-09-11T01:27:06.540" v="1130" actId="478"/>
          <ac:cxnSpMkLst>
            <pc:docMk/>
            <pc:sldMk cId="3666919796" sldId="364"/>
            <ac:cxnSpMk id="50" creationId="{CB6713AD-26BF-4051-B475-63F9EEC1F0AE}"/>
          </ac:cxnSpMkLst>
        </pc:cxnChg>
        <pc:cxnChg chg="del mod topLvl">
          <ac:chgData name="Dezhong Yao" userId="794760dbfb091494" providerId="LiveId" clId="{E24D1FD2-854A-4773-B4ED-2D7ECE196ED4}" dt="2020-09-11T01:27:06.540" v="1130" actId="478"/>
          <ac:cxnSpMkLst>
            <pc:docMk/>
            <pc:sldMk cId="3666919796" sldId="364"/>
            <ac:cxnSpMk id="56" creationId="{ED8BB00F-2DDD-4B2C-8EBD-B513F79061C3}"/>
          </ac:cxnSpMkLst>
        </pc:cxnChg>
        <pc:cxnChg chg="del mod topLvl">
          <ac:chgData name="Dezhong Yao" userId="794760dbfb091494" providerId="LiveId" clId="{E24D1FD2-854A-4773-B4ED-2D7ECE196ED4}" dt="2020-09-11T01:27:06.540" v="1130" actId="478"/>
          <ac:cxnSpMkLst>
            <pc:docMk/>
            <pc:sldMk cId="3666919796" sldId="364"/>
            <ac:cxnSpMk id="59" creationId="{CD3347BA-1F5F-45F7-A5B3-D90D0004A17C}"/>
          </ac:cxnSpMkLst>
        </pc:cxnChg>
        <pc:cxnChg chg="add del">
          <ac:chgData name="Dezhong Yao" userId="794760dbfb091494" providerId="LiveId" clId="{E24D1FD2-854A-4773-B4ED-2D7ECE196ED4}" dt="2020-09-11T01:33:09.642" v="1263"/>
          <ac:cxnSpMkLst>
            <pc:docMk/>
            <pc:sldMk cId="3666919796" sldId="364"/>
            <ac:cxnSpMk id="64" creationId="{B0C96072-91D1-4063-BABD-D8D766D37046}"/>
          </ac:cxnSpMkLst>
        </pc:cxnChg>
        <pc:cxnChg chg="add del">
          <ac:chgData name="Dezhong Yao" userId="794760dbfb091494" providerId="LiveId" clId="{E24D1FD2-854A-4773-B4ED-2D7ECE196ED4}" dt="2020-09-11T01:33:09.642" v="1263"/>
          <ac:cxnSpMkLst>
            <pc:docMk/>
            <pc:sldMk cId="3666919796" sldId="364"/>
            <ac:cxnSpMk id="65" creationId="{3E028E39-8564-4F22-B762-604A958420CA}"/>
          </ac:cxnSpMkLst>
        </pc:cxnChg>
        <pc:cxnChg chg="add del">
          <ac:chgData name="Dezhong Yao" userId="794760dbfb091494" providerId="LiveId" clId="{E24D1FD2-854A-4773-B4ED-2D7ECE196ED4}" dt="2020-09-11T01:33:09.642" v="1263"/>
          <ac:cxnSpMkLst>
            <pc:docMk/>
            <pc:sldMk cId="3666919796" sldId="364"/>
            <ac:cxnSpMk id="66" creationId="{6E64BE19-1C11-4844-8281-DE21EC232FC5}"/>
          </ac:cxnSpMkLst>
        </pc:cxnChg>
        <pc:cxnChg chg="add del">
          <ac:chgData name="Dezhong Yao" userId="794760dbfb091494" providerId="LiveId" clId="{E24D1FD2-854A-4773-B4ED-2D7ECE196ED4}" dt="2020-09-11T01:33:09.642" v="1263"/>
          <ac:cxnSpMkLst>
            <pc:docMk/>
            <pc:sldMk cId="3666919796" sldId="364"/>
            <ac:cxnSpMk id="67" creationId="{42E9A21A-F66E-41A1-B22C-E9D04DA77738}"/>
          </ac:cxnSpMkLst>
        </pc:cxnChg>
        <pc:cxnChg chg="add del">
          <ac:chgData name="Dezhong Yao" userId="794760dbfb091494" providerId="LiveId" clId="{E24D1FD2-854A-4773-B4ED-2D7ECE196ED4}" dt="2020-09-11T01:33:09.642" v="1263"/>
          <ac:cxnSpMkLst>
            <pc:docMk/>
            <pc:sldMk cId="3666919796" sldId="364"/>
            <ac:cxnSpMk id="68" creationId="{50BC9252-EE90-4912-A7E0-DB94C6F2DBE7}"/>
          </ac:cxnSpMkLst>
        </pc:cxnChg>
        <pc:cxnChg chg="add del">
          <ac:chgData name="Dezhong Yao" userId="794760dbfb091494" providerId="LiveId" clId="{E24D1FD2-854A-4773-B4ED-2D7ECE196ED4}" dt="2020-09-11T01:33:09.642" v="1263"/>
          <ac:cxnSpMkLst>
            <pc:docMk/>
            <pc:sldMk cId="3666919796" sldId="364"/>
            <ac:cxnSpMk id="69" creationId="{58F3F835-F4F0-48FF-9677-DB4904E5A637}"/>
          </ac:cxnSpMkLst>
        </pc:cxnChg>
        <pc:cxnChg chg="add mod">
          <ac:chgData name="Dezhong Yao" userId="794760dbfb091494" providerId="LiveId" clId="{E24D1FD2-854A-4773-B4ED-2D7ECE196ED4}" dt="2020-09-11T01:34:39.807" v="1280" actId="164"/>
          <ac:cxnSpMkLst>
            <pc:docMk/>
            <pc:sldMk cId="3666919796" sldId="364"/>
            <ac:cxnSpMk id="71" creationId="{2F5FE083-FFD8-4A19-8B98-BF85C03B9002}"/>
          </ac:cxnSpMkLst>
        </pc:cxnChg>
        <pc:cxnChg chg="add mod">
          <ac:chgData name="Dezhong Yao" userId="794760dbfb091494" providerId="LiveId" clId="{E24D1FD2-854A-4773-B4ED-2D7ECE196ED4}" dt="2020-09-11T01:34:39.807" v="1280" actId="164"/>
          <ac:cxnSpMkLst>
            <pc:docMk/>
            <pc:sldMk cId="3666919796" sldId="364"/>
            <ac:cxnSpMk id="72" creationId="{4C066E3C-7894-4077-8A78-1C1EAC3C7FBC}"/>
          </ac:cxnSpMkLst>
        </pc:cxnChg>
        <pc:cxnChg chg="add mod">
          <ac:chgData name="Dezhong Yao" userId="794760dbfb091494" providerId="LiveId" clId="{E24D1FD2-854A-4773-B4ED-2D7ECE196ED4}" dt="2020-09-11T01:34:39.807" v="1280" actId="164"/>
          <ac:cxnSpMkLst>
            <pc:docMk/>
            <pc:sldMk cId="3666919796" sldId="364"/>
            <ac:cxnSpMk id="73" creationId="{A5E4816C-F6A3-402E-82E5-3BD9CC4947EA}"/>
          </ac:cxnSpMkLst>
        </pc:cxnChg>
        <pc:cxnChg chg="add mod">
          <ac:chgData name="Dezhong Yao" userId="794760dbfb091494" providerId="LiveId" clId="{E24D1FD2-854A-4773-B4ED-2D7ECE196ED4}" dt="2020-09-11T01:34:39.807" v="1280" actId="164"/>
          <ac:cxnSpMkLst>
            <pc:docMk/>
            <pc:sldMk cId="3666919796" sldId="364"/>
            <ac:cxnSpMk id="74" creationId="{D91B77F5-D2BE-4999-808B-2F9458A0BDE9}"/>
          </ac:cxnSpMkLst>
        </pc:cxnChg>
        <pc:cxnChg chg="add mod">
          <ac:chgData name="Dezhong Yao" userId="794760dbfb091494" providerId="LiveId" clId="{E24D1FD2-854A-4773-B4ED-2D7ECE196ED4}" dt="2020-09-11T01:34:39.807" v="1280" actId="164"/>
          <ac:cxnSpMkLst>
            <pc:docMk/>
            <pc:sldMk cId="3666919796" sldId="364"/>
            <ac:cxnSpMk id="75" creationId="{F2518ECF-9666-417D-9C27-1EC843E24394}"/>
          </ac:cxnSpMkLst>
        </pc:cxnChg>
        <pc:cxnChg chg="add mod">
          <ac:chgData name="Dezhong Yao" userId="794760dbfb091494" providerId="LiveId" clId="{E24D1FD2-854A-4773-B4ED-2D7ECE196ED4}" dt="2020-09-11T01:34:39.807" v="1280" actId="164"/>
          <ac:cxnSpMkLst>
            <pc:docMk/>
            <pc:sldMk cId="3666919796" sldId="364"/>
            <ac:cxnSpMk id="76" creationId="{627896BA-7874-4447-BC2D-C4D5AE414D7F}"/>
          </ac:cxnSpMkLst>
        </pc:cxnChg>
      </pc:sldChg>
      <pc:sldChg chg="addSp delSp modSp add">
        <pc:chgData name="Dezhong Yao" userId="794760dbfb091494" providerId="LiveId" clId="{E24D1FD2-854A-4773-B4ED-2D7ECE196ED4}" dt="2020-09-11T01:38:38.872" v="1294" actId="1076"/>
        <pc:sldMkLst>
          <pc:docMk/>
          <pc:sldMk cId="1001001687" sldId="365"/>
        </pc:sldMkLst>
        <pc:spChg chg="mod">
          <ac:chgData name="Dezhong Yao" userId="794760dbfb091494" providerId="LiveId" clId="{E24D1FD2-854A-4773-B4ED-2D7ECE196ED4}" dt="2020-09-11T01:38:32.073" v="1293" actId="6549"/>
          <ac:spMkLst>
            <pc:docMk/>
            <pc:sldMk cId="1001001687" sldId="365"/>
            <ac:spMk id="3" creationId="{E28D0269-A0ED-4DE4-9C9A-44FE6B555706}"/>
          </ac:spMkLst>
        </pc:spChg>
        <pc:spChg chg="del">
          <ac:chgData name="Dezhong Yao" userId="794760dbfb091494" providerId="LiveId" clId="{E24D1FD2-854A-4773-B4ED-2D7ECE196ED4}" dt="2020-09-11T01:30:50.746" v="1171" actId="478"/>
          <ac:spMkLst>
            <pc:docMk/>
            <pc:sldMk cId="1001001687" sldId="365"/>
            <ac:spMk id="9" creationId="{E1A234FB-1F13-4D04-BFD6-8B6ACF2941DC}"/>
          </ac:spMkLst>
        </pc:spChg>
        <pc:spChg chg="del mod topLvl">
          <ac:chgData name="Dezhong Yao" userId="794760dbfb091494" providerId="LiveId" clId="{E24D1FD2-854A-4773-B4ED-2D7ECE196ED4}" dt="2020-09-11T01:31:02.283" v="1176" actId="478"/>
          <ac:spMkLst>
            <pc:docMk/>
            <pc:sldMk cId="1001001687" sldId="365"/>
            <ac:spMk id="35" creationId="{D8EC6FB9-BDFA-4C06-8B18-D29390DF4F27}"/>
          </ac:spMkLst>
        </pc:spChg>
        <pc:spChg chg="del mod topLvl">
          <ac:chgData name="Dezhong Yao" userId="794760dbfb091494" providerId="LiveId" clId="{E24D1FD2-854A-4773-B4ED-2D7ECE196ED4}" dt="2020-09-11T01:31:02.283" v="1176" actId="478"/>
          <ac:spMkLst>
            <pc:docMk/>
            <pc:sldMk cId="1001001687" sldId="365"/>
            <ac:spMk id="36" creationId="{58C7D4FF-8C81-41E9-BBA8-ECBCF53F2A89}"/>
          </ac:spMkLst>
        </pc:spChg>
        <pc:spChg chg="del mod topLvl">
          <ac:chgData name="Dezhong Yao" userId="794760dbfb091494" providerId="LiveId" clId="{E24D1FD2-854A-4773-B4ED-2D7ECE196ED4}" dt="2020-09-11T01:31:02.283" v="1176" actId="478"/>
          <ac:spMkLst>
            <pc:docMk/>
            <pc:sldMk cId="1001001687" sldId="365"/>
            <ac:spMk id="37" creationId="{3B44492A-4653-4465-980F-DA4E15C591CC}"/>
          </ac:spMkLst>
        </pc:spChg>
        <pc:spChg chg="del mod topLvl">
          <ac:chgData name="Dezhong Yao" userId="794760dbfb091494" providerId="LiveId" clId="{E24D1FD2-854A-4773-B4ED-2D7ECE196ED4}" dt="2020-09-11T01:31:02.283" v="1176" actId="478"/>
          <ac:spMkLst>
            <pc:docMk/>
            <pc:sldMk cId="1001001687" sldId="365"/>
            <ac:spMk id="38" creationId="{2DB682D3-AAF0-4424-A1EA-3CC576D68AE9}"/>
          </ac:spMkLst>
        </pc:spChg>
        <pc:spChg chg="del mod topLvl">
          <ac:chgData name="Dezhong Yao" userId="794760dbfb091494" providerId="LiveId" clId="{E24D1FD2-854A-4773-B4ED-2D7ECE196ED4}" dt="2020-09-11T01:31:02.283" v="1176" actId="478"/>
          <ac:spMkLst>
            <pc:docMk/>
            <pc:sldMk cId="1001001687" sldId="365"/>
            <ac:spMk id="39" creationId="{9AFDFE20-C90B-44A0-926E-660447E97085}"/>
          </ac:spMkLst>
        </pc:spChg>
        <pc:spChg chg="del mod topLvl">
          <ac:chgData name="Dezhong Yao" userId="794760dbfb091494" providerId="LiveId" clId="{E24D1FD2-854A-4773-B4ED-2D7ECE196ED4}" dt="2020-09-11T01:31:02.283" v="1176" actId="478"/>
          <ac:spMkLst>
            <pc:docMk/>
            <pc:sldMk cId="1001001687" sldId="365"/>
            <ac:spMk id="40" creationId="{10C5B752-54C4-4CC2-8AF0-91EDE07F4FA6}"/>
          </ac:spMkLst>
        </pc:spChg>
        <pc:spChg chg="del mod topLvl">
          <ac:chgData name="Dezhong Yao" userId="794760dbfb091494" providerId="LiveId" clId="{E24D1FD2-854A-4773-B4ED-2D7ECE196ED4}" dt="2020-09-11T01:31:02.283" v="1176" actId="478"/>
          <ac:spMkLst>
            <pc:docMk/>
            <pc:sldMk cId="1001001687" sldId="365"/>
            <ac:spMk id="41" creationId="{35099C2A-D5DC-42A2-AB16-345F22ADAD04}"/>
          </ac:spMkLst>
        </pc:spChg>
        <pc:spChg chg="del mod topLvl">
          <ac:chgData name="Dezhong Yao" userId="794760dbfb091494" providerId="LiveId" clId="{E24D1FD2-854A-4773-B4ED-2D7ECE196ED4}" dt="2020-09-11T01:31:02.283" v="1176" actId="478"/>
          <ac:spMkLst>
            <pc:docMk/>
            <pc:sldMk cId="1001001687" sldId="365"/>
            <ac:spMk id="53" creationId="{385EEF87-BB82-477F-861D-660077519CA0}"/>
          </ac:spMkLst>
        </pc:spChg>
        <pc:spChg chg="del mod topLvl">
          <ac:chgData name="Dezhong Yao" userId="794760dbfb091494" providerId="LiveId" clId="{E24D1FD2-854A-4773-B4ED-2D7ECE196ED4}" dt="2020-09-11T01:31:02.283" v="1176" actId="478"/>
          <ac:spMkLst>
            <pc:docMk/>
            <pc:sldMk cId="1001001687" sldId="365"/>
            <ac:spMk id="54" creationId="{C3163658-F465-43CF-B720-847F7B844731}"/>
          </ac:spMkLst>
        </pc:spChg>
        <pc:spChg chg="del mod topLvl">
          <ac:chgData name="Dezhong Yao" userId="794760dbfb091494" providerId="LiveId" clId="{E24D1FD2-854A-4773-B4ED-2D7ECE196ED4}" dt="2020-09-11T01:31:02.283" v="1176" actId="478"/>
          <ac:spMkLst>
            <pc:docMk/>
            <pc:sldMk cId="1001001687" sldId="365"/>
            <ac:spMk id="55" creationId="{9886D10A-A27D-46EF-80AA-6F0A9CD7407A}"/>
          </ac:spMkLst>
        </pc:spChg>
        <pc:spChg chg="del mod topLvl">
          <ac:chgData name="Dezhong Yao" userId="794760dbfb091494" providerId="LiveId" clId="{E24D1FD2-854A-4773-B4ED-2D7ECE196ED4}" dt="2020-09-11T01:31:02.283" v="1176" actId="478"/>
          <ac:spMkLst>
            <pc:docMk/>
            <pc:sldMk cId="1001001687" sldId="365"/>
            <ac:spMk id="56" creationId="{C5E3775E-7615-44B5-B5FA-EB1387572A94}"/>
          </ac:spMkLst>
        </pc:spChg>
        <pc:spChg chg="del mod topLvl">
          <ac:chgData name="Dezhong Yao" userId="794760dbfb091494" providerId="LiveId" clId="{E24D1FD2-854A-4773-B4ED-2D7ECE196ED4}" dt="2020-09-11T01:31:02.283" v="1176" actId="478"/>
          <ac:spMkLst>
            <pc:docMk/>
            <pc:sldMk cId="1001001687" sldId="365"/>
            <ac:spMk id="57" creationId="{95050E6B-DC92-4DB0-8AB6-EDDACF1B3739}"/>
          </ac:spMkLst>
        </pc:spChg>
        <pc:spChg chg="del mod topLvl">
          <ac:chgData name="Dezhong Yao" userId="794760dbfb091494" providerId="LiveId" clId="{E24D1FD2-854A-4773-B4ED-2D7ECE196ED4}" dt="2020-09-11T01:31:02.283" v="1176" actId="478"/>
          <ac:spMkLst>
            <pc:docMk/>
            <pc:sldMk cId="1001001687" sldId="365"/>
            <ac:spMk id="59" creationId="{DBAB6882-2242-432E-8A73-8BAB88515A42}"/>
          </ac:spMkLst>
        </pc:spChg>
        <pc:spChg chg="del mod topLvl">
          <ac:chgData name="Dezhong Yao" userId="794760dbfb091494" providerId="LiveId" clId="{E24D1FD2-854A-4773-B4ED-2D7ECE196ED4}" dt="2020-09-11T01:31:02.283" v="1176" actId="478"/>
          <ac:spMkLst>
            <pc:docMk/>
            <pc:sldMk cId="1001001687" sldId="365"/>
            <ac:spMk id="60" creationId="{24F25DEA-9EF2-4885-A254-97332D323A42}"/>
          </ac:spMkLst>
        </pc:spChg>
        <pc:spChg chg="del mod topLvl">
          <ac:chgData name="Dezhong Yao" userId="794760dbfb091494" providerId="LiveId" clId="{E24D1FD2-854A-4773-B4ED-2D7ECE196ED4}" dt="2020-09-11T01:31:02.283" v="1176" actId="478"/>
          <ac:spMkLst>
            <pc:docMk/>
            <pc:sldMk cId="1001001687" sldId="365"/>
            <ac:spMk id="62" creationId="{7E0A5178-54E9-44C5-832F-2703E39FD6B8}"/>
          </ac:spMkLst>
        </pc:spChg>
        <pc:spChg chg="del mod topLvl">
          <ac:chgData name="Dezhong Yao" userId="794760dbfb091494" providerId="LiveId" clId="{E24D1FD2-854A-4773-B4ED-2D7ECE196ED4}" dt="2020-09-11T01:31:02.283" v="1176" actId="478"/>
          <ac:spMkLst>
            <pc:docMk/>
            <pc:sldMk cId="1001001687" sldId="365"/>
            <ac:spMk id="64" creationId="{AE22663B-F51D-4E30-ADB5-387CC0AC7C51}"/>
          </ac:spMkLst>
        </pc:spChg>
        <pc:spChg chg="mod topLvl">
          <ac:chgData name="Dezhong Yao" userId="794760dbfb091494" providerId="LiveId" clId="{E24D1FD2-854A-4773-B4ED-2D7ECE196ED4}" dt="2020-09-11T01:31:07.345" v="1177" actId="164"/>
          <ac:spMkLst>
            <pc:docMk/>
            <pc:sldMk cId="1001001687" sldId="365"/>
            <ac:spMk id="65" creationId="{EE40D6D3-271A-492D-A3F1-F6123BE7B3D3}"/>
          </ac:spMkLst>
        </pc:spChg>
        <pc:spChg chg="mod topLvl">
          <ac:chgData name="Dezhong Yao" userId="794760dbfb091494" providerId="LiveId" clId="{E24D1FD2-854A-4773-B4ED-2D7ECE196ED4}" dt="2020-09-11T01:31:07.345" v="1177" actId="164"/>
          <ac:spMkLst>
            <pc:docMk/>
            <pc:sldMk cId="1001001687" sldId="365"/>
            <ac:spMk id="66" creationId="{5746CF97-12E9-45C9-8B94-8227CEC586AA}"/>
          </ac:spMkLst>
        </pc:spChg>
        <pc:spChg chg="mod topLvl">
          <ac:chgData name="Dezhong Yao" userId="794760dbfb091494" providerId="LiveId" clId="{E24D1FD2-854A-4773-B4ED-2D7ECE196ED4}" dt="2020-09-11T01:31:07.345" v="1177" actId="164"/>
          <ac:spMkLst>
            <pc:docMk/>
            <pc:sldMk cId="1001001687" sldId="365"/>
            <ac:spMk id="67" creationId="{42F30978-730A-48E2-8CE1-E191689C36B5}"/>
          </ac:spMkLst>
        </pc:spChg>
        <pc:spChg chg="mod topLvl">
          <ac:chgData name="Dezhong Yao" userId="794760dbfb091494" providerId="LiveId" clId="{E24D1FD2-854A-4773-B4ED-2D7ECE196ED4}" dt="2020-09-11T01:31:07.345" v="1177" actId="164"/>
          <ac:spMkLst>
            <pc:docMk/>
            <pc:sldMk cId="1001001687" sldId="365"/>
            <ac:spMk id="68" creationId="{9230B0E6-A3EC-42F8-8BD0-72C53E3D0A93}"/>
          </ac:spMkLst>
        </pc:spChg>
        <pc:spChg chg="mod topLvl">
          <ac:chgData name="Dezhong Yao" userId="794760dbfb091494" providerId="LiveId" clId="{E24D1FD2-854A-4773-B4ED-2D7ECE196ED4}" dt="2020-09-11T01:31:07.345" v="1177" actId="164"/>
          <ac:spMkLst>
            <pc:docMk/>
            <pc:sldMk cId="1001001687" sldId="365"/>
            <ac:spMk id="69" creationId="{B44003F7-7DA3-4A63-ACDA-3936F61C7B10}"/>
          </ac:spMkLst>
        </pc:spChg>
        <pc:spChg chg="mod topLvl">
          <ac:chgData name="Dezhong Yao" userId="794760dbfb091494" providerId="LiveId" clId="{E24D1FD2-854A-4773-B4ED-2D7ECE196ED4}" dt="2020-09-11T01:31:07.345" v="1177" actId="164"/>
          <ac:spMkLst>
            <pc:docMk/>
            <pc:sldMk cId="1001001687" sldId="365"/>
            <ac:spMk id="70" creationId="{3A248D6F-C909-45F3-BAD4-F183A9D30BBC}"/>
          </ac:spMkLst>
        </pc:spChg>
        <pc:spChg chg="mod topLvl">
          <ac:chgData name="Dezhong Yao" userId="794760dbfb091494" providerId="LiveId" clId="{E24D1FD2-854A-4773-B4ED-2D7ECE196ED4}" dt="2020-09-11T01:31:07.345" v="1177" actId="164"/>
          <ac:spMkLst>
            <pc:docMk/>
            <pc:sldMk cId="1001001687" sldId="365"/>
            <ac:spMk id="71" creationId="{CD2D8750-B2FF-4DCF-9053-03302D31B598}"/>
          </ac:spMkLst>
        </pc:spChg>
        <pc:spChg chg="mod topLvl">
          <ac:chgData name="Dezhong Yao" userId="794760dbfb091494" providerId="LiveId" clId="{E24D1FD2-854A-4773-B4ED-2D7ECE196ED4}" dt="2020-09-11T01:31:07.345" v="1177" actId="164"/>
          <ac:spMkLst>
            <pc:docMk/>
            <pc:sldMk cId="1001001687" sldId="365"/>
            <ac:spMk id="83" creationId="{34D6E84C-F1B8-4B76-A17D-EA3FD77B166A}"/>
          </ac:spMkLst>
        </pc:spChg>
        <pc:spChg chg="mod topLvl">
          <ac:chgData name="Dezhong Yao" userId="794760dbfb091494" providerId="LiveId" clId="{E24D1FD2-854A-4773-B4ED-2D7ECE196ED4}" dt="2020-09-11T01:31:07.345" v="1177" actId="164"/>
          <ac:spMkLst>
            <pc:docMk/>
            <pc:sldMk cId="1001001687" sldId="365"/>
            <ac:spMk id="84" creationId="{C2E9DB7A-5117-4C23-80CB-8A836F16957B}"/>
          </ac:spMkLst>
        </pc:spChg>
        <pc:spChg chg="mod topLvl">
          <ac:chgData name="Dezhong Yao" userId="794760dbfb091494" providerId="LiveId" clId="{E24D1FD2-854A-4773-B4ED-2D7ECE196ED4}" dt="2020-09-11T01:31:07.345" v="1177" actId="164"/>
          <ac:spMkLst>
            <pc:docMk/>
            <pc:sldMk cId="1001001687" sldId="365"/>
            <ac:spMk id="85" creationId="{14F34D4F-373E-43C1-AFA9-C345112DB094}"/>
          </ac:spMkLst>
        </pc:spChg>
        <pc:spChg chg="mod topLvl">
          <ac:chgData name="Dezhong Yao" userId="794760dbfb091494" providerId="LiveId" clId="{E24D1FD2-854A-4773-B4ED-2D7ECE196ED4}" dt="2020-09-11T01:31:07.345" v="1177" actId="164"/>
          <ac:spMkLst>
            <pc:docMk/>
            <pc:sldMk cId="1001001687" sldId="365"/>
            <ac:spMk id="86" creationId="{110A726A-3C62-46B2-889E-676D0DE0366C}"/>
          </ac:spMkLst>
        </pc:spChg>
        <pc:spChg chg="mod topLvl">
          <ac:chgData name="Dezhong Yao" userId="794760dbfb091494" providerId="LiveId" clId="{E24D1FD2-854A-4773-B4ED-2D7ECE196ED4}" dt="2020-09-11T01:31:07.345" v="1177" actId="164"/>
          <ac:spMkLst>
            <pc:docMk/>
            <pc:sldMk cId="1001001687" sldId="365"/>
            <ac:spMk id="87" creationId="{BBEE57A3-F9BF-4F3D-BFA6-841A7C5A2C53}"/>
          </ac:spMkLst>
        </pc:spChg>
        <pc:spChg chg="mod topLvl">
          <ac:chgData name="Dezhong Yao" userId="794760dbfb091494" providerId="LiveId" clId="{E24D1FD2-854A-4773-B4ED-2D7ECE196ED4}" dt="2020-09-11T01:31:07.345" v="1177" actId="164"/>
          <ac:spMkLst>
            <pc:docMk/>
            <pc:sldMk cId="1001001687" sldId="365"/>
            <ac:spMk id="89" creationId="{F18386CB-3114-44F0-AB75-C5660E558315}"/>
          </ac:spMkLst>
        </pc:spChg>
        <pc:spChg chg="mod topLvl">
          <ac:chgData name="Dezhong Yao" userId="794760dbfb091494" providerId="LiveId" clId="{E24D1FD2-854A-4773-B4ED-2D7ECE196ED4}" dt="2020-09-11T01:31:07.345" v="1177" actId="164"/>
          <ac:spMkLst>
            <pc:docMk/>
            <pc:sldMk cId="1001001687" sldId="365"/>
            <ac:spMk id="90" creationId="{C68BC12C-0DDB-402A-AD07-F0E8373DE6BA}"/>
          </ac:spMkLst>
        </pc:spChg>
        <pc:spChg chg="mod topLvl">
          <ac:chgData name="Dezhong Yao" userId="794760dbfb091494" providerId="LiveId" clId="{E24D1FD2-854A-4773-B4ED-2D7ECE196ED4}" dt="2020-09-11T01:31:07.345" v="1177" actId="164"/>
          <ac:spMkLst>
            <pc:docMk/>
            <pc:sldMk cId="1001001687" sldId="365"/>
            <ac:spMk id="92" creationId="{C6D4F97F-137C-4C2E-A6B5-8BD60F685D80}"/>
          </ac:spMkLst>
        </pc:spChg>
        <pc:spChg chg="mod topLvl">
          <ac:chgData name="Dezhong Yao" userId="794760dbfb091494" providerId="LiveId" clId="{E24D1FD2-854A-4773-B4ED-2D7ECE196ED4}" dt="2020-09-11T01:31:07.345" v="1177" actId="164"/>
          <ac:spMkLst>
            <pc:docMk/>
            <pc:sldMk cId="1001001687" sldId="365"/>
            <ac:spMk id="93" creationId="{1E4FBDEE-13E5-4286-A85A-F1C77DB171C3}"/>
          </ac:spMkLst>
        </pc:spChg>
        <pc:spChg chg="add mod">
          <ac:chgData name="Dezhong Yao" userId="794760dbfb091494" providerId="LiveId" clId="{E24D1FD2-854A-4773-B4ED-2D7ECE196ED4}" dt="2020-09-11T01:37:55.225" v="1286" actId="1076"/>
          <ac:spMkLst>
            <pc:docMk/>
            <pc:sldMk cId="1001001687" sldId="365"/>
            <ac:spMk id="100" creationId="{80EABC99-87F0-4E7E-B7F5-71E9736CE8C4}"/>
          </ac:spMkLst>
        </pc:spChg>
        <pc:grpChg chg="add mod">
          <ac:chgData name="Dezhong Yao" userId="794760dbfb091494" providerId="LiveId" clId="{E24D1FD2-854A-4773-B4ED-2D7ECE196ED4}" dt="2020-09-11T01:38:38.872" v="1294" actId="1076"/>
          <ac:grpSpMkLst>
            <pc:docMk/>
            <pc:sldMk cId="1001001687" sldId="365"/>
            <ac:grpSpMk id="33" creationId="{D4285408-AE0B-4435-991C-F2E53632BC83}"/>
          </ac:grpSpMkLst>
        </pc:grpChg>
        <pc:grpChg chg="add del mod">
          <ac:chgData name="Dezhong Yao" userId="794760dbfb091494" providerId="LiveId" clId="{E24D1FD2-854A-4773-B4ED-2D7ECE196ED4}" dt="2020-09-11T01:30:58.307" v="1175" actId="165"/>
          <ac:grpSpMkLst>
            <pc:docMk/>
            <pc:sldMk cId="1001001687" sldId="365"/>
            <ac:grpSpMk id="34" creationId="{0CAF727C-F7DF-41C3-9DD8-99FAFFD6C7FD}"/>
          </ac:grpSpMkLst>
        </pc:grpChg>
        <pc:grpChg chg="del">
          <ac:chgData name="Dezhong Yao" userId="794760dbfb091494" providerId="LiveId" clId="{E24D1FD2-854A-4773-B4ED-2D7ECE196ED4}" dt="2020-09-11T01:30:53.505" v="1172" actId="478"/>
          <ac:grpSpMkLst>
            <pc:docMk/>
            <pc:sldMk cId="1001001687" sldId="365"/>
            <ac:grpSpMk id="63" creationId="{37C91EEA-9D70-47ED-9B37-B33615E13FD4}"/>
          </ac:grpSpMkLst>
        </pc:grpChg>
        <pc:cxnChg chg="mod">
          <ac:chgData name="Dezhong Yao" userId="794760dbfb091494" providerId="LiveId" clId="{E24D1FD2-854A-4773-B4ED-2D7ECE196ED4}" dt="2020-09-11T01:30:53.505" v="1172" actId="478"/>
          <ac:cxnSpMkLst>
            <pc:docMk/>
            <pc:sldMk cId="1001001687" sldId="365"/>
            <ac:cxnSpMk id="11" creationId="{8820C80F-AEBE-4D57-A83F-B294B0628508}"/>
          </ac:cxnSpMkLst>
        </pc:cxnChg>
        <pc:cxnChg chg="mod">
          <ac:chgData name="Dezhong Yao" userId="794760dbfb091494" providerId="LiveId" clId="{E24D1FD2-854A-4773-B4ED-2D7ECE196ED4}" dt="2020-09-11T01:30:53.505" v="1172" actId="478"/>
          <ac:cxnSpMkLst>
            <pc:docMk/>
            <pc:sldMk cId="1001001687" sldId="365"/>
            <ac:cxnSpMk id="12" creationId="{6AE0D668-DE64-4481-B99E-384334B28D30}"/>
          </ac:cxnSpMkLst>
        </pc:cxnChg>
        <pc:cxnChg chg="mod">
          <ac:chgData name="Dezhong Yao" userId="794760dbfb091494" providerId="LiveId" clId="{E24D1FD2-854A-4773-B4ED-2D7ECE196ED4}" dt="2020-09-11T01:30:53.505" v="1172" actId="478"/>
          <ac:cxnSpMkLst>
            <pc:docMk/>
            <pc:sldMk cId="1001001687" sldId="365"/>
            <ac:cxnSpMk id="13" creationId="{6F14C8F5-26FB-4EC2-9F52-4AFE56441696}"/>
          </ac:cxnSpMkLst>
        </pc:cxnChg>
        <pc:cxnChg chg="mod">
          <ac:chgData name="Dezhong Yao" userId="794760dbfb091494" providerId="LiveId" clId="{E24D1FD2-854A-4773-B4ED-2D7ECE196ED4}" dt="2020-09-11T01:30:53.505" v="1172" actId="478"/>
          <ac:cxnSpMkLst>
            <pc:docMk/>
            <pc:sldMk cId="1001001687" sldId="365"/>
            <ac:cxnSpMk id="14" creationId="{88FF7B1F-8DCF-4962-AB38-65B34103EA03}"/>
          </ac:cxnSpMkLst>
        </pc:cxnChg>
        <pc:cxnChg chg="mod">
          <ac:chgData name="Dezhong Yao" userId="794760dbfb091494" providerId="LiveId" clId="{E24D1FD2-854A-4773-B4ED-2D7ECE196ED4}" dt="2020-09-11T01:30:53.505" v="1172" actId="478"/>
          <ac:cxnSpMkLst>
            <pc:docMk/>
            <pc:sldMk cId="1001001687" sldId="365"/>
            <ac:cxnSpMk id="15" creationId="{AD97E8B0-AD9A-41D0-8F06-0D685476361D}"/>
          </ac:cxnSpMkLst>
        </pc:cxnChg>
        <pc:cxnChg chg="mod">
          <ac:chgData name="Dezhong Yao" userId="794760dbfb091494" providerId="LiveId" clId="{E24D1FD2-854A-4773-B4ED-2D7ECE196ED4}" dt="2020-09-11T01:30:53.505" v="1172" actId="478"/>
          <ac:cxnSpMkLst>
            <pc:docMk/>
            <pc:sldMk cId="1001001687" sldId="365"/>
            <ac:cxnSpMk id="16" creationId="{11767CB9-4E33-4F57-A959-2F8AD200213E}"/>
          </ac:cxnSpMkLst>
        </pc:cxnChg>
        <pc:cxnChg chg="mod">
          <ac:chgData name="Dezhong Yao" userId="794760dbfb091494" providerId="LiveId" clId="{E24D1FD2-854A-4773-B4ED-2D7ECE196ED4}" dt="2020-09-11T01:30:53.505" v="1172" actId="478"/>
          <ac:cxnSpMkLst>
            <pc:docMk/>
            <pc:sldMk cId="1001001687" sldId="365"/>
            <ac:cxnSpMk id="17" creationId="{50938E4E-1A0F-4148-8317-AE60E2A8AC35}"/>
          </ac:cxnSpMkLst>
        </pc:cxnChg>
        <pc:cxnChg chg="mod">
          <ac:chgData name="Dezhong Yao" userId="794760dbfb091494" providerId="LiveId" clId="{E24D1FD2-854A-4773-B4ED-2D7ECE196ED4}" dt="2020-09-11T01:30:53.505" v="1172" actId="478"/>
          <ac:cxnSpMkLst>
            <pc:docMk/>
            <pc:sldMk cId="1001001687" sldId="365"/>
            <ac:cxnSpMk id="18" creationId="{246FB059-2643-458A-AC4C-DF9CEC73BE7C}"/>
          </ac:cxnSpMkLst>
        </pc:cxnChg>
        <pc:cxnChg chg="mod">
          <ac:chgData name="Dezhong Yao" userId="794760dbfb091494" providerId="LiveId" clId="{E24D1FD2-854A-4773-B4ED-2D7ECE196ED4}" dt="2020-09-11T01:30:53.505" v="1172" actId="478"/>
          <ac:cxnSpMkLst>
            <pc:docMk/>
            <pc:sldMk cId="1001001687" sldId="365"/>
            <ac:cxnSpMk id="19" creationId="{D3E5E530-1791-4551-A40B-EAAF2F52B33B}"/>
          </ac:cxnSpMkLst>
        </pc:cxnChg>
        <pc:cxnChg chg="mod">
          <ac:chgData name="Dezhong Yao" userId="794760dbfb091494" providerId="LiveId" clId="{E24D1FD2-854A-4773-B4ED-2D7ECE196ED4}" dt="2020-09-11T01:30:50.746" v="1171" actId="478"/>
          <ac:cxnSpMkLst>
            <pc:docMk/>
            <pc:sldMk cId="1001001687" sldId="365"/>
            <ac:cxnSpMk id="20" creationId="{E86C4EB1-13AB-4834-84D6-7D5EAB967824}"/>
          </ac:cxnSpMkLst>
        </pc:cxnChg>
        <pc:cxnChg chg="mod">
          <ac:chgData name="Dezhong Yao" userId="794760dbfb091494" providerId="LiveId" clId="{E24D1FD2-854A-4773-B4ED-2D7ECE196ED4}" dt="2020-09-11T01:30:50.746" v="1171" actId="478"/>
          <ac:cxnSpMkLst>
            <pc:docMk/>
            <pc:sldMk cId="1001001687" sldId="365"/>
            <ac:cxnSpMk id="21" creationId="{33DC0717-2D5A-4135-8E88-8A6F2C66C633}"/>
          </ac:cxnSpMkLst>
        </pc:cxnChg>
        <pc:cxnChg chg="del mod topLvl">
          <ac:chgData name="Dezhong Yao" userId="794760dbfb091494" providerId="LiveId" clId="{E24D1FD2-854A-4773-B4ED-2D7ECE196ED4}" dt="2020-09-11T01:31:02.283" v="1176" actId="478"/>
          <ac:cxnSpMkLst>
            <pc:docMk/>
            <pc:sldMk cId="1001001687" sldId="365"/>
            <ac:cxnSpMk id="42" creationId="{C8F57171-DF4E-4130-B40A-A09E64034980}"/>
          </ac:cxnSpMkLst>
        </pc:cxnChg>
        <pc:cxnChg chg="del mod topLvl">
          <ac:chgData name="Dezhong Yao" userId="794760dbfb091494" providerId="LiveId" clId="{E24D1FD2-854A-4773-B4ED-2D7ECE196ED4}" dt="2020-09-11T01:31:02.283" v="1176" actId="478"/>
          <ac:cxnSpMkLst>
            <pc:docMk/>
            <pc:sldMk cId="1001001687" sldId="365"/>
            <ac:cxnSpMk id="43" creationId="{F512FE6E-085F-4CEB-958D-D785E60E5A00}"/>
          </ac:cxnSpMkLst>
        </pc:cxnChg>
        <pc:cxnChg chg="del mod topLvl">
          <ac:chgData name="Dezhong Yao" userId="794760dbfb091494" providerId="LiveId" clId="{E24D1FD2-854A-4773-B4ED-2D7ECE196ED4}" dt="2020-09-11T01:31:02.283" v="1176" actId="478"/>
          <ac:cxnSpMkLst>
            <pc:docMk/>
            <pc:sldMk cId="1001001687" sldId="365"/>
            <ac:cxnSpMk id="44" creationId="{59E413A5-BEC9-4B7A-BD1F-77D344F878F1}"/>
          </ac:cxnSpMkLst>
        </pc:cxnChg>
        <pc:cxnChg chg="del mod topLvl">
          <ac:chgData name="Dezhong Yao" userId="794760dbfb091494" providerId="LiveId" clId="{E24D1FD2-854A-4773-B4ED-2D7ECE196ED4}" dt="2020-09-11T01:31:02.283" v="1176" actId="478"/>
          <ac:cxnSpMkLst>
            <pc:docMk/>
            <pc:sldMk cId="1001001687" sldId="365"/>
            <ac:cxnSpMk id="45" creationId="{F58F5886-839B-411C-8F4B-7E90763961E5}"/>
          </ac:cxnSpMkLst>
        </pc:cxnChg>
        <pc:cxnChg chg="del mod topLvl">
          <ac:chgData name="Dezhong Yao" userId="794760dbfb091494" providerId="LiveId" clId="{E24D1FD2-854A-4773-B4ED-2D7ECE196ED4}" dt="2020-09-11T01:31:02.283" v="1176" actId="478"/>
          <ac:cxnSpMkLst>
            <pc:docMk/>
            <pc:sldMk cId="1001001687" sldId="365"/>
            <ac:cxnSpMk id="46" creationId="{7D258BC6-3173-42EF-9EFA-BA2A741B7547}"/>
          </ac:cxnSpMkLst>
        </pc:cxnChg>
        <pc:cxnChg chg="del mod topLvl">
          <ac:chgData name="Dezhong Yao" userId="794760dbfb091494" providerId="LiveId" clId="{E24D1FD2-854A-4773-B4ED-2D7ECE196ED4}" dt="2020-09-11T01:31:02.283" v="1176" actId="478"/>
          <ac:cxnSpMkLst>
            <pc:docMk/>
            <pc:sldMk cId="1001001687" sldId="365"/>
            <ac:cxnSpMk id="47" creationId="{42EE342D-9A54-4CE7-A791-2EBE1DCA27F0}"/>
          </ac:cxnSpMkLst>
        </pc:cxnChg>
        <pc:cxnChg chg="del mod topLvl">
          <ac:chgData name="Dezhong Yao" userId="794760dbfb091494" providerId="LiveId" clId="{E24D1FD2-854A-4773-B4ED-2D7ECE196ED4}" dt="2020-09-11T01:31:02.283" v="1176" actId="478"/>
          <ac:cxnSpMkLst>
            <pc:docMk/>
            <pc:sldMk cId="1001001687" sldId="365"/>
            <ac:cxnSpMk id="48" creationId="{95836451-D420-43DD-A0EE-2560C74B8ACF}"/>
          </ac:cxnSpMkLst>
        </pc:cxnChg>
        <pc:cxnChg chg="del mod topLvl">
          <ac:chgData name="Dezhong Yao" userId="794760dbfb091494" providerId="LiveId" clId="{E24D1FD2-854A-4773-B4ED-2D7ECE196ED4}" dt="2020-09-11T01:31:02.283" v="1176" actId="478"/>
          <ac:cxnSpMkLst>
            <pc:docMk/>
            <pc:sldMk cId="1001001687" sldId="365"/>
            <ac:cxnSpMk id="49" creationId="{18BA257B-410C-4BCD-9367-7348FB0B41A2}"/>
          </ac:cxnSpMkLst>
        </pc:cxnChg>
        <pc:cxnChg chg="del mod topLvl">
          <ac:chgData name="Dezhong Yao" userId="794760dbfb091494" providerId="LiveId" clId="{E24D1FD2-854A-4773-B4ED-2D7ECE196ED4}" dt="2020-09-11T01:31:02.283" v="1176" actId="478"/>
          <ac:cxnSpMkLst>
            <pc:docMk/>
            <pc:sldMk cId="1001001687" sldId="365"/>
            <ac:cxnSpMk id="50" creationId="{86496BF6-35E2-4724-B96C-89B8915E23D1}"/>
          </ac:cxnSpMkLst>
        </pc:cxnChg>
        <pc:cxnChg chg="del mod topLvl">
          <ac:chgData name="Dezhong Yao" userId="794760dbfb091494" providerId="LiveId" clId="{E24D1FD2-854A-4773-B4ED-2D7ECE196ED4}" dt="2020-09-11T01:31:02.283" v="1176" actId="478"/>
          <ac:cxnSpMkLst>
            <pc:docMk/>
            <pc:sldMk cId="1001001687" sldId="365"/>
            <ac:cxnSpMk id="51" creationId="{0BFCFF65-CEA7-4FD2-B3E2-0B6DEA1C60B1}"/>
          </ac:cxnSpMkLst>
        </pc:cxnChg>
        <pc:cxnChg chg="del mod topLvl">
          <ac:chgData name="Dezhong Yao" userId="794760dbfb091494" providerId="LiveId" clId="{E24D1FD2-854A-4773-B4ED-2D7ECE196ED4}" dt="2020-09-11T01:31:02.283" v="1176" actId="478"/>
          <ac:cxnSpMkLst>
            <pc:docMk/>
            <pc:sldMk cId="1001001687" sldId="365"/>
            <ac:cxnSpMk id="52" creationId="{5576DE40-1662-46E2-9164-F20458E0EC55}"/>
          </ac:cxnSpMkLst>
        </pc:cxnChg>
        <pc:cxnChg chg="del mod topLvl">
          <ac:chgData name="Dezhong Yao" userId="794760dbfb091494" providerId="LiveId" clId="{E24D1FD2-854A-4773-B4ED-2D7ECE196ED4}" dt="2020-09-11T01:31:02.283" v="1176" actId="478"/>
          <ac:cxnSpMkLst>
            <pc:docMk/>
            <pc:sldMk cId="1001001687" sldId="365"/>
            <ac:cxnSpMk id="58" creationId="{09DEDB94-4700-4370-8247-88EAE3A1A000}"/>
          </ac:cxnSpMkLst>
        </pc:cxnChg>
        <pc:cxnChg chg="del mod topLvl">
          <ac:chgData name="Dezhong Yao" userId="794760dbfb091494" providerId="LiveId" clId="{E24D1FD2-854A-4773-B4ED-2D7ECE196ED4}" dt="2020-09-11T01:31:02.283" v="1176" actId="478"/>
          <ac:cxnSpMkLst>
            <pc:docMk/>
            <pc:sldMk cId="1001001687" sldId="365"/>
            <ac:cxnSpMk id="61" creationId="{613C0D7F-5043-4B83-84A3-6F2A5521ADCD}"/>
          </ac:cxnSpMkLst>
        </pc:cxnChg>
        <pc:cxnChg chg="mod topLvl">
          <ac:chgData name="Dezhong Yao" userId="794760dbfb091494" providerId="LiveId" clId="{E24D1FD2-854A-4773-B4ED-2D7ECE196ED4}" dt="2020-09-11T01:31:07.345" v="1177" actId="164"/>
          <ac:cxnSpMkLst>
            <pc:docMk/>
            <pc:sldMk cId="1001001687" sldId="365"/>
            <ac:cxnSpMk id="72" creationId="{912C9C37-AD71-4744-AB60-FE144EE71F83}"/>
          </ac:cxnSpMkLst>
        </pc:cxnChg>
        <pc:cxnChg chg="mod topLvl">
          <ac:chgData name="Dezhong Yao" userId="794760dbfb091494" providerId="LiveId" clId="{E24D1FD2-854A-4773-B4ED-2D7ECE196ED4}" dt="2020-09-11T01:31:07.345" v="1177" actId="164"/>
          <ac:cxnSpMkLst>
            <pc:docMk/>
            <pc:sldMk cId="1001001687" sldId="365"/>
            <ac:cxnSpMk id="73" creationId="{07EB1142-26E1-4A4D-BC99-63FE5CCE6997}"/>
          </ac:cxnSpMkLst>
        </pc:cxnChg>
        <pc:cxnChg chg="mod topLvl">
          <ac:chgData name="Dezhong Yao" userId="794760dbfb091494" providerId="LiveId" clId="{E24D1FD2-854A-4773-B4ED-2D7ECE196ED4}" dt="2020-09-11T01:31:07.345" v="1177" actId="164"/>
          <ac:cxnSpMkLst>
            <pc:docMk/>
            <pc:sldMk cId="1001001687" sldId="365"/>
            <ac:cxnSpMk id="74" creationId="{3AE38A22-27D5-4E0A-9292-3DB2BCE2C034}"/>
          </ac:cxnSpMkLst>
        </pc:cxnChg>
        <pc:cxnChg chg="mod topLvl">
          <ac:chgData name="Dezhong Yao" userId="794760dbfb091494" providerId="LiveId" clId="{E24D1FD2-854A-4773-B4ED-2D7ECE196ED4}" dt="2020-09-11T01:31:07.345" v="1177" actId="164"/>
          <ac:cxnSpMkLst>
            <pc:docMk/>
            <pc:sldMk cId="1001001687" sldId="365"/>
            <ac:cxnSpMk id="75" creationId="{B5A708A9-E1D7-4385-B87B-E4558F77196D}"/>
          </ac:cxnSpMkLst>
        </pc:cxnChg>
        <pc:cxnChg chg="mod topLvl">
          <ac:chgData name="Dezhong Yao" userId="794760dbfb091494" providerId="LiveId" clId="{E24D1FD2-854A-4773-B4ED-2D7ECE196ED4}" dt="2020-09-11T01:31:07.345" v="1177" actId="164"/>
          <ac:cxnSpMkLst>
            <pc:docMk/>
            <pc:sldMk cId="1001001687" sldId="365"/>
            <ac:cxnSpMk id="76" creationId="{07C7657A-7EE5-49B9-B8FF-834BABDBF586}"/>
          </ac:cxnSpMkLst>
        </pc:cxnChg>
        <pc:cxnChg chg="mod topLvl">
          <ac:chgData name="Dezhong Yao" userId="794760dbfb091494" providerId="LiveId" clId="{E24D1FD2-854A-4773-B4ED-2D7ECE196ED4}" dt="2020-09-11T01:31:07.345" v="1177" actId="164"/>
          <ac:cxnSpMkLst>
            <pc:docMk/>
            <pc:sldMk cId="1001001687" sldId="365"/>
            <ac:cxnSpMk id="77" creationId="{BC7730AC-F6BB-4AC6-9F6D-2EBF1BB1C39D}"/>
          </ac:cxnSpMkLst>
        </pc:cxnChg>
        <pc:cxnChg chg="mod topLvl">
          <ac:chgData name="Dezhong Yao" userId="794760dbfb091494" providerId="LiveId" clId="{E24D1FD2-854A-4773-B4ED-2D7ECE196ED4}" dt="2020-09-11T01:31:07.345" v="1177" actId="164"/>
          <ac:cxnSpMkLst>
            <pc:docMk/>
            <pc:sldMk cId="1001001687" sldId="365"/>
            <ac:cxnSpMk id="78" creationId="{3C4E78FB-03C3-42C1-B9EA-AF8505D575D3}"/>
          </ac:cxnSpMkLst>
        </pc:cxnChg>
        <pc:cxnChg chg="mod topLvl">
          <ac:chgData name="Dezhong Yao" userId="794760dbfb091494" providerId="LiveId" clId="{E24D1FD2-854A-4773-B4ED-2D7ECE196ED4}" dt="2020-09-11T01:31:07.345" v="1177" actId="164"/>
          <ac:cxnSpMkLst>
            <pc:docMk/>
            <pc:sldMk cId="1001001687" sldId="365"/>
            <ac:cxnSpMk id="79" creationId="{53C33531-8F93-440A-B983-F1EEF159DD8B}"/>
          </ac:cxnSpMkLst>
        </pc:cxnChg>
        <pc:cxnChg chg="mod topLvl">
          <ac:chgData name="Dezhong Yao" userId="794760dbfb091494" providerId="LiveId" clId="{E24D1FD2-854A-4773-B4ED-2D7ECE196ED4}" dt="2020-09-11T01:31:07.345" v="1177" actId="164"/>
          <ac:cxnSpMkLst>
            <pc:docMk/>
            <pc:sldMk cId="1001001687" sldId="365"/>
            <ac:cxnSpMk id="80" creationId="{B1871A6D-7DFD-4C68-8605-16FE5B487E5D}"/>
          </ac:cxnSpMkLst>
        </pc:cxnChg>
        <pc:cxnChg chg="mod topLvl">
          <ac:chgData name="Dezhong Yao" userId="794760dbfb091494" providerId="LiveId" clId="{E24D1FD2-854A-4773-B4ED-2D7ECE196ED4}" dt="2020-09-11T01:31:07.345" v="1177" actId="164"/>
          <ac:cxnSpMkLst>
            <pc:docMk/>
            <pc:sldMk cId="1001001687" sldId="365"/>
            <ac:cxnSpMk id="81" creationId="{7ED7257F-6FDD-4E9D-A964-4AD6C575CC74}"/>
          </ac:cxnSpMkLst>
        </pc:cxnChg>
        <pc:cxnChg chg="mod topLvl">
          <ac:chgData name="Dezhong Yao" userId="794760dbfb091494" providerId="LiveId" clId="{E24D1FD2-854A-4773-B4ED-2D7ECE196ED4}" dt="2020-09-11T01:31:07.345" v="1177" actId="164"/>
          <ac:cxnSpMkLst>
            <pc:docMk/>
            <pc:sldMk cId="1001001687" sldId="365"/>
            <ac:cxnSpMk id="82" creationId="{A780FE3B-A7A4-4181-B12C-CF54A91420E7}"/>
          </ac:cxnSpMkLst>
        </pc:cxnChg>
        <pc:cxnChg chg="mod topLvl">
          <ac:chgData name="Dezhong Yao" userId="794760dbfb091494" providerId="LiveId" clId="{E24D1FD2-854A-4773-B4ED-2D7ECE196ED4}" dt="2020-09-11T01:31:07.345" v="1177" actId="164"/>
          <ac:cxnSpMkLst>
            <pc:docMk/>
            <pc:sldMk cId="1001001687" sldId="365"/>
            <ac:cxnSpMk id="88" creationId="{33FC58F9-667F-4800-8CE5-44416B8DEB8C}"/>
          </ac:cxnSpMkLst>
        </pc:cxnChg>
        <pc:cxnChg chg="mod topLvl">
          <ac:chgData name="Dezhong Yao" userId="794760dbfb091494" providerId="LiveId" clId="{E24D1FD2-854A-4773-B4ED-2D7ECE196ED4}" dt="2020-09-11T01:31:07.345" v="1177" actId="164"/>
          <ac:cxnSpMkLst>
            <pc:docMk/>
            <pc:sldMk cId="1001001687" sldId="365"/>
            <ac:cxnSpMk id="91" creationId="{223E5803-3FCE-4428-8CC3-D7CD0E5E0041}"/>
          </ac:cxnSpMkLst>
        </pc:cxnChg>
        <pc:cxnChg chg="add del">
          <ac:chgData name="Dezhong Yao" userId="794760dbfb091494" providerId="LiveId" clId="{E24D1FD2-854A-4773-B4ED-2D7ECE196ED4}" dt="2020-09-11T01:37:42.400" v="1284"/>
          <ac:cxnSpMkLst>
            <pc:docMk/>
            <pc:sldMk cId="1001001687" sldId="365"/>
            <ac:cxnSpMk id="94" creationId="{086DE8CE-208D-446D-8CEC-2830669DE3D1}"/>
          </ac:cxnSpMkLst>
        </pc:cxnChg>
        <pc:cxnChg chg="add del">
          <ac:chgData name="Dezhong Yao" userId="794760dbfb091494" providerId="LiveId" clId="{E24D1FD2-854A-4773-B4ED-2D7ECE196ED4}" dt="2020-09-11T01:37:42.400" v="1284"/>
          <ac:cxnSpMkLst>
            <pc:docMk/>
            <pc:sldMk cId="1001001687" sldId="365"/>
            <ac:cxnSpMk id="95" creationId="{AE13D149-244B-4346-B8C9-F1042D565A37}"/>
          </ac:cxnSpMkLst>
        </pc:cxnChg>
        <pc:cxnChg chg="add del">
          <ac:chgData name="Dezhong Yao" userId="794760dbfb091494" providerId="LiveId" clId="{E24D1FD2-854A-4773-B4ED-2D7ECE196ED4}" dt="2020-09-11T01:37:42.400" v="1284"/>
          <ac:cxnSpMkLst>
            <pc:docMk/>
            <pc:sldMk cId="1001001687" sldId="365"/>
            <ac:cxnSpMk id="96" creationId="{55EB38BC-13E0-48F9-87E2-2C0820137DF1}"/>
          </ac:cxnSpMkLst>
        </pc:cxnChg>
        <pc:cxnChg chg="add del">
          <ac:chgData name="Dezhong Yao" userId="794760dbfb091494" providerId="LiveId" clId="{E24D1FD2-854A-4773-B4ED-2D7ECE196ED4}" dt="2020-09-11T01:37:42.400" v="1284"/>
          <ac:cxnSpMkLst>
            <pc:docMk/>
            <pc:sldMk cId="1001001687" sldId="365"/>
            <ac:cxnSpMk id="97" creationId="{AC10D98C-D4F2-4BB2-92AE-B6BA52CB2146}"/>
          </ac:cxnSpMkLst>
        </pc:cxnChg>
        <pc:cxnChg chg="add del">
          <ac:chgData name="Dezhong Yao" userId="794760dbfb091494" providerId="LiveId" clId="{E24D1FD2-854A-4773-B4ED-2D7ECE196ED4}" dt="2020-09-11T01:37:42.400" v="1284"/>
          <ac:cxnSpMkLst>
            <pc:docMk/>
            <pc:sldMk cId="1001001687" sldId="365"/>
            <ac:cxnSpMk id="98" creationId="{AA54A9CD-ADBA-48A8-8DFC-ADF35E31576F}"/>
          </ac:cxnSpMkLst>
        </pc:cxnChg>
        <pc:cxnChg chg="add del">
          <ac:chgData name="Dezhong Yao" userId="794760dbfb091494" providerId="LiveId" clId="{E24D1FD2-854A-4773-B4ED-2D7ECE196ED4}" dt="2020-09-11T01:37:42.400" v="1284"/>
          <ac:cxnSpMkLst>
            <pc:docMk/>
            <pc:sldMk cId="1001001687" sldId="365"/>
            <ac:cxnSpMk id="99" creationId="{1BD53027-44C3-4036-85E3-6CC8F8A1B103}"/>
          </ac:cxnSpMkLst>
        </pc:cxnChg>
        <pc:cxnChg chg="add mod">
          <ac:chgData name="Dezhong Yao" userId="794760dbfb091494" providerId="LiveId" clId="{E24D1FD2-854A-4773-B4ED-2D7ECE196ED4}" dt="2020-09-11T01:37:55.225" v="1286" actId="1076"/>
          <ac:cxnSpMkLst>
            <pc:docMk/>
            <pc:sldMk cId="1001001687" sldId="365"/>
            <ac:cxnSpMk id="101" creationId="{19816408-BC83-42EA-A0D4-64A43D04C64E}"/>
          </ac:cxnSpMkLst>
        </pc:cxnChg>
        <pc:cxnChg chg="add mod">
          <ac:chgData name="Dezhong Yao" userId="794760dbfb091494" providerId="LiveId" clId="{E24D1FD2-854A-4773-B4ED-2D7ECE196ED4}" dt="2020-09-11T01:37:55.225" v="1286" actId="1076"/>
          <ac:cxnSpMkLst>
            <pc:docMk/>
            <pc:sldMk cId="1001001687" sldId="365"/>
            <ac:cxnSpMk id="102" creationId="{FD7AC061-B6EE-48F6-A5DE-BA4B2A8F786E}"/>
          </ac:cxnSpMkLst>
        </pc:cxnChg>
        <pc:cxnChg chg="add mod">
          <ac:chgData name="Dezhong Yao" userId="794760dbfb091494" providerId="LiveId" clId="{E24D1FD2-854A-4773-B4ED-2D7ECE196ED4}" dt="2020-09-11T01:37:55.225" v="1286" actId="1076"/>
          <ac:cxnSpMkLst>
            <pc:docMk/>
            <pc:sldMk cId="1001001687" sldId="365"/>
            <ac:cxnSpMk id="103" creationId="{E8A35928-E9AC-41BF-B51D-50D3250A5CD3}"/>
          </ac:cxnSpMkLst>
        </pc:cxnChg>
        <pc:cxnChg chg="add mod">
          <ac:chgData name="Dezhong Yao" userId="794760dbfb091494" providerId="LiveId" clId="{E24D1FD2-854A-4773-B4ED-2D7ECE196ED4}" dt="2020-09-11T01:37:55.225" v="1286" actId="1076"/>
          <ac:cxnSpMkLst>
            <pc:docMk/>
            <pc:sldMk cId="1001001687" sldId="365"/>
            <ac:cxnSpMk id="104" creationId="{DFA515FD-FE8D-4BB0-95EC-51647375CEF5}"/>
          </ac:cxnSpMkLst>
        </pc:cxnChg>
        <pc:cxnChg chg="add mod">
          <ac:chgData name="Dezhong Yao" userId="794760dbfb091494" providerId="LiveId" clId="{E24D1FD2-854A-4773-B4ED-2D7ECE196ED4}" dt="2020-09-11T01:37:55.225" v="1286" actId="1076"/>
          <ac:cxnSpMkLst>
            <pc:docMk/>
            <pc:sldMk cId="1001001687" sldId="365"/>
            <ac:cxnSpMk id="105" creationId="{560BF97E-5DAE-4185-9836-79599C904C20}"/>
          </ac:cxnSpMkLst>
        </pc:cxnChg>
        <pc:cxnChg chg="add mod">
          <ac:chgData name="Dezhong Yao" userId="794760dbfb091494" providerId="LiveId" clId="{E24D1FD2-854A-4773-B4ED-2D7ECE196ED4}" dt="2020-09-11T01:37:55.225" v="1286" actId="1076"/>
          <ac:cxnSpMkLst>
            <pc:docMk/>
            <pc:sldMk cId="1001001687" sldId="365"/>
            <ac:cxnSpMk id="106" creationId="{90A0B687-B025-4D44-A586-9ABA31045EE0}"/>
          </ac:cxnSpMkLst>
        </pc:cxnChg>
      </pc:sldChg>
      <pc:sldChg chg="modSp">
        <pc:chgData name="Dezhong Yao" userId="794760dbfb091494" providerId="LiveId" clId="{E24D1FD2-854A-4773-B4ED-2D7ECE196ED4}" dt="2020-09-13T01:32:45.333" v="2218"/>
        <pc:sldMkLst>
          <pc:docMk/>
          <pc:sldMk cId="3142593842" sldId="367"/>
        </pc:sldMkLst>
        <pc:spChg chg="mod">
          <ac:chgData name="Dezhong Yao" userId="794760dbfb091494" providerId="LiveId" clId="{E24D1FD2-854A-4773-B4ED-2D7ECE196ED4}" dt="2020-09-13T01:32:45.333" v="2218"/>
          <ac:spMkLst>
            <pc:docMk/>
            <pc:sldMk cId="3142593842" sldId="367"/>
            <ac:spMk id="3" creationId="{2EEF3541-1B31-4F2B-A201-2A086774A872}"/>
          </ac:spMkLst>
        </pc:spChg>
      </pc:sldChg>
      <pc:sldChg chg="addSp delSp modSp">
        <pc:chgData name="Dezhong Yao" userId="794760dbfb091494" providerId="LiveId" clId="{E24D1FD2-854A-4773-B4ED-2D7ECE196ED4}" dt="2020-09-13T01:44:26.283" v="2572" actId="478"/>
        <pc:sldMkLst>
          <pc:docMk/>
          <pc:sldMk cId="2256492825" sldId="368"/>
        </pc:sldMkLst>
        <pc:spChg chg="mod">
          <ac:chgData name="Dezhong Yao" userId="794760dbfb091494" providerId="LiveId" clId="{E24D1FD2-854A-4773-B4ED-2D7ECE196ED4}" dt="2020-09-13T01:33:00.973" v="2219"/>
          <ac:spMkLst>
            <pc:docMk/>
            <pc:sldMk cId="2256492825" sldId="368"/>
            <ac:spMk id="2" creationId="{24504996-7A59-490B-AC32-091CEF6692CE}"/>
          </ac:spMkLst>
        </pc:spChg>
        <pc:spChg chg="mod">
          <ac:chgData name="Dezhong Yao" userId="794760dbfb091494" providerId="LiveId" clId="{E24D1FD2-854A-4773-B4ED-2D7ECE196ED4}" dt="2020-09-13T01:44:21.703" v="2570" actId="6549"/>
          <ac:spMkLst>
            <pc:docMk/>
            <pc:sldMk cId="2256492825" sldId="368"/>
            <ac:spMk id="3" creationId="{70652987-86ED-4FAD-B5B1-CB0D35CDDE25}"/>
          </ac:spMkLst>
        </pc:spChg>
        <pc:spChg chg="mod topLvl">
          <ac:chgData name="Dezhong Yao" userId="794760dbfb091494" providerId="LiveId" clId="{E24D1FD2-854A-4773-B4ED-2D7ECE196ED4}" dt="2020-09-13T01:43:04.114" v="2535" actId="14100"/>
          <ac:spMkLst>
            <pc:docMk/>
            <pc:sldMk cId="2256492825" sldId="368"/>
            <ac:spMk id="5" creationId="{A3D86C86-33F5-4046-A981-963072B720AE}"/>
          </ac:spMkLst>
        </pc:spChg>
        <pc:spChg chg="mod topLvl">
          <ac:chgData name="Dezhong Yao" userId="794760dbfb091494" providerId="LiveId" clId="{E24D1FD2-854A-4773-B4ED-2D7ECE196ED4}" dt="2020-09-13T01:38:48.591" v="2406" actId="164"/>
          <ac:spMkLst>
            <pc:docMk/>
            <pc:sldMk cId="2256492825" sldId="368"/>
            <ac:spMk id="6" creationId="{D39EBC07-AA77-420E-ACDF-699BEA73FD84}"/>
          </ac:spMkLst>
        </pc:spChg>
        <pc:spChg chg="mod topLvl">
          <ac:chgData name="Dezhong Yao" userId="794760dbfb091494" providerId="LiveId" clId="{E24D1FD2-854A-4773-B4ED-2D7ECE196ED4}" dt="2020-09-13T01:38:48.591" v="2406" actId="164"/>
          <ac:spMkLst>
            <pc:docMk/>
            <pc:sldMk cId="2256492825" sldId="368"/>
            <ac:spMk id="7" creationId="{B9235919-3ECB-4857-941F-3C1E1456A610}"/>
          </ac:spMkLst>
        </pc:spChg>
        <pc:spChg chg="mod topLvl">
          <ac:chgData name="Dezhong Yao" userId="794760dbfb091494" providerId="LiveId" clId="{E24D1FD2-854A-4773-B4ED-2D7ECE196ED4}" dt="2020-09-13T01:38:48.591" v="2406" actId="164"/>
          <ac:spMkLst>
            <pc:docMk/>
            <pc:sldMk cId="2256492825" sldId="368"/>
            <ac:spMk id="8" creationId="{898B5F1E-98DE-4838-B668-8B789E604C8A}"/>
          </ac:spMkLst>
        </pc:spChg>
        <pc:spChg chg="mod topLvl">
          <ac:chgData name="Dezhong Yao" userId="794760dbfb091494" providerId="LiveId" clId="{E24D1FD2-854A-4773-B4ED-2D7ECE196ED4}" dt="2020-09-13T01:38:48.591" v="2406" actId="164"/>
          <ac:spMkLst>
            <pc:docMk/>
            <pc:sldMk cId="2256492825" sldId="368"/>
            <ac:spMk id="9" creationId="{0168E0F1-886F-4C8A-8D30-2BFAA8797FE0}"/>
          </ac:spMkLst>
        </pc:spChg>
        <pc:spChg chg="mod topLvl">
          <ac:chgData name="Dezhong Yao" userId="794760dbfb091494" providerId="LiveId" clId="{E24D1FD2-854A-4773-B4ED-2D7ECE196ED4}" dt="2020-09-13T01:38:48.591" v="2406" actId="164"/>
          <ac:spMkLst>
            <pc:docMk/>
            <pc:sldMk cId="2256492825" sldId="368"/>
            <ac:spMk id="10" creationId="{646D14FD-DB7C-4C14-A7FD-222F05E3DBDD}"/>
          </ac:spMkLst>
        </pc:spChg>
        <pc:spChg chg="mod topLvl">
          <ac:chgData name="Dezhong Yao" userId="794760dbfb091494" providerId="LiveId" clId="{E24D1FD2-854A-4773-B4ED-2D7ECE196ED4}" dt="2020-09-13T01:43:11.687" v="2538" actId="1038"/>
          <ac:spMkLst>
            <pc:docMk/>
            <pc:sldMk cId="2256492825" sldId="368"/>
            <ac:spMk id="11" creationId="{96F753CB-68D4-4F5E-89FC-5F62606D596A}"/>
          </ac:spMkLst>
        </pc:spChg>
        <pc:spChg chg="mod topLvl">
          <ac:chgData name="Dezhong Yao" userId="794760dbfb091494" providerId="LiveId" clId="{E24D1FD2-854A-4773-B4ED-2D7ECE196ED4}" dt="2020-09-13T01:43:58.634" v="2567" actId="1076"/>
          <ac:spMkLst>
            <pc:docMk/>
            <pc:sldMk cId="2256492825" sldId="368"/>
            <ac:spMk id="12" creationId="{F3A2A0B8-4E37-4D24-82C3-4F0738321E71}"/>
          </ac:spMkLst>
        </pc:spChg>
        <pc:spChg chg="mod topLvl">
          <ac:chgData name="Dezhong Yao" userId="794760dbfb091494" providerId="LiveId" clId="{E24D1FD2-854A-4773-B4ED-2D7ECE196ED4}" dt="2020-09-13T01:38:48.591" v="2406" actId="164"/>
          <ac:spMkLst>
            <pc:docMk/>
            <pc:sldMk cId="2256492825" sldId="368"/>
            <ac:spMk id="13" creationId="{46AA8E88-C89D-4F73-8C01-AB86733CD74B}"/>
          </ac:spMkLst>
        </pc:spChg>
        <pc:spChg chg="mod topLvl">
          <ac:chgData name="Dezhong Yao" userId="794760dbfb091494" providerId="LiveId" clId="{E24D1FD2-854A-4773-B4ED-2D7ECE196ED4}" dt="2020-09-13T01:38:48.591" v="2406" actId="164"/>
          <ac:spMkLst>
            <pc:docMk/>
            <pc:sldMk cId="2256492825" sldId="368"/>
            <ac:spMk id="14" creationId="{CC17E6F5-EC51-44FA-8E15-142911FFE919}"/>
          </ac:spMkLst>
        </pc:spChg>
        <pc:spChg chg="mod topLvl">
          <ac:chgData name="Dezhong Yao" userId="794760dbfb091494" providerId="LiveId" clId="{E24D1FD2-854A-4773-B4ED-2D7ECE196ED4}" dt="2020-09-13T01:43:52.457" v="2566" actId="1038"/>
          <ac:spMkLst>
            <pc:docMk/>
            <pc:sldMk cId="2256492825" sldId="368"/>
            <ac:spMk id="15" creationId="{DB02A693-775C-42E0-AEB9-C4B6F93BA273}"/>
          </ac:spMkLst>
        </pc:spChg>
        <pc:spChg chg="mod topLvl">
          <ac:chgData name="Dezhong Yao" userId="794760dbfb091494" providerId="LiveId" clId="{E24D1FD2-854A-4773-B4ED-2D7ECE196ED4}" dt="2020-09-13T01:43:52.457" v="2566" actId="1038"/>
          <ac:spMkLst>
            <pc:docMk/>
            <pc:sldMk cId="2256492825" sldId="368"/>
            <ac:spMk id="16" creationId="{6B461786-7619-4BB4-A57C-A92576D02B30}"/>
          </ac:spMkLst>
        </pc:spChg>
        <pc:spChg chg="mod topLvl">
          <ac:chgData name="Dezhong Yao" userId="794760dbfb091494" providerId="LiveId" clId="{E24D1FD2-854A-4773-B4ED-2D7ECE196ED4}" dt="2020-09-13T01:38:48.591" v="2406" actId="164"/>
          <ac:spMkLst>
            <pc:docMk/>
            <pc:sldMk cId="2256492825" sldId="368"/>
            <ac:spMk id="21" creationId="{644E67E8-F78C-49B2-943B-92DA4ADF29E8}"/>
          </ac:spMkLst>
        </pc:spChg>
        <pc:spChg chg="mod topLvl">
          <ac:chgData name="Dezhong Yao" userId="794760dbfb091494" providerId="LiveId" clId="{E24D1FD2-854A-4773-B4ED-2D7ECE196ED4}" dt="2020-09-13T01:38:48.591" v="2406" actId="164"/>
          <ac:spMkLst>
            <pc:docMk/>
            <pc:sldMk cId="2256492825" sldId="368"/>
            <ac:spMk id="22" creationId="{7D00AC0D-3422-4C7F-B3B0-8E903F92822D}"/>
          </ac:spMkLst>
        </pc:spChg>
        <pc:spChg chg="mod topLvl">
          <ac:chgData name="Dezhong Yao" userId="794760dbfb091494" providerId="LiveId" clId="{E24D1FD2-854A-4773-B4ED-2D7ECE196ED4}" dt="2020-09-13T01:38:48.591" v="2406" actId="164"/>
          <ac:spMkLst>
            <pc:docMk/>
            <pc:sldMk cId="2256492825" sldId="368"/>
            <ac:spMk id="23" creationId="{B3ED985F-AA6E-4335-8361-263460BD8D51}"/>
          </ac:spMkLst>
        </pc:spChg>
        <pc:spChg chg="mod topLvl">
          <ac:chgData name="Dezhong Yao" userId="794760dbfb091494" providerId="LiveId" clId="{E24D1FD2-854A-4773-B4ED-2D7ECE196ED4}" dt="2020-09-13T01:38:48.591" v="2406" actId="164"/>
          <ac:spMkLst>
            <pc:docMk/>
            <pc:sldMk cId="2256492825" sldId="368"/>
            <ac:spMk id="24" creationId="{A68E6E3D-D543-47D0-A74E-5BD63DF3D20D}"/>
          </ac:spMkLst>
        </pc:spChg>
        <pc:spChg chg="mod topLvl">
          <ac:chgData name="Dezhong Yao" userId="794760dbfb091494" providerId="LiveId" clId="{E24D1FD2-854A-4773-B4ED-2D7ECE196ED4}" dt="2020-09-13T01:38:48.591" v="2406" actId="164"/>
          <ac:spMkLst>
            <pc:docMk/>
            <pc:sldMk cId="2256492825" sldId="368"/>
            <ac:spMk id="25" creationId="{A2344A02-C00B-43F9-BD30-9B25DB3E9F0D}"/>
          </ac:spMkLst>
        </pc:spChg>
        <pc:spChg chg="mod topLvl">
          <ac:chgData name="Dezhong Yao" userId="794760dbfb091494" providerId="LiveId" clId="{E24D1FD2-854A-4773-B4ED-2D7ECE196ED4}" dt="2020-09-13T01:38:48.591" v="2406" actId="164"/>
          <ac:spMkLst>
            <pc:docMk/>
            <pc:sldMk cId="2256492825" sldId="368"/>
            <ac:spMk id="26" creationId="{20A1F6CB-0969-4D27-885B-5F4FE6B58D24}"/>
          </ac:spMkLst>
        </pc:spChg>
        <pc:spChg chg="mod topLvl">
          <ac:chgData name="Dezhong Yao" userId="794760dbfb091494" providerId="LiveId" clId="{E24D1FD2-854A-4773-B4ED-2D7ECE196ED4}" dt="2020-09-13T01:38:48.591" v="2406" actId="164"/>
          <ac:spMkLst>
            <pc:docMk/>
            <pc:sldMk cId="2256492825" sldId="368"/>
            <ac:spMk id="31" creationId="{58E36C8C-03EB-468A-B66A-C42454100F81}"/>
          </ac:spMkLst>
        </pc:spChg>
        <pc:spChg chg="mod topLvl">
          <ac:chgData name="Dezhong Yao" userId="794760dbfb091494" providerId="LiveId" clId="{E24D1FD2-854A-4773-B4ED-2D7ECE196ED4}" dt="2020-09-13T01:38:48.591" v="2406" actId="164"/>
          <ac:spMkLst>
            <pc:docMk/>
            <pc:sldMk cId="2256492825" sldId="368"/>
            <ac:spMk id="32" creationId="{3441D475-D1A8-40C1-9028-A181B6E3189F}"/>
          </ac:spMkLst>
        </pc:spChg>
        <pc:spChg chg="mod topLvl">
          <ac:chgData name="Dezhong Yao" userId="794760dbfb091494" providerId="LiveId" clId="{E24D1FD2-854A-4773-B4ED-2D7ECE196ED4}" dt="2020-09-13T01:38:48.591" v="2406" actId="164"/>
          <ac:spMkLst>
            <pc:docMk/>
            <pc:sldMk cId="2256492825" sldId="368"/>
            <ac:spMk id="39" creationId="{7881DAB6-49A4-44D8-ACCD-EB9E57F39FE6}"/>
          </ac:spMkLst>
        </pc:spChg>
        <pc:spChg chg="mod topLvl">
          <ac:chgData name="Dezhong Yao" userId="794760dbfb091494" providerId="LiveId" clId="{E24D1FD2-854A-4773-B4ED-2D7ECE196ED4}" dt="2020-09-13T01:38:48.591" v="2406" actId="164"/>
          <ac:spMkLst>
            <pc:docMk/>
            <pc:sldMk cId="2256492825" sldId="368"/>
            <ac:spMk id="40" creationId="{AF75377A-33F6-4BB3-B13C-73C636D029DA}"/>
          </ac:spMkLst>
        </pc:spChg>
        <pc:spChg chg="mod topLvl">
          <ac:chgData name="Dezhong Yao" userId="794760dbfb091494" providerId="LiveId" clId="{E24D1FD2-854A-4773-B4ED-2D7ECE196ED4}" dt="2020-09-13T01:38:48.591" v="2406" actId="164"/>
          <ac:spMkLst>
            <pc:docMk/>
            <pc:sldMk cId="2256492825" sldId="368"/>
            <ac:spMk id="41" creationId="{CF8FE21C-BB85-402C-AADF-15E2C844A37D}"/>
          </ac:spMkLst>
        </pc:spChg>
        <pc:spChg chg="mod topLvl">
          <ac:chgData name="Dezhong Yao" userId="794760dbfb091494" providerId="LiveId" clId="{E24D1FD2-854A-4773-B4ED-2D7ECE196ED4}" dt="2020-09-13T01:38:48.591" v="2406" actId="164"/>
          <ac:spMkLst>
            <pc:docMk/>
            <pc:sldMk cId="2256492825" sldId="368"/>
            <ac:spMk id="42" creationId="{785C7BF7-C35B-417B-A490-AAF1F90B03F7}"/>
          </ac:spMkLst>
        </pc:spChg>
        <pc:spChg chg="mod topLvl">
          <ac:chgData name="Dezhong Yao" userId="794760dbfb091494" providerId="LiveId" clId="{E24D1FD2-854A-4773-B4ED-2D7ECE196ED4}" dt="2020-09-13T01:38:48.591" v="2406" actId="164"/>
          <ac:spMkLst>
            <pc:docMk/>
            <pc:sldMk cId="2256492825" sldId="368"/>
            <ac:spMk id="43" creationId="{94C71E0B-CFA5-4F66-9CC7-F8C71E3DF87D}"/>
          </ac:spMkLst>
        </pc:spChg>
        <pc:spChg chg="mod topLvl">
          <ac:chgData name="Dezhong Yao" userId="794760dbfb091494" providerId="LiveId" clId="{E24D1FD2-854A-4773-B4ED-2D7ECE196ED4}" dt="2020-09-13T01:38:48.591" v="2406" actId="164"/>
          <ac:spMkLst>
            <pc:docMk/>
            <pc:sldMk cId="2256492825" sldId="368"/>
            <ac:spMk id="44" creationId="{7454AF21-CCBA-440B-BD1E-240D73E09628}"/>
          </ac:spMkLst>
        </pc:spChg>
        <pc:spChg chg="mod topLvl">
          <ac:chgData name="Dezhong Yao" userId="794760dbfb091494" providerId="LiveId" clId="{E24D1FD2-854A-4773-B4ED-2D7ECE196ED4}" dt="2020-09-13T01:38:48.591" v="2406" actId="164"/>
          <ac:spMkLst>
            <pc:docMk/>
            <pc:sldMk cId="2256492825" sldId="368"/>
            <ac:spMk id="45" creationId="{E5A70349-D4B7-4493-9219-9EF1925E2BDE}"/>
          </ac:spMkLst>
        </pc:spChg>
        <pc:spChg chg="mod topLvl">
          <ac:chgData name="Dezhong Yao" userId="794760dbfb091494" providerId="LiveId" clId="{E24D1FD2-854A-4773-B4ED-2D7ECE196ED4}" dt="2020-09-13T01:38:48.591" v="2406" actId="164"/>
          <ac:spMkLst>
            <pc:docMk/>
            <pc:sldMk cId="2256492825" sldId="368"/>
            <ac:spMk id="46" creationId="{F29D173E-D5AD-4243-80A5-D2C1968A4750}"/>
          </ac:spMkLst>
        </pc:spChg>
        <pc:spChg chg="mod topLvl">
          <ac:chgData name="Dezhong Yao" userId="794760dbfb091494" providerId="LiveId" clId="{E24D1FD2-854A-4773-B4ED-2D7ECE196ED4}" dt="2020-09-13T01:38:48.591" v="2406" actId="164"/>
          <ac:spMkLst>
            <pc:docMk/>
            <pc:sldMk cId="2256492825" sldId="368"/>
            <ac:spMk id="47" creationId="{5FB1C362-71FE-4B00-B4CB-B13613ABEFCE}"/>
          </ac:spMkLst>
        </pc:spChg>
        <pc:spChg chg="mod topLvl">
          <ac:chgData name="Dezhong Yao" userId="794760dbfb091494" providerId="LiveId" clId="{E24D1FD2-854A-4773-B4ED-2D7ECE196ED4}" dt="2020-09-13T01:38:48.591" v="2406" actId="164"/>
          <ac:spMkLst>
            <pc:docMk/>
            <pc:sldMk cId="2256492825" sldId="368"/>
            <ac:spMk id="48" creationId="{64007929-4A8D-46CF-89E0-780851C2C869}"/>
          </ac:spMkLst>
        </pc:spChg>
        <pc:spChg chg="mod topLvl">
          <ac:chgData name="Dezhong Yao" userId="794760dbfb091494" providerId="LiveId" clId="{E24D1FD2-854A-4773-B4ED-2D7ECE196ED4}" dt="2020-09-13T01:38:48.591" v="2406" actId="164"/>
          <ac:spMkLst>
            <pc:docMk/>
            <pc:sldMk cId="2256492825" sldId="368"/>
            <ac:spMk id="53" creationId="{542EFD4C-D408-47DF-8C51-083143E07CEA}"/>
          </ac:spMkLst>
        </pc:spChg>
        <pc:spChg chg="mod topLvl">
          <ac:chgData name="Dezhong Yao" userId="794760dbfb091494" providerId="LiveId" clId="{E24D1FD2-854A-4773-B4ED-2D7ECE196ED4}" dt="2020-09-13T01:38:48.591" v="2406" actId="164"/>
          <ac:spMkLst>
            <pc:docMk/>
            <pc:sldMk cId="2256492825" sldId="368"/>
            <ac:spMk id="54" creationId="{C70373A5-B2E3-49DA-9511-B60F1C27026D}"/>
          </ac:spMkLst>
        </pc:spChg>
        <pc:spChg chg="mod topLvl">
          <ac:chgData name="Dezhong Yao" userId="794760dbfb091494" providerId="LiveId" clId="{E24D1FD2-854A-4773-B4ED-2D7ECE196ED4}" dt="2020-09-13T01:38:48.591" v="2406" actId="164"/>
          <ac:spMkLst>
            <pc:docMk/>
            <pc:sldMk cId="2256492825" sldId="368"/>
            <ac:spMk id="59" creationId="{2F0E9CA7-059C-418E-856B-753AD1ADEB31}"/>
          </ac:spMkLst>
        </pc:spChg>
        <pc:spChg chg="mod topLvl">
          <ac:chgData name="Dezhong Yao" userId="794760dbfb091494" providerId="LiveId" clId="{E24D1FD2-854A-4773-B4ED-2D7ECE196ED4}" dt="2020-09-13T01:38:48.591" v="2406" actId="164"/>
          <ac:spMkLst>
            <pc:docMk/>
            <pc:sldMk cId="2256492825" sldId="368"/>
            <ac:spMk id="66" creationId="{4234CB11-F44B-4BE6-B601-4193FF6FE925}"/>
          </ac:spMkLst>
        </pc:spChg>
        <pc:spChg chg="mod topLvl">
          <ac:chgData name="Dezhong Yao" userId="794760dbfb091494" providerId="LiveId" clId="{E24D1FD2-854A-4773-B4ED-2D7ECE196ED4}" dt="2020-09-13T01:38:48.591" v="2406" actId="164"/>
          <ac:spMkLst>
            <pc:docMk/>
            <pc:sldMk cId="2256492825" sldId="368"/>
            <ac:spMk id="67" creationId="{C510CDFF-702C-4F10-BC3D-F005FF168D21}"/>
          </ac:spMkLst>
        </pc:spChg>
        <pc:spChg chg="mod topLvl">
          <ac:chgData name="Dezhong Yao" userId="794760dbfb091494" providerId="LiveId" clId="{E24D1FD2-854A-4773-B4ED-2D7ECE196ED4}" dt="2020-09-13T01:38:48.591" v="2406" actId="164"/>
          <ac:spMkLst>
            <pc:docMk/>
            <pc:sldMk cId="2256492825" sldId="368"/>
            <ac:spMk id="68" creationId="{5E51F4FC-55EE-499C-A5A1-47D0DDD1005F}"/>
          </ac:spMkLst>
        </pc:spChg>
        <pc:spChg chg="mod topLvl">
          <ac:chgData name="Dezhong Yao" userId="794760dbfb091494" providerId="LiveId" clId="{E24D1FD2-854A-4773-B4ED-2D7ECE196ED4}" dt="2020-09-13T01:38:48.591" v="2406" actId="164"/>
          <ac:spMkLst>
            <pc:docMk/>
            <pc:sldMk cId="2256492825" sldId="368"/>
            <ac:spMk id="69" creationId="{1BA7C40F-4600-4A54-9DBD-8B818F347AF6}"/>
          </ac:spMkLst>
        </pc:spChg>
        <pc:spChg chg="mod topLvl">
          <ac:chgData name="Dezhong Yao" userId="794760dbfb091494" providerId="LiveId" clId="{E24D1FD2-854A-4773-B4ED-2D7ECE196ED4}" dt="2020-09-13T01:38:48.591" v="2406" actId="164"/>
          <ac:spMkLst>
            <pc:docMk/>
            <pc:sldMk cId="2256492825" sldId="368"/>
            <ac:spMk id="70" creationId="{FC352BF5-8EAC-4C2C-BEFA-830DC695B2FC}"/>
          </ac:spMkLst>
        </pc:spChg>
        <pc:spChg chg="mod topLvl">
          <ac:chgData name="Dezhong Yao" userId="794760dbfb091494" providerId="LiveId" clId="{E24D1FD2-854A-4773-B4ED-2D7ECE196ED4}" dt="2020-09-13T01:38:48.591" v="2406" actId="164"/>
          <ac:spMkLst>
            <pc:docMk/>
            <pc:sldMk cId="2256492825" sldId="368"/>
            <ac:spMk id="71" creationId="{ADAB7D01-10FF-4293-93D4-6C350DB0549E}"/>
          </ac:spMkLst>
        </pc:spChg>
        <pc:spChg chg="mod topLvl">
          <ac:chgData name="Dezhong Yao" userId="794760dbfb091494" providerId="LiveId" clId="{E24D1FD2-854A-4773-B4ED-2D7ECE196ED4}" dt="2020-09-13T01:38:48.591" v="2406" actId="164"/>
          <ac:spMkLst>
            <pc:docMk/>
            <pc:sldMk cId="2256492825" sldId="368"/>
            <ac:spMk id="72" creationId="{03B6AAE3-4088-44D1-BC08-C6E527F7D232}"/>
          </ac:spMkLst>
        </pc:spChg>
        <pc:spChg chg="mod topLvl">
          <ac:chgData name="Dezhong Yao" userId="794760dbfb091494" providerId="LiveId" clId="{E24D1FD2-854A-4773-B4ED-2D7ECE196ED4}" dt="2020-09-13T01:38:48.591" v="2406" actId="164"/>
          <ac:spMkLst>
            <pc:docMk/>
            <pc:sldMk cId="2256492825" sldId="368"/>
            <ac:spMk id="73" creationId="{63A7F58F-EBE5-41FF-938E-2F1AB8A7D137}"/>
          </ac:spMkLst>
        </pc:spChg>
        <pc:spChg chg="mod topLvl">
          <ac:chgData name="Dezhong Yao" userId="794760dbfb091494" providerId="LiveId" clId="{E24D1FD2-854A-4773-B4ED-2D7ECE196ED4}" dt="2020-09-13T01:38:48.591" v="2406" actId="164"/>
          <ac:spMkLst>
            <pc:docMk/>
            <pc:sldMk cId="2256492825" sldId="368"/>
            <ac:spMk id="74" creationId="{71C2A5F0-CF11-4890-91A1-DCB77AA186BA}"/>
          </ac:spMkLst>
        </pc:spChg>
        <pc:spChg chg="mod topLvl">
          <ac:chgData name="Dezhong Yao" userId="794760dbfb091494" providerId="LiveId" clId="{E24D1FD2-854A-4773-B4ED-2D7ECE196ED4}" dt="2020-09-13T01:38:48.591" v="2406" actId="164"/>
          <ac:spMkLst>
            <pc:docMk/>
            <pc:sldMk cId="2256492825" sldId="368"/>
            <ac:spMk id="75" creationId="{9630E289-C2EB-4E78-9297-9DCFE40C1E63}"/>
          </ac:spMkLst>
        </pc:spChg>
        <pc:spChg chg="mod topLvl">
          <ac:chgData name="Dezhong Yao" userId="794760dbfb091494" providerId="LiveId" clId="{E24D1FD2-854A-4773-B4ED-2D7ECE196ED4}" dt="2020-09-13T01:38:48.591" v="2406" actId="164"/>
          <ac:spMkLst>
            <pc:docMk/>
            <pc:sldMk cId="2256492825" sldId="368"/>
            <ac:spMk id="80" creationId="{7B7BAE9D-8E39-464E-81B4-985D674694C9}"/>
          </ac:spMkLst>
        </pc:spChg>
        <pc:spChg chg="mod topLvl">
          <ac:chgData name="Dezhong Yao" userId="794760dbfb091494" providerId="LiveId" clId="{E24D1FD2-854A-4773-B4ED-2D7ECE196ED4}" dt="2020-09-13T01:38:48.591" v="2406" actId="164"/>
          <ac:spMkLst>
            <pc:docMk/>
            <pc:sldMk cId="2256492825" sldId="368"/>
            <ac:spMk id="81" creationId="{9E4CA920-A192-4129-9EB7-B6AA469E3862}"/>
          </ac:spMkLst>
        </pc:spChg>
        <pc:spChg chg="mod topLvl">
          <ac:chgData name="Dezhong Yao" userId="794760dbfb091494" providerId="LiveId" clId="{E24D1FD2-854A-4773-B4ED-2D7ECE196ED4}" dt="2020-09-13T01:38:48.591" v="2406" actId="164"/>
          <ac:spMkLst>
            <pc:docMk/>
            <pc:sldMk cId="2256492825" sldId="368"/>
            <ac:spMk id="85" creationId="{DE5479BD-4BD4-4087-812C-CF16C0E64143}"/>
          </ac:spMkLst>
        </pc:spChg>
        <pc:spChg chg="add del mod">
          <ac:chgData name="Dezhong Yao" userId="794760dbfb091494" providerId="LiveId" clId="{E24D1FD2-854A-4773-B4ED-2D7ECE196ED4}" dt="2020-09-13T01:44:26.283" v="2572" actId="478"/>
          <ac:spMkLst>
            <pc:docMk/>
            <pc:sldMk cId="2256492825" sldId="368"/>
            <ac:spMk id="87" creationId="{357A0036-2939-4695-89F9-BB1CD2B710F8}"/>
          </ac:spMkLst>
        </pc:spChg>
        <pc:spChg chg="add del mod">
          <ac:chgData name="Dezhong Yao" userId="794760dbfb091494" providerId="LiveId" clId="{E24D1FD2-854A-4773-B4ED-2D7ECE196ED4}" dt="2020-09-13T01:44:26.283" v="2572" actId="478"/>
          <ac:spMkLst>
            <pc:docMk/>
            <pc:sldMk cId="2256492825" sldId="368"/>
            <ac:spMk id="88" creationId="{1C59D14D-F482-4FBF-8C6A-E141E61A796E}"/>
          </ac:spMkLst>
        </pc:spChg>
        <pc:spChg chg="add del mod">
          <ac:chgData name="Dezhong Yao" userId="794760dbfb091494" providerId="LiveId" clId="{E24D1FD2-854A-4773-B4ED-2D7ECE196ED4}" dt="2020-09-13T01:44:26.283" v="2572" actId="478"/>
          <ac:spMkLst>
            <pc:docMk/>
            <pc:sldMk cId="2256492825" sldId="368"/>
            <ac:spMk id="89" creationId="{F171FFC5-263C-4C10-99F5-30DD1160775B}"/>
          </ac:spMkLst>
        </pc:spChg>
        <pc:spChg chg="add del mod">
          <ac:chgData name="Dezhong Yao" userId="794760dbfb091494" providerId="LiveId" clId="{E24D1FD2-854A-4773-B4ED-2D7ECE196ED4}" dt="2020-09-13T01:44:26.283" v="2572" actId="478"/>
          <ac:spMkLst>
            <pc:docMk/>
            <pc:sldMk cId="2256492825" sldId="368"/>
            <ac:spMk id="90" creationId="{F01E18E8-1DA8-4FCB-A2AC-AB90EF4C8CD3}"/>
          </ac:spMkLst>
        </pc:spChg>
        <pc:spChg chg="add del mod">
          <ac:chgData name="Dezhong Yao" userId="794760dbfb091494" providerId="LiveId" clId="{E24D1FD2-854A-4773-B4ED-2D7ECE196ED4}" dt="2020-09-13T01:44:26.283" v="2572" actId="478"/>
          <ac:spMkLst>
            <pc:docMk/>
            <pc:sldMk cId="2256492825" sldId="368"/>
            <ac:spMk id="93" creationId="{ABEBA2B2-3D65-47EC-858D-CBA0FDDEE1F8}"/>
          </ac:spMkLst>
        </pc:spChg>
        <pc:spChg chg="add del mod">
          <ac:chgData name="Dezhong Yao" userId="794760dbfb091494" providerId="LiveId" clId="{E24D1FD2-854A-4773-B4ED-2D7ECE196ED4}" dt="2020-09-13T01:44:26.283" v="2572" actId="478"/>
          <ac:spMkLst>
            <pc:docMk/>
            <pc:sldMk cId="2256492825" sldId="368"/>
            <ac:spMk id="94" creationId="{EE01D7A6-D6B1-425C-957F-6B1688436713}"/>
          </ac:spMkLst>
        </pc:spChg>
        <pc:spChg chg="add del mod">
          <ac:chgData name="Dezhong Yao" userId="794760dbfb091494" providerId="LiveId" clId="{E24D1FD2-854A-4773-B4ED-2D7ECE196ED4}" dt="2020-09-13T01:44:26.283" v="2572" actId="478"/>
          <ac:spMkLst>
            <pc:docMk/>
            <pc:sldMk cId="2256492825" sldId="368"/>
            <ac:spMk id="95" creationId="{A1486864-3097-4994-AE16-7C98917A0359}"/>
          </ac:spMkLst>
        </pc:spChg>
        <pc:spChg chg="add del mod">
          <ac:chgData name="Dezhong Yao" userId="794760dbfb091494" providerId="LiveId" clId="{E24D1FD2-854A-4773-B4ED-2D7ECE196ED4}" dt="2020-09-13T01:44:26.283" v="2572" actId="478"/>
          <ac:spMkLst>
            <pc:docMk/>
            <pc:sldMk cId="2256492825" sldId="368"/>
            <ac:spMk id="96" creationId="{08822039-1324-4BC7-8843-860C61950534}"/>
          </ac:spMkLst>
        </pc:spChg>
        <pc:spChg chg="add del mod">
          <ac:chgData name="Dezhong Yao" userId="794760dbfb091494" providerId="LiveId" clId="{E24D1FD2-854A-4773-B4ED-2D7ECE196ED4}" dt="2020-09-13T01:44:24.439" v="2571" actId="478"/>
          <ac:spMkLst>
            <pc:docMk/>
            <pc:sldMk cId="2256492825" sldId="368"/>
            <ac:spMk id="98" creationId="{9E3D953E-4554-47B6-A4B9-4EA2505F3A34}"/>
          </ac:spMkLst>
        </pc:spChg>
        <pc:grpChg chg="add del mod">
          <ac:chgData name="Dezhong Yao" userId="794760dbfb091494" providerId="LiveId" clId="{E24D1FD2-854A-4773-B4ED-2D7ECE196ED4}" dt="2020-09-13T01:37:48.454" v="2332" actId="165"/>
          <ac:grpSpMkLst>
            <pc:docMk/>
            <pc:sldMk cId="2256492825" sldId="368"/>
            <ac:grpSpMk id="4" creationId="{5F815A21-9C37-41CB-8C5B-C32F72C46B7D}"/>
          </ac:grpSpMkLst>
        </pc:grpChg>
        <pc:grpChg chg="add del mod">
          <ac:chgData name="Dezhong Yao" userId="794760dbfb091494" providerId="LiveId" clId="{E24D1FD2-854A-4773-B4ED-2D7ECE196ED4}" dt="2020-09-13T01:44:26.283" v="2572" actId="478"/>
          <ac:grpSpMkLst>
            <pc:docMk/>
            <pc:sldMk cId="2256492825" sldId="368"/>
            <ac:grpSpMk id="97" creationId="{B2AF7F49-B0E1-4ADF-8A22-B76FB9B9995F}"/>
          </ac:grpSpMkLst>
        </pc:grpChg>
        <pc:cxnChg chg="mod topLvl">
          <ac:chgData name="Dezhong Yao" userId="794760dbfb091494" providerId="LiveId" clId="{E24D1FD2-854A-4773-B4ED-2D7ECE196ED4}" dt="2020-09-13T01:44:26.283" v="2572" actId="478"/>
          <ac:cxnSpMkLst>
            <pc:docMk/>
            <pc:sldMk cId="2256492825" sldId="368"/>
            <ac:cxnSpMk id="17" creationId="{D0CD4B4F-8125-4286-9EBF-23E5427B6BFA}"/>
          </ac:cxnSpMkLst>
        </pc:cxnChg>
        <pc:cxnChg chg="mod topLvl">
          <ac:chgData name="Dezhong Yao" userId="794760dbfb091494" providerId="LiveId" clId="{E24D1FD2-854A-4773-B4ED-2D7ECE196ED4}" dt="2020-09-13T01:44:26.283" v="2572" actId="478"/>
          <ac:cxnSpMkLst>
            <pc:docMk/>
            <pc:sldMk cId="2256492825" sldId="368"/>
            <ac:cxnSpMk id="18" creationId="{B21F20B7-CA53-40D3-9A04-074C2E9942E4}"/>
          </ac:cxnSpMkLst>
        </pc:cxnChg>
        <pc:cxnChg chg="mod topLvl">
          <ac:chgData name="Dezhong Yao" userId="794760dbfb091494" providerId="LiveId" clId="{E24D1FD2-854A-4773-B4ED-2D7ECE196ED4}" dt="2020-09-13T01:44:26.283" v="2572" actId="478"/>
          <ac:cxnSpMkLst>
            <pc:docMk/>
            <pc:sldMk cId="2256492825" sldId="368"/>
            <ac:cxnSpMk id="19" creationId="{E169A3A8-1E47-4018-88C1-B34AC03BB91B}"/>
          </ac:cxnSpMkLst>
        </pc:cxnChg>
        <pc:cxnChg chg="mod topLvl">
          <ac:chgData name="Dezhong Yao" userId="794760dbfb091494" providerId="LiveId" clId="{E24D1FD2-854A-4773-B4ED-2D7ECE196ED4}" dt="2020-09-13T01:44:26.283" v="2572" actId="478"/>
          <ac:cxnSpMkLst>
            <pc:docMk/>
            <pc:sldMk cId="2256492825" sldId="368"/>
            <ac:cxnSpMk id="20" creationId="{C36C84CD-817C-4696-8196-D37F4007FB0E}"/>
          </ac:cxnSpMkLst>
        </pc:cxnChg>
        <pc:cxnChg chg="mod topLvl">
          <ac:chgData name="Dezhong Yao" userId="794760dbfb091494" providerId="LiveId" clId="{E24D1FD2-854A-4773-B4ED-2D7ECE196ED4}" dt="2020-09-13T01:44:26.283" v="2572" actId="478"/>
          <ac:cxnSpMkLst>
            <pc:docMk/>
            <pc:sldMk cId="2256492825" sldId="368"/>
            <ac:cxnSpMk id="27" creationId="{FEBB01B9-60D2-443C-BD65-13B09594ECCB}"/>
          </ac:cxnSpMkLst>
        </pc:cxnChg>
        <pc:cxnChg chg="mod topLvl">
          <ac:chgData name="Dezhong Yao" userId="794760dbfb091494" providerId="LiveId" clId="{E24D1FD2-854A-4773-B4ED-2D7ECE196ED4}" dt="2020-09-13T01:38:48.591" v="2406" actId="164"/>
          <ac:cxnSpMkLst>
            <pc:docMk/>
            <pc:sldMk cId="2256492825" sldId="368"/>
            <ac:cxnSpMk id="28" creationId="{EFC1C2FF-1559-4BE1-9387-1E4CC9135581}"/>
          </ac:cxnSpMkLst>
        </pc:cxnChg>
        <pc:cxnChg chg="mod topLvl">
          <ac:chgData name="Dezhong Yao" userId="794760dbfb091494" providerId="LiveId" clId="{E24D1FD2-854A-4773-B4ED-2D7ECE196ED4}" dt="2020-09-13T01:44:26.283" v="2572" actId="478"/>
          <ac:cxnSpMkLst>
            <pc:docMk/>
            <pc:sldMk cId="2256492825" sldId="368"/>
            <ac:cxnSpMk id="29" creationId="{6DF295A1-3BB8-4608-87BB-CE655947E494}"/>
          </ac:cxnSpMkLst>
        </pc:cxnChg>
        <pc:cxnChg chg="mod topLvl">
          <ac:chgData name="Dezhong Yao" userId="794760dbfb091494" providerId="LiveId" clId="{E24D1FD2-854A-4773-B4ED-2D7ECE196ED4}" dt="2020-09-13T01:44:26.283" v="2572" actId="478"/>
          <ac:cxnSpMkLst>
            <pc:docMk/>
            <pc:sldMk cId="2256492825" sldId="368"/>
            <ac:cxnSpMk id="30" creationId="{FF1FBB0E-1920-45E8-B62D-D9AD265D069B}"/>
          </ac:cxnSpMkLst>
        </pc:cxnChg>
        <pc:cxnChg chg="mod topLvl">
          <ac:chgData name="Dezhong Yao" userId="794760dbfb091494" providerId="LiveId" clId="{E24D1FD2-854A-4773-B4ED-2D7ECE196ED4}" dt="2020-09-13T01:44:26.283" v="2572" actId="478"/>
          <ac:cxnSpMkLst>
            <pc:docMk/>
            <pc:sldMk cId="2256492825" sldId="368"/>
            <ac:cxnSpMk id="33" creationId="{80933700-8002-4293-A5C7-E9E30B5A3F70}"/>
          </ac:cxnSpMkLst>
        </pc:cxnChg>
        <pc:cxnChg chg="mod topLvl">
          <ac:chgData name="Dezhong Yao" userId="794760dbfb091494" providerId="LiveId" clId="{E24D1FD2-854A-4773-B4ED-2D7ECE196ED4}" dt="2020-09-13T01:44:26.283" v="2572" actId="478"/>
          <ac:cxnSpMkLst>
            <pc:docMk/>
            <pc:sldMk cId="2256492825" sldId="368"/>
            <ac:cxnSpMk id="34" creationId="{4B471980-36D4-478C-8DA0-0DCBEAAE4D3D}"/>
          </ac:cxnSpMkLst>
        </pc:cxnChg>
        <pc:cxnChg chg="mod topLvl">
          <ac:chgData name="Dezhong Yao" userId="794760dbfb091494" providerId="LiveId" clId="{E24D1FD2-854A-4773-B4ED-2D7ECE196ED4}" dt="2020-09-13T01:44:26.283" v="2572" actId="478"/>
          <ac:cxnSpMkLst>
            <pc:docMk/>
            <pc:sldMk cId="2256492825" sldId="368"/>
            <ac:cxnSpMk id="35" creationId="{E67B2EBE-C3E8-41AA-A9A6-796179028136}"/>
          </ac:cxnSpMkLst>
        </pc:cxnChg>
        <pc:cxnChg chg="mod topLvl">
          <ac:chgData name="Dezhong Yao" userId="794760dbfb091494" providerId="LiveId" clId="{E24D1FD2-854A-4773-B4ED-2D7ECE196ED4}" dt="2020-09-13T01:44:26.283" v="2572" actId="478"/>
          <ac:cxnSpMkLst>
            <pc:docMk/>
            <pc:sldMk cId="2256492825" sldId="368"/>
            <ac:cxnSpMk id="36" creationId="{D75195DF-5C1D-42CD-95CE-F6250FC187E0}"/>
          </ac:cxnSpMkLst>
        </pc:cxnChg>
        <pc:cxnChg chg="mod topLvl">
          <ac:chgData name="Dezhong Yao" userId="794760dbfb091494" providerId="LiveId" clId="{E24D1FD2-854A-4773-B4ED-2D7ECE196ED4}" dt="2020-09-13T01:44:26.283" v="2572" actId="478"/>
          <ac:cxnSpMkLst>
            <pc:docMk/>
            <pc:sldMk cId="2256492825" sldId="368"/>
            <ac:cxnSpMk id="37" creationId="{1161AAE2-E4CF-45C9-8275-BD1156385056}"/>
          </ac:cxnSpMkLst>
        </pc:cxnChg>
        <pc:cxnChg chg="mod topLvl">
          <ac:chgData name="Dezhong Yao" userId="794760dbfb091494" providerId="LiveId" clId="{E24D1FD2-854A-4773-B4ED-2D7ECE196ED4}" dt="2020-09-13T01:44:26.283" v="2572" actId="478"/>
          <ac:cxnSpMkLst>
            <pc:docMk/>
            <pc:sldMk cId="2256492825" sldId="368"/>
            <ac:cxnSpMk id="38" creationId="{B71283C2-B27B-4592-8D6A-FBF6B32C7558}"/>
          </ac:cxnSpMkLst>
        </pc:cxnChg>
        <pc:cxnChg chg="mod topLvl">
          <ac:chgData name="Dezhong Yao" userId="794760dbfb091494" providerId="LiveId" clId="{E24D1FD2-854A-4773-B4ED-2D7ECE196ED4}" dt="2020-09-13T01:44:26.283" v="2572" actId="478"/>
          <ac:cxnSpMkLst>
            <pc:docMk/>
            <pc:sldMk cId="2256492825" sldId="368"/>
            <ac:cxnSpMk id="49" creationId="{67A60F00-6F90-4470-9A19-48CEEE1BA9B1}"/>
          </ac:cxnSpMkLst>
        </pc:cxnChg>
        <pc:cxnChg chg="mod topLvl">
          <ac:chgData name="Dezhong Yao" userId="794760dbfb091494" providerId="LiveId" clId="{E24D1FD2-854A-4773-B4ED-2D7ECE196ED4}" dt="2020-09-13T01:38:48.591" v="2406" actId="164"/>
          <ac:cxnSpMkLst>
            <pc:docMk/>
            <pc:sldMk cId="2256492825" sldId="368"/>
            <ac:cxnSpMk id="50" creationId="{6C1F2940-B6B4-4247-A405-EBD8416BF062}"/>
          </ac:cxnSpMkLst>
        </pc:cxnChg>
        <pc:cxnChg chg="mod topLvl">
          <ac:chgData name="Dezhong Yao" userId="794760dbfb091494" providerId="LiveId" clId="{E24D1FD2-854A-4773-B4ED-2D7ECE196ED4}" dt="2020-09-13T01:44:26.283" v="2572" actId="478"/>
          <ac:cxnSpMkLst>
            <pc:docMk/>
            <pc:sldMk cId="2256492825" sldId="368"/>
            <ac:cxnSpMk id="51" creationId="{64C2DA24-151A-4F28-A852-EE228E177A68}"/>
          </ac:cxnSpMkLst>
        </pc:cxnChg>
        <pc:cxnChg chg="mod topLvl">
          <ac:chgData name="Dezhong Yao" userId="794760dbfb091494" providerId="LiveId" clId="{E24D1FD2-854A-4773-B4ED-2D7ECE196ED4}" dt="2020-09-13T01:44:26.283" v="2572" actId="478"/>
          <ac:cxnSpMkLst>
            <pc:docMk/>
            <pc:sldMk cId="2256492825" sldId="368"/>
            <ac:cxnSpMk id="52" creationId="{655BBD9E-AD2C-4398-AFB6-7B4D4916110A}"/>
          </ac:cxnSpMkLst>
        </pc:cxnChg>
        <pc:cxnChg chg="mod topLvl">
          <ac:chgData name="Dezhong Yao" userId="794760dbfb091494" providerId="LiveId" clId="{E24D1FD2-854A-4773-B4ED-2D7ECE196ED4}" dt="2020-09-13T01:44:26.283" v="2572" actId="478"/>
          <ac:cxnSpMkLst>
            <pc:docMk/>
            <pc:sldMk cId="2256492825" sldId="368"/>
            <ac:cxnSpMk id="55" creationId="{AFDD15FE-C2BB-4420-8A33-4E8874273123}"/>
          </ac:cxnSpMkLst>
        </pc:cxnChg>
        <pc:cxnChg chg="mod topLvl">
          <ac:chgData name="Dezhong Yao" userId="794760dbfb091494" providerId="LiveId" clId="{E24D1FD2-854A-4773-B4ED-2D7ECE196ED4}" dt="2020-09-13T01:44:26.283" v="2572" actId="478"/>
          <ac:cxnSpMkLst>
            <pc:docMk/>
            <pc:sldMk cId="2256492825" sldId="368"/>
            <ac:cxnSpMk id="56" creationId="{11F4D52D-EB00-4229-B057-8FCF868189BA}"/>
          </ac:cxnSpMkLst>
        </pc:cxnChg>
        <pc:cxnChg chg="mod topLvl">
          <ac:chgData name="Dezhong Yao" userId="794760dbfb091494" providerId="LiveId" clId="{E24D1FD2-854A-4773-B4ED-2D7ECE196ED4}" dt="2020-09-13T01:44:26.283" v="2572" actId="478"/>
          <ac:cxnSpMkLst>
            <pc:docMk/>
            <pc:sldMk cId="2256492825" sldId="368"/>
            <ac:cxnSpMk id="57" creationId="{28B5E5C3-90F6-4B5E-9060-2D98DFA4E3B9}"/>
          </ac:cxnSpMkLst>
        </pc:cxnChg>
        <pc:cxnChg chg="mod topLvl">
          <ac:chgData name="Dezhong Yao" userId="794760dbfb091494" providerId="LiveId" clId="{E24D1FD2-854A-4773-B4ED-2D7ECE196ED4}" dt="2020-09-13T01:44:26.283" v="2572" actId="478"/>
          <ac:cxnSpMkLst>
            <pc:docMk/>
            <pc:sldMk cId="2256492825" sldId="368"/>
            <ac:cxnSpMk id="58" creationId="{93126E90-792D-4217-A5AD-6FC2BFDE4F72}"/>
          </ac:cxnSpMkLst>
        </pc:cxnChg>
        <pc:cxnChg chg="mod topLvl">
          <ac:chgData name="Dezhong Yao" userId="794760dbfb091494" providerId="LiveId" clId="{E24D1FD2-854A-4773-B4ED-2D7ECE196ED4}" dt="2020-09-13T01:44:26.283" v="2572" actId="478"/>
          <ac:cxnSpMkLst>
            <pc:docMk/>
            <pc:sldMk cId="2256492825" sldId="368"/>
            <ac:cxnSpMk id="60" creationId="{C48954B8-05CC-4C0A-8894-83F1D3AFB09D}"/>
          </ac:cxnSpMkLst>
        </pc:cxnChg>
        <pc:cxnChg chg="mod topLvl">
          <ac:chgData name="Dezhong Yao" userId="794760dbfb091494" providerId="LiveId" clId="{E24D1FD2-854A-4773-B4ED-2D7ECE196ED4}" dt="2020-09-13T01:38:48.591" v="2406" actId="164"/>
          <ac:cxnSpMkLst>
            <pc:docMk/>
            <pc:sldMk cId="2256492825" sldId="368"/>
            <ac:cxnSpMk id="61" creationId="{6F42C1EF-E622-4965-9A62-361E7ABB4CB3}"/>
          </ac:cxnSpMkLst>
        </pc:cxnChg>
        <pc:cxnChg chg="mod topLvl">
          <ac:chgData name="Dezhong Yao" userId="794760dbfb091494" providerId="LiveId" clId="{E24D1FD2-854A-4773-B4ED-2D7ECE196ED4}" dt="2020-09-13T01:44:26.283" v="2572" actId="478"/>
          <ac:cxnSpMkLst>
            <pc:docMk/>
            <pc:sldMk cId="2256492825" sldId="368"/>
            <ac:cxnSpMk id="62" creationId="{E1F621DA-C613-4233-A89B-38E3A7ACDBCD}"/>
          </ac:cxnSpMkLst>
        </pc:cxnChg>
        <pc:cxnChg chg="mod topLvl">
          <ac:chgData name="Dezhong Yao" userId="794760dbfb091494" providerId="LiveId" clId="{E24D1FD2-854A-4773-B4ED-2D7ECE196ED4}" dt="2020-09-13T01:44:26.283" v="2572" actId="478"/>
          <ac:cxnSpMkLst>
            <pc:docMk/>
            <pc:sldMk cId="2256492825" sldId="368"/>
            <ac:cxnSpMk id="63" creationId="{E899AB2C-4BAA-4221-B55E-EE324060A47A}"/>
          </ac:cxnSpMkLst>
        </pc:cxnChg>
        <pc:cxnChg chg="mod topLvl">
          <ac:chgData name="Dezhong Yao" userId="794760dbfb091494" providerId="LiveId" clId="{E24D1FD2-854A-4773-B4ED-2D7ECE196ED4}" dt="2020-09-13T01:38:48.591" v="2406" actId="164"/>
          <ac:cxnSpMkLst>
            <pc:docMk/>
            <pc:sldMk cId="2256492825" sldId="368"/>
            <ac:cxnSpMk id="64" creationId="{C1131CCB-1219-4D8E-8301-6FC5A47423EA}"/>
          </ac:cxnSpMkLst>
        </pc:cxnChg>
        <pc:cxnChg chg="mod topLvl">
          <ac:chgData name="Dezhong Yao" userId="794760dbfb091494" providerId="LiveId" clId="{E24D1FD2-854A-4773-B4ED-2D7ECE196ED4}" dt="2020-09-13T01:38:48.591" v="2406" actId="164"/>
          <ac:cxnSpMkLst>
            <pc:docMk/>
            <pc:sldMk cId="2256492825" sldId="368"/>
            <ac:cxnSpMk id="65" creationId="{97D92ADC-2513-4A35-8418-085D88DAED49}"/>
          </ac:cxnSpMkLst>
        </pc:cxnChg>
        <pc:cxnChg chg="mod topLvl">
          <ac:chgData name="Dezhong Yao" userId="794760dbfb091494" providerId="LiveId" clId="{E24D1FD2-854A-4773-B4ED-2D7ECE196ED4}" dt="2020-09-13T01:44:26.283" v="2572" actId="478"/>
          <ac:cxnSpMkLst>
            <pc:docMk/>
            <pc:sldMk cId="2256492825" sldId="368"/>
            <ac:cxnSpMk id="76" creationId="{D688BDF8-9F8D-4291-926E-013D98B1AA1E}"/>
          </ac:cxnSpMkLst>
        </pc:cxnChg>
        <pc:cxnChg chg="mod topLvl">
          <ac:chgData name="Dezhong Yao" userId="794760dbfb091494" providerId="LiveId" clId="{E24D1FD2-854A-4773-B4ED-2D7ECE196ED4}" dt="2020-09-13T01:38:48.591" v="2406" actId="164"/>
          <ac:cxnSpMkLst>
            <pc:docMk/>
            <pc:sldMk cId="2256492825" sldId="368"/>
            <ac:cxnSpMk id="77" creationId="{5DF6FE48-3C54-416F-938D-BFE71CB5072C}"/>
          </ac:cxnSpMkLst>
        </pc:cxnChg>
        <pc:cxnChg chg="mod topLvl">
          <ac:chgData name="Dezhong Yao" userId="794760dbfb091494" providerId="LiveId" clId="{E24D1FD2-854A-4773-B4ED-2D7ECE196ED4}" dt="2020-09-13T01:44:26.283" v="2572" actId="478"/>
          <ac:cxnSpMkLst>
            <pc:docMk/>
            <pc:sldMk cId="2256492825" sldId="368"/>
            <ac:cxnSpMk id="78" creationId="{14ACFCC9-E560-428F-B664-A79549173A69}"/>
          </ac:cxnSpMkLst>
        </pc:cxnChg>
        <pc:cxnChg chg="mod topLvl">
          <ac:chgData name="Dezhong Yao" userId="794760dbfb091494" providerId="LiveId" clId="{E24D1FD2-854A-4773-B4ED-2D7ECE196ED4}" dt="2020-09-13T01:44:26.283" v="2572" actId="478"/>
          <ac:cxnSpMkLst>
            <pc:docMk/>
            <pc:sldMk cId="2256492825" sldId="368"/>
            <ac:cxnSpMk id="79" creationId="{A5511D1C-848E-493D-A16D-9921563FAF08}"/>
          </ac:cxnSpMkLst>
        </pc:cxnChg>
        <pc:cxnChg chg="mod topLvl">
          <ac:chgData name="Dezhong Yao" userId="794760dbfb091494" providerId="LiveId" clId="{E24D1FD2-854A-4773-B4ED-2D7ECE196ED4}" dt="2020-09-13T01:44:26.283" v="2572" actId="478"/>
          <ac:cxnSpMkLst>
            <pc:docMk/>
            <pc:sldMk cId="2256492825" sldId="368"/>
            <ac:cxnSpMk id="82" creationId="{473FF965-2F40-475D-A1A3-1B81CF056F6F}"/>
          </ac:cxnSpMkLst>
        </pc:cxnChg>
        <pc:cxnChg chg="mod topLvl">
          <ac:chgData name="Dezhong Yao" userId="794760dbfb091494" providerId="LiveId" clId="{E24D1FD2-854A-4773-B4ED-2D7ECE196ED4}" dt="2020-09-13T01:44:26.283" v="2572" actId="478"/>
          <ac:cxnSpMkLst>
            <pc:docMk/>
            <pc:sldMk cId="2256492825" sldId="368"/>
            <ac:cxnSpMk id="83" creationId="{E49A1AAD-FB94-4EBD-9905-8671A74D4AD2}"/>
          </ac:cxnSpMkLst>
        </pc:cxnChg>
        <pc:cxnChg chg="mod topLvl">
          <ac:chgData name="Dezhong Yao" userId="794760dbfb091494" providerId="LiveId" clId="{E24D1FD2-854A-4773-B4ED-2D7ECE196ED4}" dt="2020-09-13T01:44:26.283" v="2572" actId="478"/>
          <ac:cxnSpMkLst>
            <pc:docMk/>
            <pc:sldMk cId="2256492825" sldId="368"/>
            <ac:cxnSpMk id="84" creationId="{B9281C6D-1C29-4166-B1D2-F99E1BAE0CFF}"/>
          </ac:cxnSpMkLst>
        </pc:cxnChg>
        <pc:cxnChg chg="mod topLvl">
          <ac:chgData name="Dezhong Yao" userId="794760dbfb091494" providerId="LiveId" clId="{E24D1FD2-854A-4773-B4ED-2D7ECE196ED4}" dt="2020-09-13T01:44:26.283" v="2572" actId="478"/>
          <ac:cxnSpMkLst>
            <pc:docMk/>
            <pc:sldMk cId="2256492825" sldId="368"/>
            <ac:cxnSpMk id="86" creationId="{17A41302-C4F9-48D9-A875-A789D2804CBE}"/>
          </ac:cxnSpMkLst>
        </pc:cxnChg>
        <pc:cxnChg chg="add del mod">
          <ac:chgData name="Dezhong Yao" userId="794760dbfb091494" providerId="LiveId" clId="{E24D1FD2-854A-4773-B4ED-2D7ECE196ED4}" dt="2020-09-13T01:44:26.283" v="2572" actId="478"/>
          <ac:cxnSpMkLst>
            <pc:docMk/>
            <pc:sldMk cId="2256492825" sldId="368"/>
            <ac:cxnSpMk id="91" creationId="{9D3B22FF-886E-4578-9724-764386963A97}"/>
          </ac:cxnSpMkLst>
        </pc:cxnChg>
        <pc:cxnChg chg="add del mod">
          <ac:chgData name="Dezhong Yao" userId="794760dbfb091494" providerId="LiveId" clId="{E24D1FD2-854A-4773-B4ED-2D7ECE196ED4}" dt="2020-09-13T01:44:26.283" v="2572" actId="478"/>
          <ac:cxnSpMkLst>
            <pc:docMk/>
            <pc:sldMk cId="2256492825" sldId="368"/>
            <ac:cxnSpMk id="92" creationId="{8C975357-13E1-44CD-BF23-71DC801259F7}"/>
          </ac:cxnSpMkLst>
        </pc:cxnChg>
      </pc:sldChg>
      <pc:sldChg chg="modSp">
        <pc:chgData name="Dezhong Yao" userId="794760dbfb091494" providerId="LiveId" clId="{E24D1FD2-854A-4773-B4ED-2D7ECE196ED4}" dt="2020-09-13T03:52:05.096" v="3098"/>
        <pc:sldMkLst>
          <pc:docMk/>
          <pc:sldMk cId="1535309227" sldId="369"/>
        </pc:sldMkLst>
        <pc:spChg chg="mod">
          <ac:chgData name="Dezhong Yao" userId="794760dbfb091494" providerId="LiveId" clId="{E24D1FD2-854A-4773-B4ED-2D7ECE196ED4}" dt="2020-09-13T03:45:31.129" v="2786"/>
          <ac:spMkLst>
            <pc:docMk/>
            <pc:sldMk cId="1535309227" sldId="369"/>
            <ac:spMk id="2" creationId="{977FF454-2B4F-4CB8-AB01-BD9D5E831BC2}"/>
          </ac:spMkLst>
        </pc:spChg>
        <pc:spChg chg="mod">
          <ac:chgData name="Dezhong Yao" userId="794760dbfb091494" providerId="LiveId" clId="{E24D1FD2-854A-4773-B4ED-2D7ECE196ED4}" dt="2020-09-13T03:52:05.096" v="3098"/>
          <ac:spMkLst>
            <pc:docMk/>
            <pc:sldMk cId="1535309227" sldId="369"/>
            <ac:spMk id="3" creationId="{BCF88AE2-D74E-4922-AAF3-F7310070CC14}"/>
          </ac:spMkLst>
        </pc:spChg>
      </pc:sldChg>
      <pc:sldChg chg="addSp modSp add modAnim">
        <pc:chgData name="Dezhong Yao" userId="794760dbfb091494" providerId="LiveId" clId="{E24D1FD2-854A-4773-B4ED-2D7ECE196ED4}" dt="2020-09-13T03:39:14.307" v="2729" actId="1076"/>
        <pc:sldMkLst>
          <pc:docMk/>
          <pc:sldMk cId="2396046946" sldId="373"/>
        </pc:sldMkLst>
        <pc:spChg chg="mod">
          <ac:chgData name="Dezhong Yao" userId="794760dbfb091494" providerId="LiveId" clId="{E24D1FD2-854A-4773-B4ED-2D7ECE196ED4}" dt="2020-09-13T01:44:37.106" v="2573" actId="1076"/>
          <ac:spMkLst>
            <pc:docMk/>
            <pc:sldMk cId="2396046946" sldId="373"/>
            <ac:spMk id="98" creationId="{9E3D953E-4554-47B6-A4B9-4EA2505F3A34}"/>
          </ac:spMkLst>
        </pc:spChg>
        <pc:spChg chg="add mod">
          <ac:chgData name="Dezhong Yao" userId="794760dbfb091494" providerId="LiveId" clId="{E24D1FD2-854A-4773-B4ED-2D7ECE196ED4}" dt="2020-09-13T03:39:14.307" v="2729" actId="1076"/>
          <ac:spMkLst>
            <pc:docMk/>
            <pc:sldMk cId="2396046946" sldId="373"/>
            <ac:spMk id="99" creationId="{DD30AC9A-C871-45CE-B65B-A56EB4B211A7}"/>
          </ac:spMkLst>
        </pc:spChg>
      </pc:sldChg>
      <pc:sldChg chg="addSp delSp modSp add modAnim">
        <pc:chgData name="Dezhong Yao" userId="794760dbfb091494" providerId="LiveId" clId="{E24D1FD2-854A-4773-B4ED-2D7ECE196ED4}" dt="2020-09-13T04:02:32.255" v="3526"/>
        <pc:sldMkLst>
          <pc:docMk/>
          <pc:sldMk cId="1278931434" sldId="374"/>
        </pc:sldMkLst>
        <pc:spChg chg="mod">
          <ac:chgData name="Dezhong Yao" userId="794760dbfb091494" providerId="LiveId" clId="{E24D1FD2-854A-4773-B4ED-2D7ECE196ED4}" dt="2020-09-13T01:44:54.596" v="2577"/>
          <ac:spMkLst>
            <pc:docMk/>
            <pc:sldMk cId="1278931434" sldId="374"/>
            <ac:spMk id="2" creationId="{86E70D2B-6124-4621-A8FF-723D4D54EE6F}"/>
          </ac:spMkLst>
        </pc:spChg>
        <pc:spChg chg="mod">
          <ac:chgData name="Dezhong Yao" userId="794760dbfb091494" providerId="LiveId" clId="{E24D1FD2-854A-4773-B4ED-2D7ECE196ED4}" dt="2020-09-13T03:38:42.802" v="2711" actId="14100"/>
          <ac:spMkLst>
            <pc:docMk/>
            <pc:sldMk cId="1278931434" sldId="374"/>
            <ac:spMk id="3" creationId="{21212C61-5A20-42EA-80D2-C0B8BEB13FCD}"/>
          </ac:spMkLst>
        </pc:spChg>
        <pc:spChg chg="add del">
          <ac:chgData name="Dezhong Yao" userId="794760dbfb091494" providerId="LiveId" clId="{E24D1FD2-854A-4773-B4ED-2D7ECE196ED4}" dt="2020-09-13T03:38:15.549" v="2704"/>
          <ac:spMkLst>
            <pc:docMk/>
            <pc:sldMk cId="1278931434" sldId="374"/>
            <ac:spMk id="87" creationId="{AF6D33C1-8FA7-4031-BD14-F9016EA6892F}"/>
          </ac:spMkLst>
        </pc:spChg>
        <pc:spChg chg="add del">
          <ac:chgData name="Dezhong Yao" userId="794760dbfb091494" providerId="LiveId" clId="{E24D1FD2-854A-4773-B4ED-2D7ECE196ED4}" dt="2020-09-13T03:38:15.549" v="2704"/>
          <ac:spMkLst>
            <pc:docMk/>
            <pc:sldMk cId="1278931434" sldId="374"/>
            <ac:spMk id="88" creationId="{F87216C0-6E14-4C8E-BF49-D94A68FA4869}"/>
          </ac:spMkLst>
        </pc:spChg>
        <pc:spChg chg="add del">
          <ac:chgData name="Dezhong Yao" userId="794760dbfb091494" providerId="LiveId" clId="{E24D1FD2-854A-4773-B4ED-2D7ECE196ED4}" dt="2020-09-13T03:38:15.549" v="2704"/>
          <ac:spMkLst>
            <pc:docMk/>
            <pc:sldMk cId="1278931434" sldId="374"/>
            <ac:spMk id="89" creationId="{26B3A63B-D371-4DAE-BB93-A4D7BDC5F26A}"/>
          </ac:spMkLst>
        </pc:spChg>
        <pc:spChg chg="add del">
          <ac:chgData name="Dezhong Yao" userId="794760dbfb091494" providerId="LiveId" clId="{E24D1FD2-854A-4773-B4ED-2D7ECE196ED4}" dt="2020-09-13T03:38:15.549" v="2704"/>
          <ac:spMkLst>
            <pc:docMk/>
            <pc:sldMk cId="1278931434" sldId="374"/>
            <ac:spMk id="90" creationId="{4112DE2F-3217-48EE-BE8D-B8B3EC73383C}"/>
          </ac:spMkLst>
        </pc:spChg>
        <pc:spChg chg="add del">
          <ac:chgData name="Dezhong Yao" userId="794760dbfb091494" providerId="LiveId" clId="{E24D1FD2-854A-4773-B4ED-2D7ECE196ED4}" dt="2020-09-13T03:38:15.549" v="2704"/>
          <ac:spMkLst>
            <pc:docMk/>
            <pc:sldMk cId="1278931434" sldId="374"/>
            <ac:spMk id="93" creationId="{BF77C80A-CB9E-47AA-B5C8-66B70B7F4FD6}"/>
          </ac:spMkLst>
        </pc:spChg>
        <pc:spChg chg="add del">
          <ac:chgData name="Dezhong Yao" userId="794760dbfb091494" providerId="LiveId" clId="{E24D1FD2-854A-4773-B4ED-2D7ECE196ED4}" dt="2020-09-13T03:38:15.549" v="2704"/>
          <ac:spMkLst>
            <pc:docMk/>
            <pc:sldMk cId="1278931434" sldId="374"/>
            <ac:spMk id="94" creationId="{89FFB6F0-CAD9-4337-A539-56EEF2ECAF4A}"/>
          </ac:spMkLst>
        </pc:spChg>
        <pc:spChg chg="add del">
          <ac:chgData name="Dezhong Yao" userId="794760dbfb091494" providerId="LiveId" clId="{E24D1FD2-854A-4773-B4ED-2D7ECE196ED4}" dt="2020-09-13T03:38:15.549" v="2704"/>
          <ac:spMkLst>
            <pc:docMk/>
            <pc:sldMk cId="1278931434" sldId="374"/>
            <ac:spMk id="95" creationId="{5AFC71B9-155A-455F-8D09-8C89D5462FAB}"/>
          </ac:spMkLst>
        </pc:spChg>
        <pc:spChg chg="add del">
          <ac:chgData name="Dezhong Yao" userId="794760dbfb091494" providerId="LiveId" clId="{E24D1FD2-854A-4773-B4ED-2D7ECE196ED4}" dt="2020-09-13T03:38:15.549" v="2704"/>
          <ac:spMkLst>
            <pc:docMk/>
            <pc:sldMk cId="1278931434" sldId="374"/>
            <ac:spMk id="96" creationId="{CAF28355-B365-4DA7-9AFA-4D619676CB98}"/>
          </ac:spMkLst>
        </pc:spChg>
        <pc:spChg chg="add">
          <ac:chgData name="Dezhong Yao" userId="794760dbfb091494" providerId="LiveId" clId="{E24D1FD2-854A-4773-B4ED-2D7ECE196ED4}" dt="2020-09-13T03:38:17.083" v="2706"/>
          <ac:spMkLst>
            <pc:docMk/>
            <pc:sldMk cId="1278931434" sldId="374"/>
            <ac:spMk id="180" creationId="{AF82880A-3409-4C9F-BC79-98F56A2D01B1}"/>
          </ac:spMkLst>
        </pc:spChg>
        <pc:spChg chg="add">
          <ac:chgData name="Dezhong Yao" userId="794760dbfb091494" providerId="LiveId" clId="{E24D1FD2-854A-4773-B4ED-2D7ECE196ED4}" dt="2020-09-13T03:38:17.083" v="2706"/>
          <ac:spMkLst>
            <pc:docMk/>
            <pc:sldMk cId="1278931434" sldId="374"/>
            <ac:spMk id="181" creationId="{35AFF294-AA5E-493B-821C-498EEF91DB9C}"/>
          </ac:spMkLst>
        </pc:spChg>
        <pc:spChg chg="add">
          <ac:chgData name="Dezhong Yao" userId="794760dbfb091494" providerId="LiveId" clId="{E24D1FD2-854A-4773-B4ED-2D7ECE196ED4}" dt="2020-09-13T03:38:17.083" v="2706"/>
          <ac:spMkLst>
            <pc:docMk/>
            <pc:sldMk cId="1278931434" sldId="374"/>
            <ac:spMk id="182" creationId="{0E3B5DEB-507D-40DC-AE07-35E3367E0992}"/>
          </ac:spMkLst>
        </pc:spChg>
        <pc:spChg chg="add">
          <ac:chgData name="Dezhong Yao" userId="794760dbfb091494" providerId="LiveId" clId="{E24D1FD2-854A-4773-B4ED-2D7ECE196ED4}" dt="2020-09-13T03:38:17.083" v="2706"/>
          <ac:spMkLst>
            <pc:docMk/>
            <pc:sldMk cId="1278931434" sldId="374"/>
            <ac:spMk id="183" creationId="{71257D39-AEB8-4DFD-91CA-B13652A8C04A}"/>
          </ac:spMkLst>
        </pc:spChg>
        <pc:spChg chg="add">
          <ac:chgData name="Dezhong Yao" userId="794760dbfb091494" providerId="LiveId" clId="{E24D1FD2-854A-4773-B4ED-2D7ECE196ED4}" dt="2020-09-13T03:38:17.083" v="2706"/>
          <ac:spMkLst>
            <pc:docMk/>
            <pc:sldMk cId="1278931434" sldId="374"/>
            <ac:spMk id="186" creationId="{AC1F9868-40A6-4C36-A09F-807DCDA1F8E6}"/>
          </ac:spMkLst>
        </pc:spChg>
        <pc:spChg chg="add">
          <ac:chgData name="Dezhong Yao" userId="794760dbfb091494" providerId="LiveId" clId="{E24D1FD2-854A-4773-B4ED-2D7ECE196ED4}" dt="2020-09-13T03:38:17.083" v="2706"/>
          <ac:spMkLst>
            <pc:docMk/>
            <pc:sldMk cId="1278931434" sldId="374"/>
            <ac:spMk id="187" creationId="{51B4F47C-21CC-49A9-B7E1-64CB7733B32D}"/>
          </ac:spMkLst>
        </pc:spChg>
        <pc:spChg chg="add">
          <ac:chgData name="Dezhong Yao" userId="794760dbfb091494" providerId="LiveId" clId="{E24D1FD2-854A-4773-B4ED-2D7ECE196ED4}" dt="2020-09-13T03:38:17.083" v="2706"/>
          <ac:spMkLst>
            <pc:docMk/>
            <pc:sldMk cId="1278931434" sldId="374"/>
            <ac:spMk id="188" creationId="{6F0AAA2C-366F-45BA-B808-E1C5164B4391}"/>
          </ac:spMkLst>
        </pc:spChg>
        <pc:spChg chg="add">
          <ac:chgData name="Dezhong Yao" userId="794760dbfb091494" providerId="LiveId" clId="{E24D1FD2-854A-4773-B4ED-2D7ECE196ED4}" dt="2020-09-13T03:38:17.083" v="2706"/>
          <ac:spMkLst>
            <pc:docMk/>
            <pc:sldMk cId="1278931434" sldId="374"/>
            <ac:spMk id="189" creationId="{9C71A725-5896-4827-80D0-8605FC51118F}"/>
          </ac:spMkLst>
        </pc:spChg>
        <pc:spChg chg="add mod">
          <ac:chgData name="Dezhong Yao" userId="794760dbfb091494" providerId="LiveId" clId="{E24D1FD2-854A-4773-B4ED-2D7ECE196ED4}" dt="2020-09-13T03:45:23.205" v="2785"/>
          <ac:spMkLst>
            <pc:docMk/>
            <pc:sldMk cId="1278931434" sldId="374"/>
            <ac:spMk id="190" creationId="{FC4989AD-D6CA-4DE0-AA26-D19E938C24EC}"/>
          </ac:spMkLst>
        </pc:spChg>
        <pc:spChg chg="add">
          <ac:chgData name="Dezhong Yao" userId="794760dbfb091494" providerId="LiveId" clId="{E24D1FD2-854A-4773-B4ED-2D7ECE196ED4}" dt="2020-09-13T04:02:32.255" v="3526"/>
          <ac:spMkLst>
            <pc:docMk/>
            <pc:sldMk cId="1278931434" sldId="374"/>
            <ac:spMk id="191" creationId="{A35D9E5C-CC3F-4A7B-9255-3C39E6E559F4}"/>
          </ac:spMkLst>
        </pc:spChg>
        <pc:grpChg chg="add del">
          <ac:chgData name="Dezhong Yao" userId="794760dbfb091494" providerId="LiveId" clId="{E24D1FD2-854A-4773-B4ED-2D7ECE196ED4}" dt="2020-09-13T03:38:15.549" v="2704"/>
          <ac:grpSpMkLst>
            <pc:docMk/>
            <pc:sldMk cId="1278931434" sldId="374"/>
            <ac:grpSpMk id="4" creationId="{7A652FCA-2183-4214-8E89-73516691C8E1}"/>
          </ac:grpSpMkLst>
        </pc:grpChg>
        <pc:grpChg chg="add">
          <ac:chgData name="Dezhong Yao" userId="794760dbfb091494" providerId="LiveId" clId="{E24D1FD2-854A-4773-B4ED-2D7ECE196ED4}" dt="2020-09-13T03:38:17.083" v="2706"/>
          <ac:grpSpMkLst>
            <pc:docMk/>
            <pc:sldMk cId="1278931434" sldId="374"/>
            <ac:grpSpMk id="97" creationId="{FAC8F84C-4EDC-4B07-9AEA-2542FE2395B2}"/>
          </ac:grpSpMkLst>
        </pc:grpChg>
        <pc:cxnChg chg="add del">
          <ac:chgData name="Dezhong Yao" userId="794760dbfb091494" providerId="LiveId" clId="{E24D1FD2-854A-4773-B4ED-2D7ECE196ED4}" dt="2020-09-13T03:38:15.549" v="2704"/>
          <ac:cxnSpMkLst>
            <pc:docMk/>
            <pc:sldMk cId="1278931434" sldId="374"/>
            <ac:cxnSpMk id="91" creationId="{55E33CBD-03EA-43E0-9FC3-DAE463F79C7E}"/>
          </ac:cxnSpMkLst>
        </pc:cxnChg>
        <pc:cxnChg chg="add del">
          <ac:chgData name="Dezhong Yao" userId="794760dbfb091494" providerId="LiveId" clId="{E24D1FD2-854A-4773-B4ED-2D7ECE196ED4}" dt="2020-09-13T03:38:15.549" v="2704"/>
          <ac:cxnSpMkLst>
            <pc:docMk/>
            <pc:sldMk cId="1278931434" sldId="374"/>
            <ac:cxnSpMk id="92" creationId="{54EE9534-4890-4A05-A09D-A9E33B736873}"/>
          </ac:cxnSpMkLst>
        </pc:cxnChg>
        <pc:cxnChg chg="add">
          <ac:chgData name="Dezhong Yao" userId="794760dbfb091494" providerId="LiveId" clId="{E24D1FD2-854A-4773-B4ED-2D7ECE196ED4}" dt="2020-09-13T03:38:17.083" v="2706"/>
          <ac:cxnSpMkLst>
            <pc:docMk/>
            <pc:sldMk cId="1278931434" sldId="374"/>
            <ac:cxnSpMk id="184" creationId="{F287F44E-FDD1-4867-871E-0B86231C1F72}"/>
          </ac:cxnSpMkLst>
        </pc:cxnChg>
        <pc:cxnChg chg="add">
          <ac:chgData name="Dezhong Yao" userId="794760dbfb091494" providerId="LiveId" clId="{E24D1FD2-854A-4773-B4ED-2D7ECE196ED4}" dt="2020-09-13T03:38:17.083" v="2706"/>
          <ac:cxnSpMkLst>
            <pc:docMk/>
            <pc:sldMk cId="1278931434" sldId="374"/>
            <ac:cxnSpMk id="185" creationId="{B456F42F-B9CD-4304-B410-FF75D6285AE1}"/>
          </ac:cxnSpMkLst>
        </pc:cxnChg>
      </pc:sldChg>
      <pc:sldChg chg="add">
        <pc:chgData name="Dezhong Yao" userId="794760dbfb091494" providerId="LiveId" clId="{E24D1FD2-854A-4773-B4ED-2D7ECE196ED4}" dt="2020-09-13T03:45:32.702" v="2787"/>
        <pc:sldMkLst>
          <pc:docMk/>
          <pc:sldMk cId="4268267006" sldId="375"/>
        </pc:sldMkLst>
      </pc:sldChg>
      <pc:sldChg chg="add">
        <pc:chgData name="Dezhong Yao" userId="794760dbfb091494" providerId="LiveId" clId="{E24D1FD2-854A-4773-B4ED-2D7ECE196ED4}" dt="2020-09-13T03:45:32.886" v="2788"/>
        <pc:sldMkLst>
          <pc:docMk/>
          <pc:sldMk cId="1239215966" sldId="376"/>
        </pc:sldMkLst>
      </pc:sldChg>
      <pc:sldChg chg="modSp add">
        <pc:chgData name="Dezhong Yao" userId="794760dbfb091494" providerId="LiveId" clId="{E24D1FD2-854A-4773-B4ED-2D7ECE196ED4}" dt="2020-09-14T00:44:27.302" v="4076"/>
        <pc:sldMkLst>
          <pc:docMk/>
          <pc:sldMk cId="1417297434" sldId="377"/>
        </pc:sldMkLst>
        <pc:spChg chg="mod">
          <ac:chgData name="Dezhong Yao" userId="794760dbfb091494" providerId="LiveId" clId="{E24D1FD2-854A-4773-B4ED-2D7ECE196ED4}" dt="2020-09-14T00:44:27.302" v="4076"/>
          <ac:spMkLst>
            <pc:docMk/>
            <pc:sldMk cId="1417297434" sldId="377"/>
            <ac:spMk id="3" creationId="{C9162B85-C93D-4446-94C2-A01C81CA173C}"/>
          </ac:spMkLst>
        </pc:spChg>
      </pc:sldChg>
      <pc:sldChg chg="addSp delSp modSp add">
        <pc:chgData name="Dezhong Yao" userId="794760dbfb091494" providerId="LiveId" clId="{E24D1FD2-854A-4773-B4ED-2D7ECE196ED4}" dt="2020-09-13T04:02:56.659" v="3548" actId="1076"/>
        <pc:sldMkLst>
          <pc:docMk/>
          <pc:sldMk cId="4150751599" sldId="378"/>
        </pc:sldMkLst>
        <pc:spChg chg="mod">
          <ac:chgData name="Dezhong Yao" userId="794760dbfb091494" providerId="LiveId" clId="{E24D1FD2-854A-4773-B4ED-2D7ECE196ED4}" dt="2020-09-13T04:01:49.668" v="3490" actId="948"/>
          <ac:spMkLst>
            <pc:docMk/>
            <pc:sldMk cId="4150751599" sldId="378"/>
            <ac:spMk id="3" creationId="{BCF88AE2-D74E-4922-AAF3-F7310070CC14}"/>
          </ac:spMkLst>
        </pc:spChg>
        <pc:spChg chg="add mod">
          <ac:chgData name="Dezhong Yao" userId="794760dbfb091494" providerId="LiveId" clId="{E24D1FD2-854A-4773-B4ED-2D7ECE196ED4}" dt="2020-09-13T04:02:09.707" v="3493" actId="164"/>
          <ac:spMkLst>
            <pc:docMk/>
            <pc:sldMk cId="4150751599" sldId="378"/>
            <ac:spMk id="4" creationId="{F76AC602-77CC-44EC-93B8-251997E113D1}"/>
          </ac:spMkLst>
        </pc:spChg>
        <pc:spChg chg="add mod">
          <ac:chgData name="Dezhong Yao" userId="794760dbfb091494" providerId="LiveId" clId="{E24D1FD2-854A-4773-B4ED-2D7ECE196ED4}" dt="2020-09-13T04:02:09.707" v="3493" actId="164"/>
          <ac:spMkLst>
            <pc:docMk/>
            <pc:sldMk cId="4150751599" sldId="378"/>
            <ac:spMk id="5" creationId="{B99AE7F2-900B-4B7B-9305-D47EF7054F6E}"/>
          </ac:spMkLst>
        </pc:spChg>
        <pc:spChg chg="add mod">
          <ac:chgData name="Dezhong Yao" userId="794760dbfb091494" providerId="LiveId" clId="{E24D1FD2-854A-4773-B4ED-2D7ECE196ED4}" dt="2020-09-13T04:02:09.707" v="3493" actId="164"/>
          <ac:spMkLst>
            <pc:docMk/>
            <pc:sldMk cId="4150751599" sldId="378"/>
            <ac:spMk id="6" creationId="{CE252F23-C28E-4C7B-B14E-47871D5AE122}"/>
          </ac:spMkLst>
        </pc:spChg>
        <pc:spChg chg="add mod">
          <ac:chgData name="Dezhong Yao" userId="794760dbfb091494" providerId="LiveId" clId="{E24D1FD2-854A-4773-B4ED-2D7ECE196ED4}" dt="2020-09-13T04:02:09.707" v="3493" actId="164"/>
          <ac:spMkLst>
            <pc:docMk/>
            <pc:sldMk cId="4150751599" sldId="378"/>
            <ac:spMk id="7" creationId="{5E1EAB18-5C02-4D13-8031-FB2687331C68}"/>
          </ac:spMkLst>
        </pc:spChg>
        <pc:spChg chg="add mod">
          <ac:chgData name="Dezhong Yao" userId="794760dbfb091494" providerId="LiveId" clId="{E24D1FD2-854A-4773-B4ED-2D7ECE196ED4}" dt="2020-09-13T04:02:09.707" v="3493" actId="164"/>
          <ac:spMkLst>
            <pc:docMk/>
            <pc:sldMk cId="4150751599" sldId="378"/>
            <ac:spMk id="8" creationId="{77764FD8-46D9-45CA-8321-364D49500005}"/>
          </ac:spMkLst>
        </pc:spChg>
        <pc:spChg chg="add mod">
          <ac:chgData name="Dezhong Yao" userId="794760dbfb091494" providerId="LiveId" clId="{E24D1FD2-854A-4773-B4ED-2D7ECE196ED4}" dt="2020-09-13T04:02:09.707" v="3493" actId="164"/>
          <ac:spMkLst>
            <pc:docMk/>
            <pc:sldMk cId="4150751599" sldId="378"/>
            <ac:spMk id="9" creationId="{D0FEB540-A5A4-4594-9D77-62AE248DBDF5}"/>
          </ac:spMkLst>
        </pc:spChg>
        <pc:spChg chg="add mod">
          <ac:chgData name="Dezhong Yao" userId="794760dbfb091494" providerId="LiveId" clId="{E24D1FD2-854A-4773-B4ED-2D7ECE196ED4}" dt="2020-09-13T04:02:09.707" v="3493" actId="164"/>
          <ac:spMkLst>
            <pc:docMk/>
            <pc:sldMk cId="4150751599" sldId="378"/>
            <ac:spMk id="19" creationId="{F9B011B2-1601-431B-86E9-C2CCC3441C3A}"/>
          </ac:spMkLst>
        </pc:spChg>
        <pc:spChg chg="add mod">
          <ac:chgData name="Dezhong Yao" userId="794760dbfb091494" providerId="LiveId" clId="{E24D1FD2-854A-4773-B4ED-2D7ECE196ED4}" dt="2020-09-13T04:02:09.707" v="3493" actId="164"/>
          <ac:spMkLst>
            <pc:docMk/>
            <pc:sldMk cId="4150751599" sldId="378"/>
            <ac:spMk id="24" creationId="{7F682FFB-F520-4869-B399-8F01B1137576}"/>
          </ac:spMkLst>
        </pc:spChg>
        <pc:spChg chg="add mod">
          <ac:chgData name="Dezhong Yao" userId="794760dbfb091494" providerId="LiveId" clId="{E24D1FD2-854A-4773-B4ED-2D7ECE196ED4}" dt="2020-09-13T04:02:09.707" v="3493" actId="164"/>
          <ac:spMkLst>
            <pc:docMk/>
            <pc:sldMk cId="4150751599" sldId="378"/>
            <ac:spMk id="25" creationId="{51BD61FC-51A2-46FD-AD0E-7AAD16F2CB7E}"/>
          </ac:spMkLst>
        </pc:spChg>
        <pc:spChg chg="add mod">
          <ac:chgData name="Dezhong Yao" userId="794760dbfb091494" providerId="LiveId" clId="{E24D1FD2-854A-4773-B4ED-2D7ECE196ED4}" dt="2020-09-13T04:02:09.707" v="3493" actId="164"/>
          <ac:spMkLst>
            <pc:docMk/>
            <pc:sldMk cId="4150751599" sldId="378"/>
            <ac:spMk id="26" creationId="{78EC932F-EC29-43F2-A5BF-D44169F5E9AA}"/>
          </ac:spMkLst>
        </pc:spChg>
        <pc:spChg chg="add mod">
          <ac:chgData name="Dezhong Yao" userId="794760dbfb091494" providerId="LiveId" clId="{E24D1FD2-854A-4773-B4ED-2D7ECE196ED4}" dt="2020-09-13T04:02:09.707" v="3493" actId="164"/>
          <ac:spMkLst>
            <pc:docMk/>
            <pc:sldMk cId="4150751599" sldId="378"/>
            <ac:spMk id="27" creationId="{B36DB4A9-77C8-4D12-A1A6-7CA5FD88314C}"/>
          </ac:spMkLst>
        </pc:spChg>
        <pc:spChg chg="add mod">
          <ac:chgData name="Dezhong Yao" userId="794760dbfb091494" providerId="LiveId" clId="{E24D1FD2-854A-4773-B4ED-2D7ECE196ED4}" dt="2020-09-13T04:02:09.707" v="3493" actId="164"/>
          <ac:spMkLst>
            <pc:docMk/>
            <pc:sldMk cId="4150751599" sldId="378"/>
            <ac:spMk id="28" creationId="{CD326CD0-9B39-45EC-8ADA-511133E9FC99}"/>
          </ac:spMkLst>
        </pc:spChg>
        <pc:spChg chg="add mod">
          <ac:chgData name="Dezhong Yao" userId="794760dbfb091494" providerId="LiveId" clId="{E24D1FD2-854A-4773-B4ED-2D7ECE196ED4}" dt="2020-09-13T04:02:09.707" v="3493" actId="164"/>
          <ac:spMkLst>
            <pc:docMk/>
            <pc:sldMk cId="4150751599" sldId="378"/>
            <ac:spMk id="29" creationId="{118D510C-1AD0-4516-9108-EB0879DD01FA}"/>
          </ac:spMkLst>
        </pc:spChg>
        <pc:spChg chg="add mod">
          <ac:chgData name="Dezhong Yao" userId="794760dbfb091494" providerId="LiveId" clId="{E24D1FD2-854A-4773-B4ED-2D7ECE196ED4}" dt="2020-09-13T04:02:09.707" v="3493" actId="164"/>
          <ac:spMkLst>
            <pc:docMk/>
            <pc:sldMk cId="4150751599" sldId="378"/>
            <ac:spMk id="30" creationId="{A31776F4-DDDD-4FAB-9D7B-054E370C6764}"/>
          </ac:spMkLst>
        </pc:spChg>
        <pc:spChg chg="add mod">
          <ac:chgData name="Dezhong Yao" userId="794760dbfb091494" providerId="LiveId" clId="{E24D1FD2-854A-4773-B4ED-2D7ECE196ED4}" dt="2020-09-13T04:02:09.707" v="3493" actId="164"/>
          <ac:spMkLst>
            <pc:docMk/>
            <pc:sldMk cId="4150751599" sldId="378"/>
            <ac:spMk id="31" creationId="{A379153B-A8E7-4092-8528-169DB9B3DD96}"/>
          </ac:spMkLst>
        </pc:spChg>
        <pc:spChg chg="add mod">
          <ac:chgData name="Dezhong Yao" userId="794760dbfb091494" providerId="LiveId" clId="{E24D1FD2-854A-4773-B4ED-2D7ECE196ED4}" dt="2020-09-13T04:02:09.707" v="3493" actId="164"/>
          <ac:spMkLst>
            <pc:docMk/>
            <pc:sldMk cId="4150751599" sldId="378"/>
            <ac:spMk id="32" creationId="{47EC96BB-85F0-44FC-A4CB-B002D9EF7A91}"/>
          </ac:spMkLst>
        </pc:spChg>
        <pc:spChg chg="add mod">
          <ac:chgData name="Dezhong Yao" userId="794760dbfb091494" providerId="LiveId" clId="{E24D1FD2-854A-4773-B4ED-2D7ECE196ED4}" dt="2020-09-13T04:02:09.707" v="3493" actId="164"/>
          <ac:spMkLst>
            <pc:docMk/>
            <pc:sldMk cId="4150751599" sldId="378"/>
            <ac:spMk id="33" creationId="{77A5DF58-8C76-41AA-B224-4AD4A71E7730}"/>
          </ac:spMkLst>
        </pc:spChg>
        <pc:spChg chg="add mod">
          <ac:chgData name="Dezhong Yao" userId="794760dbfb091494" providerId="LiveId" clId="{E24D1FD2-854A-4773-B4ED-2D7ECE196ED4}" dt="2020-09-13T04:02:09.707" v="3493" actId="164"/>
          <ac:spMkLst>
            <pc:docMk/>
            <pc:sldMk cId="4150751599" sldId="378"/>
            <ac:spMk id="36" creationId="{3C495B4A-709D-4A5C-805D-367DC350FC44}"/>
          </ac:spMkLst>
        </pc:spChg>
        <pc:spChg chg="add mod">
          <ac:chgData name="Dezhong Yao" userId="794760dbfb091494" providerId="LiveId" clId="{E24D1FD2-854A-4773-B4ED-2D7ECE196ED4}" dt="2020-09-13T04:02:09.707" v="3493" actId="164"/>
          <ac:spMkLst>
            <pc:docMk/>
            <pc:sldMk cId="4150751599" sldId="378"/>
            <ac:spMk id="37" creationId="{CA767007-3087-458D-9CC5-A337CC576E02}"/>
          </ac:spMkLst>
        </pc:spChg>
        <pc:spChg chg="add mod">
          <ac:chgData name="Dezhong Yao" userId="794760dbfb091494" providerId="LiveId" clId="{E24D1FD2-854A-4773-B4ED-2D7ECE196ED4}" dt="2020-09-13T04:02:09.707" v="3493" actId="164"/>
          <ac:spMkLst>
            <pc:docMk/>
            <pc:sldMk cId="4150751599" sldId="378"/>
            <ac:spMk id="38" creationId="{229369C9-B89C-4382-A830-F5425D468EFB}"/>
          </ac:spMkLst>
        </pc:spChg>
        <pc:spChg chg="add mod">
          <ac:chgData name="Dezhong Yao" userId="794760dbfb091494" providerId="LiveId" clId="{E24D1FD2-854A-4773-B4ED-2D7ECE196ED4}" dt="2020-09-13T04:02:09.707" v="3493" actId="164"/>
          <ac:spMkLst>
            <pc:docMk/>
            <pc:sldMk cId="4150751599" sldId="378"/>
            <ac:spMk id="39" creationId="{2950AC60-913F-46E4-8F42-83E4F7E83AC2}"/>
          </ac:spMkLst>
        </pc:spChg>
        <pc:spChg chg="add mod">
          <ac:chgData name="Dezhong Yao" userId="794760dbfb091494" providerId="LiveId" clId="{E24D1FD2-854A-4773-B4ED-2D7ECE196ED4}" dt="2020-09-13T04:02:09.707" v="3493" actId="164"/>
          <ac:spMkLst>
            <pc:docMk/>
            <pc:sldMk cId="4150751599" sldId="378"/>
            <ac:spMk id="40" creationId="{9910BEC9-A1EC-49B3-9EA8-CACA8274847E}"/>
          </ac:spMkLst>
        </pc:spChg>
        <pc:spChg chg="add mod">
          <ac:chgData name="Dezhong Yao" userId="794760dbfb091494" providerId="LiveId" clId="{E24D1FD2-854A-4773-B4ED-2D7ECE196ED4}" dt="2020-09-13T04:02:09.707" v="3493" actId="164"/>
          <ac:spMkLst>
            <pc:docMk/>
            <pc:sldMk cId="4150751599" sldId="378"/>
            <ac:spMk id="41" creationId="{645BCF02-8DEE-416A-AE9E-BCF3EC4B1D41}"/>
          </ac:spMkLst>
        </pc:spChg>
        <pc:spChg chg="add mod">
          <ac:chgData name="Dezhong Yao" userId="794760dbfb091494" providerId="LiveId" clId="{E24D1FD2-854A-4773-B4ED-2D7ECE196ED4}" dt="2020-09-13T04:02:09.707" v="3493" actId="164"/>
          <ac:spMkLst>
            <pc:docMk/>
            <pc:sldMk cId="4150751599" sldId="378"/>
            <ac:spMk id="42" creationId="{8BEED467-71FF-4421-9583-2FFEA419316B}"/>
          </ac:spMkLst>
        </pc:spChg>
        <pc:spChg chg="add mod">
          <ac:chgData name="Dezhong Yao" userId="794760dbfb091494" providerId="LiveId" clId="{E24D1FD2-854A-4773-B4ED-2D7ECE196ED4}" dt="2020-09-13T04:02:09.707" v="3493" actId="164"/>
          <ac:spMkLst>
            <pc:docMk/>
            <pc:sldMk cId="4150751599" sldId="378"/>
            <ac:spMk id="43" creationId="{65453088-1C3D-4652-A984-BEFB0C6B380C}"/>
          </ac:spMkLst>
        </pc:spChg>
        <pc:spChg chg="add mod">
          <ac:chgData name="Dezhong Yao" userId="794760dbfb091494" providerId="LiveId" clId="{E24D1FD2-854A-4773-B4ED-2D7ECE196ED4}" dt="2020-09-13T04:02:09.707" v="3493" actId="164"/>
          <ac:spMkLst>
            <pc:docMk/>
            <pc:sldMk cId="4150751599" sldId="378"/>
            <ac:spMk id="46" creationId="{0C5B1BA2-A55F-4CD9-975C-052F452852D4}"/>
          </ac:spMkLst>
        </pc:spChg>
        <pc:spChg chg="add mod">
          <ac:chgData name="Dezhong Yao" userId="794760dbfb091494" providerId="LiveId" clId="{E24D1FD2-854A-4773-B4ED-2D7ECE196ED4}" dt="2020-09-13T04:02:09.707" v="3493" actId="164"/>
          <ac:spMkLst>
            <pc:docMk/>
            <pc:sldMk cId="4150751599" sldId="378"/>
            <ac:spMk id="47" creationId="{B464A990-743D-4A07-A30D-D2F39A5AB415}"/>
          </ac:spMkLst>
        </pc:spChg>
        <pc:spChg chg="add mod">
          <ac:chgData name="Dezhong Yao" userId="794760dbfb091494" providerId="LiveId" clId="{E24D1FD2-854A-4773-B4ED-2D7ECE196ED4}" dt="2020-09-13T04:02:09.707" v="3493" actId="164"/>
          <ac:spMkLst>
            <pc:docMk/>
            <pc:sldMk cId="4150751599" sldId="378"/>
            <ac:spMk id="48" creationId="{4413FCCC-1A7B-4CCE-B8C9-94E8853E5939}"/>
          </ac:spMkLst>
        </pc:spChg>
        <pc:spChg chg="add mod">
          <ac:chgData name="Dezhong Yao" userId="794760dbfb091494" providerId="LiveId" clId="{E24D1FD2-854A-4773-B4ED-2D7ECE196ED4}" dt="2020-09-13T04:02:09.707" v="3493" actId="164"/>
          <ac:spMkLst>
            <pc:docMk/>
            <pc:sldMk cId="4150751599" sldId="378"/>
            <ac:spMk id="49" creationId="{6398409D-F129-4BD8-B233-A48AF017E21A}"/>
          </ac:spMkLst>
        </pc:spChg>
        <pc:spChg chg="add mod">
          <ac:chgData name="Dezhong Yao" userId="794760dbfb091494" providerId="LiveId" clId="{E24D1FD2-854A-4773-B4ED-2D7ECE196ED4}" dt="2020-09-13T04:02:09.707" v="3493" actId="164"/>
          <ac:spMkLst>
            <pc:docMk/>
            <pc:sldMk cId="4150751599" sldId="378"/>
            <ac:spMk id="50" creationId="{8A424E7C-0B06-44FC-BEE6-A78BF6272CBA}"/>
          </ac:spMkLst>
        </pc:spChg>
        <pc:spChg chg="add mod">
          <ac:chgData name="Dezhong Yao" userId="794760dbfb091494" providerId="LiveId" clId="{E24D1FD2-854A-4773-B4ED-2D7ECE196ED4}" dt="2020-09-13T04:02:09.707" v="3493" actId="164"/>
          <ac:spMkLst>
            <pc:docMk/>
            <pc:sldMk cId="4150751599" sldId="378"/>
            <ac:spMk id="51" creationId="{512724B6-C200-4496-9279-E47681347183}"/>
          </ac:spMkLst>
        </pc:spChg>
        <pc:spChg chg="add mod">
          <ac:chgData name="Dezhong Yao" userId="794760dbfb091494" providerId="LiveId" clId="{E24D1FD2-854A-4773-B4ED-2D7ECE196ED4}" dt="2020-09-13T04:02:09.707" v="3493" actId="164"/>
          <ac:spMkLst>
            <pc:docMk/>
            <pc:sldMk cId="4150751599" sldId="378"/>
            <ac:spMk id="52" creationId="{05237CB1-F32A-4DCA-A873-25123BAEBBB8}"/>
          </ac:spMkLst>
        </pc:spChg>
        <pc:spChg chg="add mod">
          <ac:chgData name="Dezhong Yao" userId="794760dbfb091494" providerId="LiveId" clId="{E24D1FD2-854A-4773-B4ED-2D7ECE196ED4}" dt="2020-09-13T04:02:09.707" v="3493" actId="164"/>
          <ac:spMkLst>
            <pc:docMk/>
            <pc:sldMk cId="4150751599" sldId="378"/>
            <ac:spMk id="53" creationId="{C673651D-D11E-49C4-9450-C1E96EC3E844}"/>
          </ac:spMkLst>
        </pc:spChg>
        <pc:spChg chg="add mod">
          <ac:chgData name="Dezhong Yao" userId="794760dbfb091494" providerId="LiveId" clId="{E24D1FD2-854A-4773-B4ED-2D7ECE196ED4}" dt="2020-09-13T04:02:09.707" v="3493" actId="164"/>
          <ac:spMkLst>
            <pc:docMk/>
            <pc:sldMk cId="4150751599" sldId="378"/>
            <ac:spMk id="59" creationId="{F15B2CCD-3E6C-4219-BF66-FB6BC8DF1394}"/>
          </ac:spMkLst>
        </pc:spChg>
        <pc:spChg chg="add mod">
          <ac:chgData name="Dezhong Yao" userId="794760dbfb091494" providerId="LiveId" clId="{E24D1FD2-854A-4773-B4ED-2D7ECE196ED4}" dt="2020-09-13T04:02:09.707" v="3493" actId="164"/>
          <ac:spMkLst>
            <pc:docMk/>
            <pc:sldMk cId="4150751599" sldId="378"/>
            <ac:spMk id="60" creationId="{BCE3EDB2-6FBB-464A-AF33-4BD1A67C5A86}"/>
          </ac:spMkLst>
        </pc:spChg>
        <pc:spChg chg="add mod">
          <ac:chgData name="Dezhong Yao" userId="794760dbfb091494" providerId="LiveId" clId="{E24D1FD2-854A-4773-B4ED-2D7ECE196ED4}" dt="2020-09-13T04:02:09.707" v="3493" actId="164"/>
          <ac:spMkLst>
            <pc:docMk/>
            <pc:sldMk cId="4150751599" sldId="378"/>
            <ac:spMk id="61" creationId="{166BD46B-C7F2-4458-9C81-84711A6FBA85}"/>
          </ac:spMkLst>
        </pc:spChg>
        <pc:spChg chg="add mod">
          <ac:chgData name="Dezhong Yao" userId="794760dbfb091494" providerId="LiveId" clId="{E24D1FD2-854A-4773-B4ED-2D7ECE196ED4}" dt="2020-09-13T04:02:09.707" v="3493" actId="164"/>
          <ac:spMkLst>
            <pc:docMk/>
            <pc:sldMk cId="4150751599" sldId="378"/>
            <ac:spMk id="62" creationId="{C7B268BC-AEB5-47BD-ACB2-3F71B719665A}"/>
          </ac:spMkLst>
        </pc:spChg>
        <pc:spChg chg="add mod">
          <ac:chgData name="Dezhong Yao" userId="794760dbfb091494" providerId="LiveId" clId="{E24D1FD2-854A-4773-B4ED-2D7ECE196ED4}" dt="2020-09-13T04:02:09.707" v="3493" actId="164"/>
          <ac:spMkLst>
            <pc:docMk/>
            <pc:sldMk cId="4150751599" sldId="378"/>
            <ac:spMk id="63" creationId="{DF19F04E-BA3B-403D-9FAF-96B7B901542D}"/>
          </ac:spMkLst>
        </pc:spChg>
        <pc:spChg chg="add mod">
          <ac:chgData name="Dezhong Yao" userId="794760dbfb091494" providerId="LiveId" clId="{E24D1FD2-854A-4773-B4ED-2D7ECE196ED4}" dt="2020-09-13T04:02:09.707" v="3493" actId="164"/>
          <ac:spMkLst>
            <pc:docMk/>
            <pc:sldMk cId="4150751599" sldId="378"/>
            <ac:spMk id="64" creationId="{79BFAB8A-F479-4305-9B36-13AA3C850FE3}"/>
          </ac:spMkLst>
        </pc:spChg>
        <pc:spChg chg="add mod">
          <ac:chgData name="Dezhong Yao" userId="794760dbfb091494" providerId="LiveId" clId="{E24D1FD2-854A-4773-B4ED-2D7ECE196ED4}" dt="2020-09-13T04:02:09.707" v="3493" actId="164"/>
          <ac:spMkLst>
            <pc:docMk/>
            <pc:sldMk cId="4150751599" sldId="378"/>
            <ac:spMk id="66" creationId="{22DD6459-EE5B-44B1-A9BB-A6241A2A5CB8}"/>
          </ac:spMkLst>
        </pc:spChg>
        <pc:spChg chg="add mod">
          <ac:chgData name="Dezhong Yao" userId="794760dbfb091494" providerId="LiveId" clId="{E24D1FD2-854A-4773-B4ED-2D7ECE196ED4}" dt="2020-09-13T04:02:09.707" v="3493" actId="164"/>
          <ac:spMkLst>
            <pc:docMk/>
            <pc:sldMk cId="4150751599" sldId="378"/>
            <ac:spMk id="67" creationId="{E210E9AF-9A6E-4F3C-AA8C-D2EF4DC075DE}"/>
          </ac:spMkLst>
        </pc:spChg>
        <pc:spChg chg="add mod">
          <ac:chgData name="Dezhong Yao" userId="794760dbfb091494" providerId="LiveId" clId="{E24D1FD2-854A-4773-B4ED-2D7ECE196ED4}" dt="2020-09-13T04:02:09.707" v="3493" actId="164"/>
          <ac:spMkLst>
            <pc:docMk/>
            <pc:sldMk cId="4150751599" sldId="378"/>
            <ac:spMk id="68" creationId="{FCE08A93-7FF9-432F-A4C8-B0E84C907909}"/>
          </ac:spMkLst>
        </pc:spChg>
        <pc:spChg chg="add mod">
          <ac:chgData name="Dezhong Yao" userId="794760dbfb091494" providerId="LiveId" clId="{E24D1FD2-854A-4773-B4ED-2D7ECE196ED4}" dt="2020-09-13T04:02:09.707" v="3493" actId="164"/>
          <ac:spMkLst>
            <pc:docMk/>
            <pc:sldMk cId="4150751599" sldId="378"/>
            <ac:spMk id="69" creationId="{73B88706-EC1F-4CF8-8D69-A1431AAC34A4}"/>
          </ac:spMkLst>
        </pc:spChg>
        <pc:spChg chg="add mod">
          <ac:chgData name="Dezhong Yao" userId="794760dbfb091494" providerId="LiveId" clId="{E24D1FD2-854A-4773-B4ED-2D7ECE196ED4}" dt="2020-09-13T04:02:09.707" v="3493" actId="164"/>
          <ac:spMkLst>
            <pc:docMk/>
            <pc:sldMk cId="4150751599" sldId="378"/>
            <ac:spMk id="70" creationId="{E37543DB-7F4D-4A43-AFE7-B9E6BB4980F1}"/>
          </ac:spMkLst>
        </pc:spChg>
        <pc:spChg chg="add mod">
          <ac:chgData name="Dezhong Yao" userId="794760dbfb091494" providerId="LiveId" clId="{E24D1FD2-854A-4773-B4ED-2D7ECE196ED4}" dt="2020-09-13T04:02:09.707" v="3493" actId="164"/>
          <ac:spMkLst>
            <pc:docMk/>
            <pc:sldMk cId="4150751599" sldId="378"/>
            <ac:spMk id="73" creationId="{7F0CD556-251F-4A3E-8672-7CB9BDC571C6}"/>
          </ac:spMkLst>
        </pc:spChg>
        <pc:spChg chg="add mod">
          <ac:chgData name="Dezhong Yao" userId="794760dbfb091494" providerId="LiveId" clId="{E24D1FD2-854A-4773-B4ED-2D7ECE196ED4}" dt="2020-09-13T04:02:09.707" v="3493" actId="164"/>
          <ac:spMkLst>
            <pc:docMk/>
            <pc:sldMk cId="4150751599" sldId="378"/>
            <ac:spMk id="74" creationId="{2D682F32-3478-40C2-BF59-CDCF21E77EDA}"/>
          </ac:spMkLst>
        </pc:spChg>
        <pc:spChg chg="add mod">
          <ac:chgData name="Dezhong Yao" userId="794760dbfb091494" providerId="LiveId" clId="{E24D1FD2-854A-4773-B4ED-2D7ECE196ED4}" dt="2020-09-13T04:02:09.707" v="3493" actId="164"/>
          <ac:spMkLst>
            <pc:docMk/>
            <pc:sldMk cId="4150751599" sldId="378"/>
            <ac:spMk id="75" creationId="{CE75941C-98A9-4D28-8A32-94A9EEBD784B}"/>
          </ac:spMkLst>
        </pc:spChg>
        <pc:spChg chg="add mod">
          <ac:chgData name="Dezhong Yao" userId="794760dbfb091494" providerId="LiveId" clId="{E24D1FD2-854A-4773-B4ED-2D7ECE196ED4}" dt="2020-09-13T04:02:09.707" v="3493" actId="164"/>
          <ac:spMkLst>
            <pc:docMk/>
            <pc:sldMk cId="4150751599" sldId="378"/>
            <ac:spMk id="76" creationId="{43562A23-A80D-46DC-B826-CEA0E84FF70A}"/>
          </ac:spMkLst>
        </pc:spChg>
        <pc:spChg chg="add mod">
          <ac:chgData name="Dezhong Yao" userId="794760dbfb091494" providerId="LiveId" clId="{E24D1FD2-854A-4773-B4ED-2D7ECE196ED4}" dt="2020-09-13T04:02:09.707" v="3493" actId="164"/>
          <ac:spMkLst>
            <pc:docMk/>
            <pc:sldMk cId="4150751599" sldId="378"/>
            <ac:spMk id="77" creationId="{C6AB9471-A186-4433-82E0-295B48D0571B}"/>
          </ac:spMkLst>
        </pc:spChg>
        <pc:spChg chg="add mod">
          <ac:chgData name="Dezhong Yao" userId="794760dbfb091494" providerId="LiveId" clId="{E24D1FD2-854A-4773-B4ED-2D7ECE196ED4}" dt="2020-09-13T04:02:09.707" v="3493" actId="164"/>
          <ac:spMkLst>
            <pc:docMk/>
            <pc:sldMk cId="4150751599" sldId="378"/>
            <ac:spMk id="78" creationId="{DA260A9B-11D0-4596-ABF9-FF9A9271FE6B}"/>
          </ac:spMkLst>
        </pc:spChg>
        <pc:spChg chg="add mod">
          <ac:chgData name="Dezhong Yao" userId="794760dbfb091494" providerId="LiveId" clId="{E24D1FD2-854A-4773-B4ED-2D7ECE196ED4}" dt="2020-09-13T04:02:09.707" v="3493" actId="164"/>
          <ac:spMkLst>
            <pc:docMk/>
            <pc:sldMk cId="4150751599" sldId="378"/>
            <ac:spMk id="79" creationId="{B9E656BB-32F0-407D-9029-DD952BAEAADA}"/>
          </ac:spMkLst>
        </pc:spChg>
        <pc:spChg chg="add mod">
          <ac:chgData name="Dezhong Yao" userId="794760dbfb091494" providerId="LiveId" clId="{E24D1FD2-854A-4773-B4ED-2D7ECE196ED4}" dt="2020-09-13T04:02:09.707" v="3493" actId="164"/>
          <ac:spMkLst>
            <pc:docMk/>
            <pc:sldMk cId="4150751599" sldId="378"/>
            <ac:spMk id="80" creationId="{6216C505-22A2-448B-8995-A3C0C9E86486}"/>
          </ac:spMkLst>
        </pc:spChg>
        <pc:spChg chg="add mod">
          <ac:chgData name="Dezhong Yao" userId="794760dbfb091494" providerId="LiveId" clId="{E24D1FD2-854A-4773-B4ED-2D7ECE196ED4}" dt="2020-09-13T04:02:09.707" v="3493" actId="164"/>
          <ac:spMkLst>
            <pc:docMk/>
            <pc:sldMk cId="4150751599" sldId="378"/>
            <ac:spMk id="81" creationId="{5E2B4F59-D83C-49B2-BBA5-049915B23D7D}"/>
          </ac:spMkLst>
        </pc:spChg>
        <pc:spChg chg="add mod">
          <ac:chgData name="Dezhong Yao" userId="794760dbfb091494" providerId="LiveId" clId="{E24D1FD2-854A-4773-B4ED-2D7ECE196ED4}" dt="2020-09-13T04:02:09.707" v="3493" actId="164"/>
          <ac:spMkLst>
            <pc:docMk/>
            <pc:sldMk cId="4150751599" sldId="378"/>
            <ac:spMk id="92" creationId="{1F148A24-1B6A-47F1-84A6-8C3FAD6F1E4F}"/>
          </ac:spMkLst>
        </pc:spChg>
        <pc:spChg chg="add mod">
          <ac:chgData name="Dezhong Yao" userId="794760dbfb091494" providerId="LiveId" clId="{E24D1FD2-854A-4773-B4ED-2D7ECE196ED4}" dt="2020-09-13T04:02:56.659" v="3548" actId="1076"/>
          <ac:spMkLst>
            <pc:docMk/>
            <pc:sldMk cId="4150751599" sldId="378"/>
            <ac:spMk id="200" creationId="{48C967F0-36C5-4104-93FC-5D9D3E6B210D}"/>
          </ac:spMkLst>
        </pc:spChg>
        <pc:grpChg chg="add del mod">
          <ac:chgData name="Dezhong Yao" userId="794760dbfb091494" providerId="LiveId" clId="{E24D1FD2-854A-4773-B4ED-2D7ECE196ED4}" dt="2020-09-13T04:02:23.988" v="3524" actId="478"/>
          <ac:grpSpMkLst>
            <pc:docMk/>
            <pc:sldMk cId="4150751599" sldId="378"/>
            <ac:grpSpMk id="109" creationId="{66C109D1-EECA-4E0E-8AC4-8C69618D2CE4}"/>
          </ac:grpSpMkLst>
        </pc:grpChg>
        <pc:grpChg chg="add">
          <ac:chgData name="Dezhong Yao" userId="794760dbfb091494" providerId="LiveId" clId="{E24D1FD2-854A-4773-B4ED-2D7ECE196ED4}" dt="2020-09-13T04:02:24.703" v="3525"/>
          <ac:grpSpMkLst>
            <pc:docMk/>
            <pc:sldMk cId="4150751599" sldId="378"/>
            <ac:grpSpMk id="110" creationId="{E1C86F60-4E34-4942-B521-667AD3BF7C5C}"/>
          </ac:grpSpMkLst>
        </pc:grpChg>
        <pc:cxnChg chg="add mod">
          <ac:chgData name="Dezhong Yao" userId="794760dbfb091494" providerId="LiveId" clId="{E24D1FD2-854A-4773-B4ED-2D7ECE196ED4}" dt="2020-09-13T04:02:23.988" v="3524" actId="478"/>
          <ac:cxnSpMkLst>
            <pc:docMk/>
            <pc:sldMk cId="4150751599" sldId="378"/>
            <ac:cxnSpMk id="10" creationId="{07998CB2-C358-4572-A8D2-91A9638AE9C9}"/>
          </ac:cxnSpMkLst>
        </pc:cxnChg>
        <pc:cxnChg chg="add mod">
          <ac:chgData name="Dezhong Yao" userId="794760dbfb091494" providerId="LiveId" clId="{E24D1FD2-854A-4773-B4ED-2D7ECE196ED4}" dt="2020-09-13T04:02:23.988" v="3524" actId="478"/>
          <ac:cxnSpMkLst>
            <pc:docMk/>
            <pc:sldMk cId="4150751599" sldId="378"/>
            <ac:cxnSpMk id="11" creationId="{FF79D33A-E669-4033-86ED-87F1A4EF4D29}"/>
          </ac:cxnSpMkLst>
        </pc:cxnChg>
        <pc:cxnChg chg="add mod">
          <ac:chgData name="Dezhong Yao" userId="794760dbfb091494" providerId="LiveId" clId="{E24D1FD2-854A-4773-B4ED-2D7ECE196ED4}" dt="2020-09-13T04:02:23.988" v="3524" actId="478"/>
          <ac:cxnSpMkLst>
            <pc:docMk/>
            <pc:sldMk cId="4150751599" sldId="378"/>
            <ac:cxnSpMk id="12" creationId="{98208B35-B9C8-4FB0-B6E6-FF120C7C62D9}"/>
          </ac:cxnSpMkLst>
        </pc:cxnChg>
        <pc:cxnChg chg="add mod">
          <ac:chgData name="Dezhong Yao" userId="794760dbfb091494" providerId="LiveId" clId="{E24D1FD2-854A-4773-B4ED-2D7ECE196ED4}" dt="2020-09-13T04:02:23.988" v="3524" actId="478"/>
          <ac:cxnSpMkLst>
            <pc:docMk/>
            <pc:sldMk cId="4150751599" sldId="378"/>
            <ac:cxnSpMk id="13" creationId="{E0C8E8B8-0442-4F07-8BED-3DAB569B1614}"/>
          </ac:cxnSpMkLst>
        </pc:cxnChg>
        <pc:cxnChg chg="add mod">
          <ac:chgData name="Dezhong Yao" userId="794760dbfb091494" providerId="LiveId" clId="{E24D1FD2-854A-4773-B4ED-2D7ECE196ED4}" dt="2020-09-13T04:02:23.988" v="3524" actId="478"/>
          <ac:cxnSpMkLst>
            <pc:docMk/>
            <pc:sldMk cId="4150751599" sldId="378"/>
            <ac:cxnSpMk id="14" creationId="{B7B965E8-3A1A-4AE1-B6EF-A775EDB733ED}"/>
          </ac:cxnSpMkLst>
        </pc:cxnChg>
        <pc:cxnChg chg="add mod">
          <ac:chgData name="Dezhong Yao" userId="794760dbfb091494" providerId="LiveId" clId="{E24D1FD2-854A-4773-B4ED-2D7ECE196ED4}" dt="2020-09-13T04:02:23.988" v="3524" actId="478"/>
          <ac:cxnSpMkLst>
            <pc:docMk/>
            <pc:sldMk cId="4150751599" sldId="378"/>
            <ac:cxnSpMk id="15" creationId="{D482E9BD-4729-497B-9987-3C95AA09A66B}"/>
          </ac:cxnSpMkLst>
        </pc:cxnChg>
        <pc:cxnChg chg="add mod">
          <ac:chgData name="Dezhong Yao" userId="794760dbfb091494" providerId="LiveId" clId="{E24D1FD2-854A-4773-B4ED-2D7ECE196ED4}" dt="2020-09-13T04:02:23.988" v="3524" actId="478"/>
          <ac:cxnSpMkLst>
            <pc:docMk/>
            <pc:sldMk cId="4150751599" sldId="378"/>
            <ac:cxnSpMk id="16" creationId="{8F888C56-E2FB-4FB9-AAEB-AF1DD23DD629}"/>
          </ac:cxnSpMkLst>
        </pc:cxnChg>
        <pc:cxnChg chg="add mod">
          <ac:chgData name="Dezhong Yao" userId="794760dbfb091494" providerId="LiveId" clId="{E24D1FD2-854A-4773-B4ED-2D7ECE196ED4}" dt="2020-09-13T04:02:23.988" v="3524" actId="478"/>
          <ac:cxnSpMkLst>
            <pc:docMk/>
            <pc:sldMk cId="4150751599" sldId="378"/>
            <ac:cxnSpMk id="17" creationId="{873928DD-240B-46B6-8AF1-4CD0AE1173C3}"/>
          </ac:cxnSpMkLst>
        </pc:cxnChg>
        <pc:cxnChg chg="add mod">
          <ac:chgData name="Dezhong Yao" userId="794760dbfb091494" providerId="LiveId" clId="{E24D1FD2-854A-4773-B4ED-2D7ECE196ED4}" dt="2020-09-13T04:02:23.988" v="3524" actId="478"/>
          <ac:cxnSpMkLst>
            <pc:docMk/>
            <pc:sldMk cId="4150751599" sldId="378"/>
            <ac:cxnSpMk id="18" creationId="{C8F8998A-3DE3-4A4C-A581-BD07D6A5CEBE}"/>
          </ac:cxnSpMkLst>
        </pc:cxnChg>
        <pc:cxnChg chg="add mod">
          <ac:chgData name="Dezhong Yao" userId="794760dbfb091494" providerId="LiveId" clId="{E24D1FD2-854A-4773-B4ED-2D7ECE196ED4}" dt="2020-09-13T04:02:23.988" v="3524" actId="478"/>
          <ac:cxnSpMkLst>
            <pc:docMk/>
            <pc:sldMk cId="4150751599" sldId="378"/>
            <ac:cxnSpMk id="20" creationId="{7622BA8B-D25B-40C7-B338-F0E3C3CA72CC}"/>
          </ac:cxnSpMkLst>
        </pc:cxnChg>
        <pc:cxnChg chg="add mod">
          <ac:chgData name="Dezhong Yao" userId="794760dbfb091494" providerId="LiveId" clId="{E24D1FD2-854A-4773-B4ED-2D7ECE196ED4}" dt="2020-09-13T04:02:09.707" v="3493" actId="164"/>
          <ac:cxnSpMkLst>
            <pc:docMk/>
            <pc:sldMk cId="4150751599" sldId="378"/>
            <ac:cxnSpMk id="21" creationId="{BF34E856-D883-4E68-8D6C-4DD6A26C4D1A}"/>
          </ac:cxnSpMkLst>
        </pc:cxnChg>
        <pc:cxnChg chg="add mod">
          <ac:chgData name="Dezhong Yao" userId="794760dbfb091494" providerId="LiveId" clId="{E24D1FD2-854A-4773-B4ED-2D7ECE196ED4}" dt="2020-09-13T04:02:09.707" v="3493" actId="164"/>
          <ac:cxnSpMkLst>
            <pc:docMk/>
            <pc:sldMk cId="4150751599" sldId="378"/>
            <ac:cxnSpMk id="22" creationId="{3CB21927-A8C7-4D2D-A615-1219083B509F}"/>
          </ac:cxnSpMkLst>
        </pc:cxnChg>
        <pc:cxnChg chg="add mod">
          <ac:chgData name="Dezhong Yao" userId="794760dbfb091494" providerId="LiveId" clId="{E24D1FD2-854A-4773-B4ED-2D7ECE196ED4}" dt="2020-09-13T04:02:09.707" v="3493" actId="164"/>
          <ac:cxnSpMkLst>
            <pc:docMk/>
            <pc:sldMk cId="4150751599" sldId="378"/>
            <ac:cxnSpMk id="23" creationId="{7FBD4F9D-8FA6-4F21-8DDD-1418A7AC6AD0}"/>
          </ac:cxnSpMkLst>
        </pc:cxnChg>
        <pc:cxnChg chg="add mod">
          <ac:chgData name="Dezhong Yao" userId="794760dbfb091494" providerId="LiveId" clId="{E24D1FD2-854A-4773-B4ED-2D7ECE196ED4}" dt="2020-09-13T04:02:09.707" v="3493" actId="164"/>
          <ac:cxnSpMkLst>
            <pc:docMk/>
            <pc:sldMk cId="4150751599" sldId="378"/>
            <ac:cxnSpMk id="34" creationId="{CCE10470-1A88-4C0E-A245-1C365CA9F88D}"/>
          </ac:cxnSpMkLst>
        </pc:cxnChg>
        <pc:cxnChg chg="add mod">
          <ac:chgData name="Dezhong Yao" userId="794760dbfb091494" providerId="LiveId" clId="{E24D1FD2-854A-4773-B4ED-2D7ECE196ED4}" dt="2020-09-13T04:02:09.707" v="3493" actId="164"/>
          <ac:cxnSpMkLst>
            <pc:docMk/>
            <pc:sldMk cId="4150751599" sldId="378"/>
            <ac:cxnSpMk id="35" creationId="{6DDE4294-8287-42B0-B36E-7A3EB3758BB6}"/>
          </ac:cxnSpMkLst>
        </pc:cxnChg>
        <pc:cxnChg chg="add mod">
          <ac:chgData name="Dezhong Yao" userId="794760dbfb091494" providerId="LiveId" clId="{E24D1FD2-854A-4773-B4ED-2D7ECE196ED4}" dt="2020-09-13T04:02:09.707" v="3493" actId="164"/>
          <ac:cxnSpMkLst>
            <pc:docMk/>
            <pc:sldMk cId="4150751599" sldId="378"/>
            <ac:cxnSpMk id="44" creationId="{16996FE3-B293-4D4A-9F73-30A90574CD28}"/>
          </ac:cxnSpMkLst>
        </pc:cxnChg>
        <pc:cxnChg chg="add mod">
          <ac:chgData name="Dezhong Yao" userId="794760dbfb091494" providerId="LiveId" clId="{E24D1FD2-854A-4773-B4ED-2D7ECE196ED4}" dt="2020-09-13T04:02:09.707" v="3493" actId="164"/>
          <ac:cxnSpMkLst>
            <pc:docMk/>
            <pc:sldMk cId="4150751599" sldId="378"/>
            <ac:cxnSpMk id="45" creationId="{12EFFC20-9B74-41E6-8814-1304A8280C97}"/>
          </ac:cxnSpMkLst>
        </pc:cxnChg>
        <pc:cxnChg chg="add mod">
          <ac:chgData name="Dezhong Yao" userId="794760dbfb091494" providerId="LiveId" clId="{E24D1FD2-854A-4773-B4ED-2D7ECE196ED4}" dt="2020-09-13T04:02:23.988" v="3524" actId="478"/>
          <ac:cxnSpMkLst>
            <pc:docMk/>
            <pc:sldMk cId="4150751599" sldId="378"/>
            <ac:cxnSpMk id="54" creationId="{CA9B80C3-6CD7-465D-B5E2-CF131D1E2BEF}"/>
          </ac:cxnSpMkLst>
        </pc:cxnChg>
        <pc:cxnChg chg="add mod">
          <ac:chgData name="Dezhong Yao" userId="794760dbfb091494" providerId="LiveId" clId="{E24D1FD2-854A-4773-B4ED-2D7ECE196ED4}" dt="2020-09-13T04:02:23.988" v="3524" actId="478"/>
          <ac:cxnSpMkLst>
            <pc:docMk/>
            <pc:sldMk cId="4150751599" sldId="378"/>
            <ac:cxnSpMk id="55" creationId="{A91E1C12-5784-408A-AA97-FC146DAC4B17}"/>
          </ac:cxnSpMkLst>
        </pc:cxnChg>
        <pc:cxnChg chg="add mod">
          <ac:chgData name="Dezhong Yao" userId="794760dbfb091494" providerId="LiveId" clId="{E24D1FD2-854A-4773-B4ED-2D7ECE196ED4}" dt="2020-09-13T04:02:09.707" v="3493" actId="164"/>
          <ac:cxnSpMkLst>
            <pc:docMk/>
            <pc:sldMk cId="4150751599" sldId="378"/>
            <ac:cxnSpMk id="56" creationId="{32FAB117-D17C-4192-8498-637A206C8371}"/>
          </ac:cxnSpMkLst>
        </pc:cxnChg>
        <pc:cxnChg chg="add mod">
          <ac:chgData name="Dezhong Yao" userId="794760dbfb091494" providerId="LiveId" clId="{E24D1FD2-854A-4773-B4ED-2D7ECE196ED4}" dt="2020-09-13T04:02:09.707" v="3493" actId="164"/>
          <ac:cxnSpMkLst>
            <pc:docMk/>
            <pc:sldMk cId="4150751599" sldId="378"/>
            <ac:cxnSpMk id="57" creationId="{C1C6837B-C607-4EA2-B96C-C5FEF15F1775}"/>
          </ac:cxnSpMkLst>
        </pc:cxnChg>
        <pc:cxnChg chg="add mod">
          <ac:chgData name="Dezhong Yao" userId="794760dbfb091494" providerId="LiveId" clId="{E24D1FD2-854A-4773-B4ED-2D7ECE196ED4}" dt="2020-09-13T04:02:09.707" v="3493" actId="164"/>
          <ac:cxnSpMkLst>
            <pc:docMk/>
            <pc:sldMk cId="4150751599" sldId="378"/>
            <ac:cxnSpMk id="58" creationId="{17BF326D-18D3-4F4F-AF2D-CBA763D565F3}"/>
          </ac:cxnSpMkLst>
        </pc:cxnChg>
        <pc:cxnChg chg="add mod">
          <ac:chgData name="Dezhong Yao" userId="794760dbfb091494" providerId="LiveId" clId="{E24D1FD2-854A-4773-B4ED-2D7ECE196ED4}" dt="2020-09-13T04:02:23.988" v="3524" actId="478"/>
          <ac:cxnSpMkLst>
            <pc:docMk/>
            <pc:sldMk cId="4150751599" sldId="378"/>
            <ac:cxnSpMk id="65" creationId="{FD493C82-CC07-40F8-A2F6-D75338CFD889}"/>
          </ac:cxnSpMkLst>
        </pc:cxnChg>
        <pc:cxnChg chg="add mod">
          <ac:chgData name="Dezhong Yao" userId="794760dbfb091494" providerId="LiveId" clId="{E24D1FD2-854A-4773-B4ED-2D7ECE196ED4}" dt="2020-09-13T04:02:23.988" v="3524" actId="478"/>
          <ac:cxnSpMkLst>
            <pc:docMk/>
            <pc:sldMk cId="4150751599" sldId="378"/>
            <ac:cxnSpMk id="71" creationId="{76405A33-EE91-4F06-8C2F-ECB60458BE2C}"/>
          </ac:cxnSpMkLst>
        </pc:cxnChg>
        <pc:cxnChg chg="add mod">
          <ac:chgData name="Dezhong Yao" userId="794760dbfb091494" providerId="LiveId" clId="{E24D1FD2-854A-4773-B4ED-2D7ECE196ED4}" dt="2020-09-13T04:02:23.988" v="3524" actId="478"/>
          <ac:cxnSpMkLst>
            <pc:docMk/>
            <pc:sldMk cId="4150751599" sldId="378"/>
            <ac:cxnSpMk id="72" creationId="{B1D61B59-EF32-4574-B03B-3BD1E3550038}"/>
          </ac:cxnSpMkLst>
        </pc:cxnChg>
        <pc:cxnChg chg="add mod">
          <ac:chgData name="Dezhong Yao" userId="794760dbfb091494" providerId="LiveId" clId="{E24D1FD2-854A-4773-B4ED-2D7ECE196ED4}" dt="2020-09-13T04:02:23.988" v="3524" actId="478"/>
          <ac:cxnSpMkLst>
            <pc:docMk/>
            <pc:sldMk cId="4150751599" sldId="378"/>
            <ac:cxnSpMk id="82" creationId="{B9B9F543-9C61-414A-AA17-AB1ECB16E4C8}"/>
          </ac:cxnSpMkLst>
        </pc:cxnChg>
        <pc:cxnChg chg="add mod">
          <ac:chgData name="Dezhong Yao" userId="794760dbfb091494" providerId="LiveId" clId="{E24D1FD2-854A-4773-B4ED-2D7ECE196ED4}" dt="2020-09-13T04:02:23.988" v="3524" actId="478"/>
          <ac:cxnSpMkLst>
            <pc:docMk/>
            <pc:sldMk cId="4150751599" sldId="378"/>
            <ac:cxnSpMk id="83" creationId="{A5A70A69-2811-4500-BE60-DBEEBEEA4330}"/>
          </ac:cxnSpMkLst>
        </pc:cxnChg>
        <pc:cxnChg chg="add mod">
          <ac:chgData name="Dezhong Yao" userId="794760dbfb091494" providerId="LiveId" clId="{E24D1FD2-854A-4773-B4ED-2D7ECE196ED4}" dt="2020-09-13T04:02:23.988" v="3524" actId="478"/>
          <ac:cxnSpMkLst>
            <pc:docMk/>
            <pc:sldMk cId="4150751599" sldId="378"/>
            <ac:cxnSpMk id="84" creationId="{EBBD11B1-9B9B-4772-B7F9-002672F8A956}"/>
          </ac:cxnSpMkLst>
        </pc:cxnChg>
        <pc:cxnChg chg="add mod">
          <ac:chgData name="Dezhong Yao" userId="794760dbfb091494" providerId="LiveId" clId="{E24D1FD2-854A-4773-B4ED-2D7ECE196ED4}" dt="2020-09-13T04:02:23.988" v="3524" actId="478"/>
          <ac:cxnSpMkLst>
            <pc:docMk/>
            <pc:sldMk cId="4150751599" sldId="378"/>
            <ac:cxnSpMk id="85" creationId="{7E678C63-4A4E-4D73-B55B-E9565F9C3E93}"/>
          </ac:cxnSpMkLst>
        </pc:cxnChg>
        <pc:cxnChg chg="add mod">
          <ac:chgData name="Dezhong Yao" userId="794760dbfb091494" providerId="LiveId" clId="{E24D1FD2-854A-4773-B4ED-2D7ECE196ED4}" dt="2020-09-13T04:02:23.988" v="3524" actId="478"/>
          <ac:cxnSpMkLst>
            <pc:docMk/>
            <pc:sldMk cId="4150751599" sldId="378"/>
            <ac:cxnSpMk id="86" creationId="{5BE4C098-06C5-4149-82E9-EB52D4127DB0}"/>
          </ac:cxnSpMkLst>
        </pc:cxnChg>
        <pc:cxnChg chg="add mod">
          <ac:chgData name="Dezhong Yao" userId="794760dbfb091494" providerId="LiveId" clId="{E24D1FD2-854A-4773-B4ED-2D7ECE196ED4}" dt="2020-09-13T04:02:23.988" v="3524" actId="478"/>
          <ac:cxnSpMkLst>
            <pc:docMk/>
            <pc:sldMk cId="4150751599" sldId="378"/>
            <ac:cxnSpMk id="87" creationId="{FBFBBF06-425A-45E1-A365-8D82AC83E59E}"/>
          </ac:cxnSpMkLst>
        </pc:cxnChg>
        <pc:cxnChg chg="add mod">
          <ac:chgData name="Dezhong Yao" userId="794760dbfb091494" providerId="LiveId" clId="{E24D1FD2-854A-4773-B4ED-2D7ECE196ED4}" dt="2020-09-13T04:02:23.988" v="3524" actId="478"/>
          <ac:cxnSpMkLst>
            <pc:docMk/>
            <pc:sldMk cId="4150751599" sldId="378"/>
            <ac:cxnSpMk id="88" creationId="{F56A10CE-A09A-4C59-AF2D-F6E8617A21AA}"/>
          </ac:cxnSpMkLst>
        </pc:cxnChg>
        <pc:cxnChg chg="add mod">
          <ac:chgData name="Dezhong Yao" userId="794760dbfb091494" providerId="LiveId" clId="{E24D1FD2-854A-4773-B4ED-2D7ECE196ED4}" dt="2020-09-13T04:02:23.988" v="3524" actId="478"/>
          <ac:cxnSpMkLst>
            <pc:docMk/>
            <pc:sldMk cId="4150751599" sldId="378"/>
            <ac:cxnSpMk id="89" creationId="{15430AC3-D9E1-4C69-A187-AB8F222CC62B}"/>
          </ac:cxnSpMkLst>
        </pc:cxnChg>
        <pc:cxnChg chg="add mod">
          <ac:chgData name="Dezhong Yao" userId="794760dbfb091494" providerId="LiveId" clId="{E24D1FD2-854A-4773-B4ED-2D7ECE196ED4}" dt="2020-09-13T04:02:23.988" v="3524" actId="478"/>
          <ac:cxnSpMkLst>
            <pc:docMk/>
            <pc:sldMk cId="4150751599" sldId="378"/>
            <ac:cxnSpMk id="90" creationId="{60CBCB33-2FD2-41D7-A566-ACE6D56D1090}"/>
          </ac:cxnSpMkLst>
        </pc:cxnChg>
        <pc:cxnChg chg="add mod">
          <ac:chgData name="Dezhong Yao" userId="794760dbfb091494" providerId="LiveId" clId="{E24D1FD2-854A-4773-B4ED-2D7ECE196ED4}" dt="2020-09-13T04:02:09.707" v="3493" actId="164"/>
          <ac:cxnSpMkLst>
            <pc:docMk/>
            <pc:sldMk cId="4150751599" sldId="378"/>
            <ac:cxnSpMk id="91" creationId="{81EC2737-BE89-4584-9CAC-1110064B4B20}"/>
          </ac:cxnSpMkLst>
        </pc:cxnChg>
      </pc:sldChg>
      <pc:sldChg chg="addSp delSp modSp add">
        <pc:chgData name="Dezhong Yao" userId="794760dbfb091494" providerId="LiveId" clId="{E24D1FD2-854A-4773-B4ED-2D7ECE196ED4}" dt="2020-09-13T04:02:58.423" v="3549"/>
        <pc:sldMkLst>
          <pc:docMk/>
          <pc:sldMk cId="3067780643" sldId="379"/>
        </pc:sldMkLst>
        <pc:spChg chg="mod">
          <ac:chgData name="Dezhong Yao" userId="794760dbfb091494" providerId="LiveId" clId="{E24D1FD2-854A-4773-B4ED-2D7ECE196ED4}" dt="2020-09-13T04:01:59.996" v="3492" actId="948"/>
          <ac:spMkLst>
            <pc:docMk/>
            <pc:sldMk cId="3067780643" sldId="379"/>
            <ac:spMk id="3" creationId="{BCF88AE2-D74E-4922-AAF3-F7310070CC14}"/>
          </ac:spMkLst>
        </pc:spChg>
        <pc:spChg chg="del">
          <ac:chgData name="Dezhong Yao" userId="794760dbfb091494" providerId="LiveId" clId="{E24D1FD2-854A-4773-B4ED-2D7ECE196ED4}" dt="2020-09-13T04:02:17.433" v="3521" actId="478"/>
          <ac:spMkLst>
            <pc:docMk/>
            <pc:sldMk cId="3067780643" sldId="379"/>
            <ac:spMk id="4" creationId="{F76AC602-77CC-44EC-93B8-251997E113D1}"/>
          </ac:spMkLst>
        </pc:spChg>
        <pc:spChg chg="del">
          <ac:chgData name="Dezhong Yao" userId="794760dbfb091494" providerId="LiveId" clId="{E24D1FD2-854A-4773-B4ED-2D7ECE196ED4}" dt="2020-09-13T04:02:17.433" v="3521" actId="478"/>
          <ac:spMkLst>
            <pc:docMk/>
            <pc:sldMk cId="3067780643" sldId="379"/>
            <ac:spMk id="5" creationId="{B99AE7F2-900B-4B7B-9305-D47EF7054F6E}"/>
          </ac:spMkLst>
        </pc:spChg>
        <pc:spChg chg="del">
          <ac:chgData name="Dezhong Yao" userId="794760dbfb091494" providerId="LiveId" clId="{E24D1FD2-854A-4773-B4ED-2D7ECE196ED4}" dt="2020-09-13T04:02:17.433" v="3521" actId="478"/>
          <ac:spMkLst>
            <pc:docMk/>
            <pc:sldMk cId="3067780643" sldId="379"/>
            <ac:spMk id="6" creationId="{CE252F23-C28E-4C7B-B14E-47871D5AE122}"/>
          </ac:spMkLst>
        </pc:spChg>
        <pc:spChg chg="del">
          <ac:chgData name="Dezhong Yao" userId="794760dbfb091494" providerId="LiveId" clId="{E24D1FD2-854A-4773-B4ED-2D7ECE196ED4}" dt="2020-09-13T04:02:17.433" v="3521" actId="478"/>
          <ac:spMkLst>
            <pc:docMk/>
            <pc:sldMk cId="3067780643" sldId="379"/>
            <ac:spMk id="7" creationId="{5E1EAB18-5C02-4D13-8031-FB2687331C68}"/>
          </ac:spMkLst>
        </pc:spChg>
        <pc:spChg chg="del">
          <ac:chgData name="Dezhong Yao" userId="794760dbfb091494" providerId="LiveId" clId="{E24D1FD2-854A-4773-B4ED-2D7ECE196ED4}" dt="2020-09-13T04:02:17.433" v="3521" actId="478"/>
          <ac:spMkLst>
            <pc:docMk/>
            <pc:sldMk cId="3067780643" sldId="379"/>
            <ac:spMk id="8" creationId="{77764FD8-46D9-45CA-8321-364D49500005}"/>
          </ac:spMkLst>
        </pc:spChg>
        <pc:spChg chg="del">
          <ac:chgData name="Dezhong Yao" userId="794760dbfb091494" providerId="LiveId" clId="{E24D1FD2-854A-4773-B4ED-2D7ECE196ED4}" dt="2020-09-13T04:02:17.433" v="3521" actId="478"/>
          <ac:spMkLst>
            <pc:docMk/>
            <pc:sldMk cId="3067780643" sldId="379"/>
            <ac:spMk id="9" creationId="{D0FEB540-A5A4-4594-9D77-62AE248DBDF5}"/>
          </ac:spMkLst>
        </pc:spChg>
        <pc:spChg chg="del">
          <ac:chgData name="Dezhong Yao" userId="794760dbfb091494" providerId="LiveId" clId="{E24D1FD2-854A-4773-B4ED-2D7ECE196ED4}" dt="2020-09-13T04:02:17.433" v="3521" actId="478"/>
          <ac:spMkLst>
            <pc:docMk/>
            <pc:sldMk cId="3067780643" sldId="379"/>
            <ac:spMk id="19" creationId="{F9B011B2-1601-431B-86E9-C2CCC3441C3A}"/>
          </ac:spMkLst>
        </pc:spChg>
        <pc:spChg chg="del">
          <ac:chgData name="Dezhong Yao" userId="794760dbfb091494" providerId="LiveId" clId="{E24D1FD2-854A-4773-B4ED-2D7ECE196ED4}" dt="2020-09-13T04:02:17.433" v="3521" actId="478"/>
          <ac:spMkLst>
            <pc:docMk/>
            <pc:sldMk cId="3067780643" sldId="379"/>
            <ac:spMk id="24" creationId="{7F682FFB-F520-4869-B399-8F01B1137576}"/>
          </ac:spMkLst>
        </pc:spChg>
        <pc:spChg chg="del">
          <ac:chgData name="Dezhong Yao" userId="794760dbfb091494" providerId="LiveId" clId="{E24D1FD2-854A-4773-B4ED-2D7ECE196ED4}" dt="2020-09-13T04:02:17.433" v="3521" actId="478"/>
          <ac:spMkLst>
            <pc:docMk/>
            <pc:sldMk cId="3067780643" sldId="379"/>
            <ac:spMk id="25" creationId="{51BD61FC-51A2-46FD-AD0E-7AAD16F2CB7E}"/>
          </ac:spMkLst>
        </pc:spChg>
        <pc:spChg chg="del">
          <ac:chgData name="Dezhong Yao" userId="794760dbfb091494" providerId="LiveId" clId="{E24D1FD2-854A-4773-B4ED-2D7ECE196ED4}" dt="2020-09-13T04:02:17.433" v="3521" actId="478"/>
          <ac:spMkLst>
            <pc:docMk/>
            <pc:sldMk cId="3067780643" sldId="379"/>
            <ac:spMk id="26" creationId="{78EC932F-EC29-43F2-A5BF-D44169F5E9AA}"/>
          </ac:spMkLst>
        </pc:spChg>
        <pc:spChg chg="del">
          <ac:chgData name="Dezhong Yao" userId="794760dbfb091494" providerId="LiveId" clId="{E24D1FD2-854A-4773-B4ED-2D7ECE196ED4}" dt="2020-09-13T04:02:17.433" v="3521" actId="478"/>
          <ac:spMkLst>
            <pc:docMk/>
            <pc:sldMk cId="3067780643" sldId="379"/>
            <ac:spMk id="27" creationId="{B36DB4A9-77C8-4D12-A1A6-7CA5FD88314C}"/>
          </ac:spMkLst>
        </pc:spChg>
        <pc:spChg chg="del">
          <ac:chgData name="Dezhong Yao" userId="794760dbfb091494" providerId="LiveId" clId="{E24D1FD2-854A-4773-B4ED-2D7ECE196ED4}" dt="2020-09-13T04:02:17.433" v="3521" actId="478"/>
          <ac:spMkLst>
            <pc:docMk/>
            <pc:sldMk cId="3067780643" sldId="379"/>
            <ac:spMk id="28" creationId="{CD326CD0-9B39-45EC-8ADA-511133E9FC99}"/>
          </ac:spMkLst>
        </pc:spChg>
        <pc:spChg chg="del">
          <ac:chgData name="Dezhong Yao" userId="794760dbfb091494" providerId="LiveId" clId="{E24D1FD2-854A-4773-B4ED-2D7ECE196ED4}" dt="2020-09-13T04:02:17.433" v="3521" actId="478"/>
          <ac:spMkLst>
            <pc:docMk/>
            <pc:sldMk cId="3067780643" sldId="379"/>
            <ac:spMk id="29" creationId="{118D510C-1AD0-4516-9108-EB0879DD01FA}"/>
          </ac:spMkLst>
        </pc:spChg>
        <pc:spChg chg="del">
          <ac:chgData name="Dezhong Yao" userId="794760dbfb091494" providerId="LiveId" clId="{E24D1FD2-854A-4773-B4ED-2D7ECE196ED4}" dt="2020-09-13T04:02:17.433" v="3521" actId="478"/>
          <ac:spMkLst>
            <pc:docMk/>
            <pc:sldMk cId="3067780643" sldId="379"/>
            <ac:spMk id="30" creationId="{A31776F4-DDDD-4FAB-9D7B-054E370C6764}"/>
          </ac:spMkLst>
        </pc:spChg>
        <pc:spChg chg="del">
          <ac:chgData name="Dezhong Yao" userId="794760dbfb091494" providerId="LiveId" clId="{E24D1FD2-854A-4773-B4ED-2D7ECE196ED4}" dt="2020-09-13T04:02:17.433" v="3521" actId="478"/>
          <ac:spMkLst>
            <pc:docMk/>
            <pc:sldMk cId="3067780643" sldId="379"/>
            <ac:spMk id="31" creationId="{A379153B-A8E7-4092-8528-169DB9B3DD96}"/>
          </ac:spMkLst>
        </pc:spChg>
        <pc:spChg chg="del">
          <ac:chgData name="Dezhong Yao" userId="794760dbfb091494" providerId="LiveId" clId="{E24D1FD2-854A-4773-B4ED-2D7ECE196ED4}" dt="2020-09-13T04:02:17.433" v="3521" actId="478"/>
          <ac:spMkLst>
            <pc:docMk/>
            <pc:sldMk cId="3067780643" sldId="379"/>
            <ac:spMk id="32" creationId="{47EC96BB-85F0-44FC-A4CB-B002D9EF7A91}"/>
          </ac:spMkLst>
        </pc:spChg>
        <pc:spChg chg="del">
          <ac:chgData name="Dezhong Yao" userId="794760dbfb091494" providerId="LiveId" clId="{E24D1FD2-854A-4773-B4ED-2D7ECE196ED4}" dt="2020-09-13T04:02:17.433" v="3521" actId="478"/>
          <ac:spMkLst>
            <pc:docMk/>
            <pc:sldMk cId="3067780643" sldId="379"/>
            <ac:spMk id="33" creationId="{77A5DF58-8C76-41AA-B224-4AD4A71E7730}"/>
          </ac:spMkLst>
        </pc:spChg>
        <pc:spChg chg="del">
          <ac:chgData name="Dezhong Yao" userId="794760dbfb091494" providerId="LiveId" clId="{E24D1FD2-854A-4773-B4ED-2D7ECE196ED4}" dt="2020-09-13T04:02:17.433" v="3521" actId="478"/>
          <ac:spMkLst>
            <pc:docMk/>
            <pc:sldMk cId="3067780643" sldId="379"/>
            <ac:spMk id="36" creationId="{3C495B4A-709D-4A5C-805D-367DC350FC44}"/>
          </ac:spMkLst>
        </pc:spChg>
        <pc:spChg chg="del">
          <ac:chgData name="Dezhong Yao" userId="794760dbfb091494" providerId="LiveId" clId="{E24D1FD2-854A-4773-B4ED-2D7ECE196ED4}" dt="2020-09-13T04:02:17.433" v="3521" actId="478"/>
          <ac:spMkLst>
            <pc:docMk/>
            <pc:sldMk cId="3067780643" sldId="379"/>
            <ac:spMk id="37" creationId="{CA767007-3087-458D-9CC5-A337CC576E02}"/>
          </ac:spMkLst>
        </pc:spChg>
        <pc:spChg chg="del">
          <ac:chgData name="Dezhong Yao" userId="794760dbfb091494" providerId="LiveId" clId="{E24D1FD2-854A-4773-B4ED-2D7ECE196ED4}" dt="2020-09-13T04:02:17.433" v="3521" actId="478"/>
          <ac:spMkLst>
            <pc:docMk/>
            <pc:sldMk cId="3067780643" sldId="379"/>
            <ac:spMk id="38" creationId="{229369C9-B89C-4382-A830-F5425D468EFB}"/>
          </ac:spMkLst>
        </pc:spChg>
        <pc:spChg chg="del">
          <ac:chgData name="Dezhong Yao" userId="794760dbfb091494" providerId="LiveId" clId="{E24D1FD2-854A-4773-B4ED-2D7ECE196ED4}" dt="2020-09-13T04:02:17.433" v="3521" actId="478"/>
          <ac:spMkLst>
            <pc:docMk/>
            <pc:sldMk cId="3067780643" sldId="379"/>
            <ac:spMk id="39" creationId="{2950AC60-913F-46E4-8F42-83E4F7E83AC2}"/>
          </ac:spMkLst>
        </pc:spChg>
        <pc:spChg chg="del">
          <ac:chgData name="Dezhong Yao" userId="794760dbfb091494" providerId="LiveId" clId="{E24D1FD2-854A-4773-B4ED-2D7ECE196ED4}" dt="2020-09-13T04:02:17.433" v="3521" actId="478"/>
          <ac:spMkLst>
            <pc:docMk/>
            <pc:sldMk cId="3067780643" sldId="379"/>
            <ac:spMk id="40" creationId="{9910BEC9-A1EC-49B3-9EA8-CACA8274847E}"/>
          </ac:spMkLst>
        </pc:spChg>
        <pc:spChg chg="del">
          <ac:chgData name="Dezhong Yao" userId="794760dbfb091494" providerId="LiveId" clId="{E24D1FD2-854A-4773-B4ED-2D7ECE196ED4}" dt="2020-09-13T04:02:17.433" v="3521" actId="478"/>
          <ac:spMkLst>
            <pc:docMk/>
            <pc:sldMk cId="3067780643" sldId="379"/>
            <ac:spMk id="41" creationId="{645BCF02-8DEE-416A-AE9E-BCF3EC4B1D41}"/>
          </ac:spMkLst>
        </pc:spChg>
        <pc:spChg chg="del">
          <ac:chgData name="Dezhong Yao" userId="794760dbfb091494" providerId="LiveId" clId="{E24D1FD2-854A-4773-B4ED-2D7ECE196ED4}" dt="2020-09-13T04:02:17.433" v="3521" actId="478"/>
          <ac:spMkLst>
            <pc:docMk/>
            <pc:sldMk cId="3067780643" sldId="379"/>
            <ac:spMk id="42" creationId="{8BEED467-71FF-4421-9583-2FFEA419316B}"/>
          </ac:spMkLst>
        </pc:spChg>
        <pc:spChg chg="del">
          <ac:chgData name="Dezhong Yao" userId="794760dbfb091494" providerId="LiveId" clId="{E24D1FD2-854A-4773-B4ED-2D7ECE196ED4}" dt="2020-09-13T04:02:17.433" v="3521" actId="478"/>
          <ac:spMkLst>
            <pc:docMk/>
            <pc:sldMk cId="3067780643" sldId="379"/>
            <ac:spMk id="43" creationId="{65453088-1C3D-4652-A984-BEFB0C6B380C}"/>
          </ac:spMkLst>
        </pc:spChg>
        <pc:spChg chg="del">
          <ac:chgData name="Dezhong Yao" userId="794760dbfb091494" providerId="LiveId" clId="{E24D1FD2-854A-4773-B4ED-2D7ECE196ED4}" dt="2020-09-13T04:02:17.433" v="3521" actId="478"/>
          <ac:spMkLst>
            <pc:docMk/>
            <pc:sldMk cId="3067780643" sldId="379"/>
            <ac:spMk id="46" creationId="{0C5B1BA2-A55F-4CD9-975C-052F452852D4}"/>
          </ac:spMkLst>
        </pc:spChg>
        <pc:spChg chg="del">
          <ac:chgData name="Dezhong Yao" userId="794760dbfb091494" providerId="LiveId" clId="{E24D1FD2-854A-4773-B4ED-2D7ECE196ED4}" dt="2020-09-13T04:02:17.433" v="3521" actId="478"/>
          <ac:spMkLst>
            <pc:docMk/>
            <pc:sldMk cId="3067780643" sldId="379"/>
            <ac:spMk id="47" creationId="{B464A990-743D-4A07-A30D-D2F39A5AB415}"/>
          </ac:spMkLst>
        </pc:spChg>
        <pc:spChg chg="del">
          <ac:chgData name="Dezhong Yao" userId="794760dbfb091494" providerId="LiveId" clId="{E24D1FD2-854A-4773-B4ED-2D7ECE196ED4}" dt="2020-09-13T04:02:17.433" v="3521" actId="478"/>
          <ac:spMkLst>
            <pc:docMk/>
            <pc:sldMk cId="3067780643" sldId="379"/>
            <ac:spMk id="48" creationId="{4413FCCC-1A7B-4CCE-B8C9-94E8853E5939}"/>
          </ac:spMkLst>
        </pc:spChg>
        <pc:spChg chg="del">
          <ac:chgData name="Dezhong Yao" userId="794760dbfb091494" providerId="LiveId" clId="{E24D1FD2-854A-4773-B4ED-2D7ECE196ED4}" dt="2020-09-13T04:02:17.433" v="3521" actId="478"/>
          <ac:spMkLst>
            <pc:docMk/>
            <pc:sldMk cId="3067780643" sldId="379"/>
            <ac:spMk id="49" creationId="{6398409D-F129-4BD8-B233-A48AF017E21A}"/>
          </ac:spMkLst>
        </pc:spChg>
        <pc:spChg chg="del">
          <ac:chgData name="Dezhong Yao" userId="794760dbfb091494" providerId="LiveId" clId="{E24D1FD2-854A-4773-B4ED-2D7ECE196ED4}" dt="2020-09-13T04:02:17.433" v="3521" actId="478"/>
          <ac:spMkLst>
            <pc:docMk/>
            <pc:sldMk cId="3067780643" sldId="379"/>
            <ac:spMk id="50" creationId="{8A424E7C-0B06-44FC-BEE6-A78BF6272CBA}"/>
          </ac:spMkLst>
        </pc:spChg>
        <pc:spChg chg="del">
          <ac:chgData name="Dezhong Yao" userId="794760dbfb091494" providerId="LiveId" clId="{E24D1FD2-854A-4773-B4ED-2D7ECE196ED4}" dt="2020-09-13T04:02:17.433" v="3521" actId="478"/>
          <ac:spMkLst>
            <pc:docMk/>
            <pc:sldMk cId="3067780643" sldId="379"/>
            <ac:spMk id="51" creationId="{512724B6-C200-4496-9279-E47681347183}"/>
          </ac:spMkLst>
        </pc:spChg>
        <pc:spChg chg="del">
          <ac:chgData name="Dezhong Yao" userId="794760dbfb091494" providerId="LiveId" clId="{E24D1FD2-854A-4773-B4ED-2D7ECE196ED4}" dt="2020-09-13T04:02:17.433" v="3521" actId="478"/>
          <ac:spMkLst>
            <pc:docMk/>
            <pc:sldMk cId="3067780643" sldId="379"/>
            <ac:spMk id="52" creationId="{05237CB1-F32A-4DCA-A873-25123BAEBBB8}"/>
          </ac:spMkLst>
        </pc:spChg>
        <pc:spChg chg="del">
          <ac:chgData name="Dezhong Yao" userId="794760dbfb091494" providerId="LiveId" clId="{E24D1FD2-854A-4773-B4ED-2D7ECE196ED4}" dt="2020-09-13T04:02:17.433" v="3521" actId="478"/>
          <ac:spMkLst>
            <pc:docMk/>
            <pc:sldMk cId="3067780643" sldId="379"/>
            <ac:spMk id="53" creationId="{C673651D-D11E-49C4-9450-C1E96EC3E844}"/>
          </ac:spMkLst>
        </pc:spChg>
        <pc:spChg chg="del">
          <ac:chgData name="Dezhong Yao" userId="794760dbfb091494" providerId="LiveId" clId="{E24D1FD2-854A-4773-B4ED-2D7ECE196ED4}" dt="2020-09-13T04:02:17.433" v="3521" actId="478"/>
          <ac:spMkLst>
            <pc:docMk/>
            <pc:sldMk cId="3067780643" sldId="379"/>
            <ac:spMk id="59" creationId="{F15B2CCD-3E6C-4219-BF66-FB6BC8DF1394}"/>
          </ac:spMkLst>
        </pc:spChg>
        <pc:spChg chg="del">
          <ac:chgData name="Dezhong Yao" userId="794760dbfb091494" providerId="LiveId" clId="{E24D1FD2-854A-4773-B4ED-2D7ECE196ED4}" dt="2020-09-13T04:02:17.433" v="3521" actId="478"/>
          <ac:spMkLst>
            <pc:docMk/>
            <pc:sldMk cId="3067780643" sldId="379"/>
            <ac:spMk id="60" creationId="{BCE3EDB2-6FBB-464A-AF33-4BD1A67C5A86}"/>
          </ac:spMkLst>
        </pc:spChg>
        <pc:spChg chg="del">
          <ac:chgData name="Dezhong Yao" userId="794760dbfb091494" providerId="LiveId" clId="{E24D1FD2-854A-4773-B4ED-2D7ECE196ED4}" dt="2020-09-13T04:02:17.433" v="3521" actId="478"/>
          <ac:spMkLst>
            <pc:docMk/>
            <pc:sldMk cId="3067780643" sldId="379"/>
            <ac:spMk id="61" creationId="{166BD46B-C7F2-4458-9C81-84711A6FBA85}"/>
          </ac:spMkLst>
        </pc:spChg>
        <pc:spChg chg="del">
          <ac:chgData name="Dezhong Yao" userId="794760dbfb091494" providerId="LiveId" clId="{E24D1FD2-854A-4773-B4ED-2D7ECE196ED4}" dt="2020-09-13T04:02:17.433" v="3521" actId="478"/>
          <ac:spMkLst>
            <pc:docMk/>
            <pc:sldMk cId="3067780643" sldId="379"/>
            <ac:spMk id="62" creationId="{C7B268BC-AEB5-47BD-ACB2-3F71B719665A}"/>
          </ac:spMkLst>
        </pc:spChg>
        <pc:spChg chg="del">
          <ac:chgData name="Dezhong Yao" userId="794760dbfb091494" providerId="LiveId" clId="{E24D1FD2-854A-4773-B4ED-2D7ECE196ED4}" dt="2020-09-13T04:02:17.433" v="3521" actId="478"/>
          <ac:spMkLst>
            <pc:docMk/>
            <pc:sldMk cId="3067780643" sldId="379"/>
            <ac:spMk id="63" creationId="{DF19F04E-BA3B-403D-9FAF-96B7B901542D}"/>
          </ac:spMkLst>
        </pc:spChg>
        <pc:spChg chg="del">
          <ac:chgData name="Dezhong Yao" userId="794760dbfb091494" providerId="LiveId" clId="{E24D1FD2-854A-4773-B4ED-2D7ECE196ED4}" dt="2020-09-13T04:02:17.433" v="3521" actId="478"/>
          <ac:spMkLst>
            <pc:docMk/>
            <pc:sldMk cId="3067780643" sldId="379"/>
            <ac:spMk id="64" creationId="{79BFAB8A-F479-4305-9B36-13AA3C850FE3}"/>
          </ac:spMkLst>
        </pc:spChg>
        <pc:spChg chg="del">
          <ac:chgData name="Dezhong Yao" userId="794760dbfb091494" providerId="LiveId" clId="{E24D1FD2-854A-4773-B4ED-2D7ECE196ED4}" dt="2020-09-13T04:02:17.433" v="3521" actId="478"/>
          <ac:spMkLst>
            <pc:docMk/>
            <pc:sldMk cId="3067780643" sldId="379"/>
            <ac:spMk id="66" creationId="{22DD6459-EE5B-44B1-A9BB-A6241A2A5CB8}"/>
          </ac:spMkLst>
        </pc:spChg>
        <pc:spChg chg="del">
          <ac:chgData name="Dezhong Yao" userId="794760dbfb091494" providerId="LiveId" clId="{E24D1FD2-854A-4773-B4ED-2D7ECE196ED4}" dt="2020-09-13T04:02:17.433" v="3521" actId="478"/>
          <ac:spMkLst>
            <pc:docMk/>
            <pc:sldMk cId="3067780643" sldId="379"/>
            <ac:spMk id="67" creationId="{E210E9AF-9A6E-4F3C-AA8C-D2EF4DC075DE}"/>
          </ac:spMkLst>
        </pc:spChg>
        <pc:spChg chg="del">
          <ac:chgData name="Dezhong Yao" userId="794760dbfb091494" providerId="LiveId" clId="{E24D1FD2-854A-4773-B4ED-2D7ECE196ED4}" dt="2020-09-13T04:02:17.433" v="3521" actId="478"/>
          <ac:spMkLst>
            <pc:docMk/>
            <pc:sldMk cId="3067780643" sldId="379"/>
            <ac:spMk id="68" creationId="{FCE08A93-7FF9-432F-A4C8-B0E84C907909}"/>
          </ac:spMkLst>
        </pc:spChg>
        <pc:spChg chg="del">
          <ac:chgData name="Dezhong Yao" userId="794760dbfb091494" providerId="LiveId" clId="{E24D1FD2-854A-4773-B4ED-2D7ECE196ED4}" dt="2020-09-13T04:02:17.433" v="3521" actId="478"/>
          <ac:spMkLst>
            <pc:docMk/>
            <pc:sldMk cId="3067780643" sldId="379"/>
            <ac:spMk id="69" creationId="{73B88706-EC1F-4CF8-8D69-A1431AAC34A4}"/>
          </ac:spMkLst>
        </pc:spChg>
        <pc:spChg chg="del">
          <ac:chgData name="Dezhong Yao" userId="794760dbfb091494" providerId="LiveId" clId="{E24D1FD2-854A-4773-B4ED-2D7ECE196ED4}" dt="2020-09-13T04:02:17.433" v="3521" actId="478"/>
          <ac:spMkLst>
            <pc:docMk/>
            <pc:sldMk cId="3067780643" sldId="379"/>
            <ac:spMk id="70" creationId="{E37543DB-7F4D-4A43-AFE7-B9E6BB4980F1}"/>
          </ac:spMkLst>
        </pc:spChg>
        <pc:spChg chg="del">
          <ac:chgData name="Dezhong Yao" userId="794760dbfb091494" providerId="LiveId" clId="{E24D1FD2-854A-4773-B4ED-2D7ECE196ED4}" dt="2020-09-13T04:02:17.433" v="3521" actId="478"/>
          <ac:spMkLst>
            <pc:docMk/>
            <pc:sldMk cId="3067780643" sldId="379"/>
            <ac:spMk id="73" creationId="{7F0CD556-251F-4A3E-8672-7CB9BDC571C6}"/>
          </ac:spMkLst>
        </pc:spChg>
        <pc:spChg chg="del">
          <ac:chgData name="Dezhong Yao" userId="794760dbfb091494" providerId="LiveId" clId="{E24D1FD2-854A-4773-B4ED-2D7ECE196ED4}" dt="2020-09-13T04:02:17.433" v="3521" actId="478"/>
          <ac:spMkLst>
            <pc:docMk/>
            <pc:sldMk cId="3067780643" sldId="379"/>
            <ac:spMk id="74" creationId="{2D682F32-3478-40C2-BF59-CDCF21E77EDA}"/>
          </ac:spMkLst>
        </pc:spChg>
        <pc:spChg chg="del">
          <ac:chgData name="Dezhong Yao" userId="794760dbfb091494" providerId="LiveId" clId="{E24D1FD2-854A-4773-B4ED-2D7ECE196ED4}" dt="2020-09-13T04:02:17.433" v="3521" actId="478"/>
          <ac:spMkLst>
            <pc:docMk/>
            <pc:sldMk cId="3067780643" sldId="379"/>
            <ac:spMk id="75" creationId="{CE75941C-98A9-4D28-8A32-94A9EEBD784B}"/>
          </ac:spMkLst>
        </pc:spChg>
        <pc:spChg chg="del">
          <ac:chgData name="Dezhong Yao" userId="794760dbfb091494" providerId="LiveId" clId="{E24D1FD2-854A-4773-B4ED-2D7ECE196ED4}" dt="2020-09-13T04:02:17.433" v="3521" actId="478"/>
          <ac:spMkLst>
            <pc:docMk/>
            <pc:sldMk cId="3067780643" sldId="379"/>
            <ac:spMk id="76" creationId="{43562A23-A80D-46DC-B826-CEA0E84FF70A}"/>
          </ac:spMkLst>
        </pc:spChg>
        <pc:spChg chg="del">
          <ac:chgData name="Dezhong Yao" userId="794760dbfb091494" providerId="LiveId" clId="{E24D1FD2-854A-4773-B4ED-2D7ECE196ED4}" dt="2020-09-13T04:02:17.433" v="3521" actId="478"/>
          <ac:spMkLst>
            <pc:docMk/>
            <pc:sldMk cId="3067780643" sldId="379"/>
            <ac:spMk id="77" creationId="{C6AB9471-A186-4433-82E0-295B48D0571B}"/>
          </ac:spMkLst>
        </pc:spChg>
        <pc:spChg chg="del">
          <ac:chgData name="Dezhong Yao" userId="794760dbfb091494" providerId="LiveId" clId="{E24D1FD2-854A-4773-B4ED-2D7ECE196ED4}" dt="2020-09-13T04:02:17.433" v="3521" actId="478"/>
          <ac:spMkLst>
            <pc:docMk/>
            <pc:sldMk cId="3067780643" sldId="379"/>
            <ac:spMk id="78" creationId="{DA260A9B-11D0-4596-ABF9-FF9A9271FE6B}"/>
          </ac:spMkLst>
        </pc:spChg>
        <pc:spChg chg="del">
          <ac:chgData name="Dezhong Yao" userId="794760dbfb091494" providerId="LiveId" clId="{E24D1FD2-854A-4773-B4ED-2D7ECE196ED4}" dt="2020-09-13T04:02:17.433" v="3521" actId="478"/>
          <ac:spMkLst>
            <pc:docMk/>
            <pc:sldMk cId="3067780643" sldId="379"/>
            <ac:spMk id="79" creationId="{B9E656BB-32F0-407D-9029-DD952BAEAADA}"/>
          </ac:spMkLst>
        </pc:spChg>
        <pc:spChg chg="del">
          <ac:chgData name="Dezhong Yao" userId="794760dbfb091494" providerId="LiveId" clId="{E24D1FD2-854A-4773-B4ED-2D7ECE196ED4}" dt="2020-09-13T04:02:17.433" v="3521" actId="478"/>
          <ac:spMkLst>
            <pc:docMk/>
            <pc:sldMk cId="3067780643" sldId="379"/>
            <ac:spMk id="80" creationId="{6216C505-22A2-448B-8995-A3C0C9E86486}"/>
          </ac:spMkLst>
        </pc:spChg>
        <pc:spChg chg="del">
          <ac:chgData name="Dezhong Yao" userId="794760dbfb091494" providerId="LiveId" clId="{E24D1FD2-854A-4773-B4ED-2D7ECE196ED4}" dt="2020-09-13T04:02:17.433" v="3521" actId="478"/>
          <ac:spMkLst>
            <pc:docMk/>
            <pc:sldMk cId="3067780643" sldId="379"/>
            <ac:spMk id="81" creationId="{5E2B4F59-D83C-49B2-BBA5-049915B23D7D}"/>
          </ac:spMkLst>
        </pc:spChg>
        <pc:spChg chg="del">
          <ac:chgData name="Dezhong Yao" userId="794760dbfb091494" providerId="LiveId" clId="{E24D1FD2-854A-4773-B4ED-2D7ECE196ED4}" dt="2020-09-13T04:02:17.433" v="3521" actId="478"/>
          <ac:spMkLst>
            <pc:docMk/>
            <pc:sldMk cId="3067780643" sldId="379"/>
            <ac:spMk id="92" creationId="{1F148A24-1B6A-47F1-84A6-8C3FAD6F1E4F}"/>
          </ac:spMkLst>
        </pc:spChg>
        <pc:spChg chg="add">
          <ac:chgData name="Dezhong Yao" userId="794760dbfb091494" providerId="LiveId" clId="{E24D1FD2-854A-4773-B4ED-2D7ECE196ED4}" dt="2020-09-13T04:02:58.423" v="3549"/>
          <ac:spMkLst>
            <pc:docMk/>
            <pc:sldMk cId="3067780643" sldId="379"/>
            <ac:spMk id="183" creationId="{42D6169C-D220-46C6-B5BB-133CD98A0082}"/>
          </ac:spMkLst>
        </pc:spChg>
        <pc:grpChg chg="add mod">
          <ac:chgData name="Dezhong Yao" userId="794760dbfb091494" providerId="LiveId" clId="{E24D1FD2-854A-4773-B4ED-2D7ECE196ED4}" dt="2020-09-13T04:02:20.972" v="3523" actId="1076"/>
          <ac:grpSpMkLst>
            <pc:docMk/>
            <pc:sldMk cId="3067780643" sldId="379"/>
            <ac:grpSpMk id="93" creationId="{CE897DF7-4585-4143-8758-D0CDBC3010DA}"/>
          </ac:grpSpMkLst>
        </pc:grpChg>
        <pc:cxnChg chg="del mod">
          <ac:chgData name="Dezhong Yao" userId="794760dbfb091494" providerId="LiveId" clId="{E24D1FD2-854A-4773-B4ED-2D7ECE196ED4}" dt="2020-09-13T04:02:17.433" v="3521" actId="478"/>
          <ac:cxnSpMkLst>
            <pc:docMk/>
            <pc:sldMk cId="3067780643" sldId="379"/>
            <ac:cxnSpMk id="10" creationId="{07998CB2-C358-4572-A8D2-91A9638AE9C9}"/>
          </ac:cxnSpMkLst>
        </pc:cxnChg>
        <pc:cxnChg chg="del mod">
          <ac:chgData name="Dezhong Yao" userId="794760dbfb091494" providerId="LiveId" clId="{E24D1FD2-854A-4773-B4ED-2D7ECE196ED4}" dt="2020-09-13T04:02:17.433" v="3521" actId="478"/>
          <ac:cxnSpMkLst>
            <pc:docMk/>
            <pc:sldMk cId="3067780643" sldId="379"/>
            <ac:cxnSpMk id="11" creationId="{FF79D33A-E669-4033-86ED-87F1A4EF4D29}"/>
          </ac:cxnSpMkLst>
        </pc:cxnChg>
        <pc:cxnChg chg="del mod">
          <ac:chgData name="Dezhong Yao" userId="794760dbfb091494" providerId="LiveId" clId="{E24D1FD2-854A-4773-B4ED-2D7ECE196ED4}" dt="2020-09-13T04:02:17.433" v="3521" actId="478"/>
          <ac:cxnSpMkLst>
            <pc:docMk/>
            <pc:sldMk cId="3067780643" sldId="379"/>
            <ac:cxnSpMk id="12" creationId="{98208B35-B9C8-4FB0-B6E6-FF120C7C62D9}"/>
          </ac:cxnSpMkLst>
        </pc:cxnChg>
        <pc:cxnChg chg="del mod">
          <ac:chgData name="Dezhong Yao" userId="794760dbfb091494" providerId="LiveId" clId="{E24D1FD2-854A-4773-B4ED-2D7ECE196ED4}" dt="2020-09-13T04:02:17.433" v="3521" actId="478"/>
          <ac:cxnSpMkLst>
            <pc:docMk/>
            <pc:sldMk cId="3067780643" sldId="379"/>
            <ac:cxnSpMk id="13" creationId="{E0C8E8B8-0442-4F07-8BED-3DAB569B1614}"/>
          </ac:cxnSpMkLst>
        </pc:cxnChg>
        <pc:cxnChg chg="del mod">
          <ac:chgData name="Dezhong Yao" userId="794760dbfb091494" providerId="LiveId" clId="{E24D1FD2-854A-4773-B4ED-2D7ECE196ED4}" dt="2020-09-13T04:02:17.433" v="3521" actId="478"/>
          <ac:cxnSpMkLst>
            <pc:docMk/>
            <pc:sldMk cId="3067780643" sldId="379"/>
            <ac:cxnSpMk id="14" creationId="{B7B965E8-3A1A-4AE1-B6EF-A775EDB733ED}"/>
          </ac:cxnSpMkLst>
        </pc:cxnChg>
        <pc:cxnChg chg="del mod">
          <ac:chgData name="Dezhong Yao" userId="794760dbfb091494" providerId="LiveId" clId="{E24D1FD2-854A-4773-B4ED-2D7ECE196ED4}" dt="2020-09-13T04:02:17.433" v="3521" actId="478"/>
          <ac:cxnSpMkLst>
            <pc:docMk/>
            <pc:sldMk cId="3067780643" sldId="379"/>
            <ac:cxnSpMk id="15" creationId="{D482E9BD-4729-497B-9987-3C95AA09A66B}"/>
          </ac:cxnSpMkLst>
        </pc:cxnChg>
        <pc:cxnChg chg="del mod">
          <ac:chgData name="Dezhong Yao" userId="794760dbfb091494" providerId="LiveId" clId="{E24D1FD2-854A-4773-B4ED-2D7ECE196ED4}" dt="2020-09-13T04:02:17.433" v="3521" actId="478"/>
          <ac:cxnSpMkLst>
            <pc:docMk/>
            <pc:sldMk cId="3067780643" sldId="379"/>
            <ac:cxnSpMk id="16" creationId="{8F888C56-E2FB-4FB9-AAEB-AF1DD23DD629}"/>
          </ac:cxnSpMkLst>
        </pc:cxnChg>
        <pc:cxnChg chg="del mod">
          <ac:chgData name="Dezhong Yao" userId="794760dbfb091494" providerId="LiveId" clId="{E24D1FD2-854A-4773-B4ED-2D7ECE196ED4}" dt="2020-09-13T04:02:17.433" v="3521" actId="478"/>
          <ac:cxnSpMkLst>
            <pc:docMk/>
            <pc:sldMk cId="3067780643" sldId="379"/>
            <ac:cxnSpMk id="17" creationId="{873928DD-240B-46B6-8AF1-4CD0AE1173C3}"/>
          </ac:cxnSpMkLst>
        </pc:cxnChg>
        <pc:cxnChg chg="del mod">
          <ac:chgData name="Dezhong Yao" userId="794760dbfb091494" providerId="LiveId" clId="{E24D1FD2-854A-4773-B4ED-2D7ECE196ED4}" dt="2020-09-13T04:02:17.433" v="3521" actId="478"/>
          <ac:cxnSpMkLst>
            <pc:docMk/>
            <pc:sldMk cId="3067780643" sldId="379"/>
            <ac:cxnSpMk id="18" creationId="{C8F8998A-3DE3-4A4C-A581-BD07D6A5CEBE}"/>
          </ac:cxnSpMkLst>
        </pc:cxnChg>
        <pc:cxnChg chg="del mod">
          <ac:chgData name="Dezhong Yao" userId="794760dbfb091494" providerId="LiveId" clId="{E24D1FD2-854A-4773-B4ED-2D7ECE196ED4}" dt="2020-09-13T04:02:17.433" v="3521" actId="478"/>
          <ac:cxnSpMkLst>
            <pc:docMk/>
            <pc:sldMk cId="3067780643" sldId="379"/>
            <ac:cxnSpMk id="20" creationId="{7622BA8B-D25B-40C7-B338-F0E3C3CA72CC}"/>
          </ac:cxnSpMkLst>
        </pc:cxnChg>
        <pc:cxnChg chg="del">
          <ac:chgData name="Dezhong Yao" userId="794760dbfb091494" providerId="LiveId" clId="{E24D1FD2-854A-4773-B4ED-2D7ECE196ED4}" dt="2020-09-13T04:02:17.433" v="3521" actId="478"/>
          <ac:cxnSpMkLst>
            <pc:docMk/>
            <pc:sldMk cId="3067780643" sldId="379"/>
            <ac:cxnSpMk id="21" creationId="{BF34E856-D883-4E68-8D6C-4DD6A26C4D1A}"/>
          </ac:cxnSpMkLst>
        </pc:cxnChg>
        <pc:cxnChg chg="del">
          <ac:chgData name="Dezhong Yao" userId="794760dbfb091494" providerId="LiveId" clId="{E24D1FD2-854A-4773-B4ED-2D7ECE196ED4}" dt="2020-09-13T04:02:17.433" v="3521" actId="478"/>
          <ac:cxnSpMkLst>
            <pc:docMk/>
            <pc:sldMk cId="3067780643" sldId="379"/>
            <ac:cxnSpMk id="22" creationId="{3CB21927-A8C7-4D2D-A615-1219083B509F}"/>
          </ac:cxnSpMkLst>
        </pc:cxnChg>
        <pc:cxnChg chg="del">
          <ac:chgData name="Dezhong Yao" userId="794760dbfb091494" providerId="LiveId" clId="{E24D1FD2-854A-4773-B4ED-2D7ECE196ED4}" dt="2020-09-13T04:02:17.433" v="3521" actId="478"/>
          <ac:cxnSpMkLst>
            <pc:docMk/>
            <pc:sldMk cId="3067780643" sldId="379"/>
            <ac:cxnSpMk id="23" creationId="{7FBD4F9D-8FA6-4F21-8DDD-1418A7AC6AD0}"/>
          </ac:cxnSpMkLst>
        </pc:cxnChg>
        <pc:cxnChg chg="del">
          <ac:chgData name="Dezhong Yao" userId="794760dbfb091494" providerId="LiveId" clId="{E24D1FD2-854A-4773-B4ED-2D7ECE196ED4}" dt="2020-09-13T04:02:17.433" v="3521" actId="478"/>
          <ac:cxnSpMkLst>
            <pc:docMk/>
            <pc:sldMk cId="3067780643" sldId="379"/>
            <ac:cxnSpMk id="34" creationId="{CCE10470-1A88-4C0E-A245-1C365CA9F88D}"/>
          </ac:cxnSpMkLst>
        </pc:cxnChg>
        <pc:cxnChg chg="del">
          <ac:chgData name="Dezhong Yao" userId="794760dbfb091494" providerId="LiveId" clId="{E24D1FD2-854A-4773-B4ED-2D7ECE196ED4}" dt="2020-09-13T04:02:17.433" v="3521" actId="478"/>
          <ac:cxnSpMkLst>
            <pc:docMk/>
            <pc:sldMk cId="3067780643" sldId="379"/>
            <ac:cxnSpMk id="35" creationId="{6DDE4294-8287-42B0-B36E-7A3EB3758BB6}"/>
          </ac:cxnSpMkLst>
        </pc:cxnChg>
        <pc:cxnChg chg="del">
          <ac:chgData name="Dezhong Yao" userId="794760dbfb091494" providerId="LiveId" clId="{E24D1FD2-854A-4773-B4ED-2D7ECE196ED4}" dt="2020-09-13T04:02:17.433" v="3521" actId="478"/>
          <ac:cxnSpMkLst>
            <pc:docMk/>
            <pc:sldMk cId="3067780643" sldId="379"/>
            <ac:cxnSpMk id="44" creationId="{16996FE3-B293-4D4A-9F73-30A90574CD28}"/>
          </ac:cxnSpMkLst>
        </pc:cxnChg>
        <pc:cxnChg chg="del">
          <ac:chgData name="Dezhong Yao" userId="794760dbfb091494" providerId="LiveId" clId="{E24D1FD2-854A-4773-B4ED-2D7ECE196ED4}" dt="2020-09-13T04:02:17.433" v="3521" actId="478"/>
          <ac:cxnSpMkLst>
            <pc:docMk/>
            <pc:sldMk cId="3067780643" sldId="379"/>
            <ac:cxnSpMk id="45" creationId="{12EFFC20-9B74-41E6-8814-1304A8280C97}"/>
          </ac:cxnSpMkLst>
        </pc:cxnChg>
        <pc:cxnChg chg="del mod">
          <ac:chgData name="Dezhong Yao" userId="794760dbfb091494" providerId="LiveId" clId="{E24D1FD2-854A-4773-B4ED-2D7ECE196ED4}" dt="2020-09-13T04:02:17.433" v="3521" actId="478"/>
          <ac:cxnSpMkLst>
            <pc:docMk/>
            <pc:sldMk cId="3067780643" sldId="379"/>
            <ac:cxnSpMk id="54" creationId="{CA9B80C3-6CD7-465D-B5E2-CF131D1E2BEF}"/>
          </ac:cxnSpMkLst>
        </pc:cxnChg>
        <pc:cxnChg chg="del mod">
          <ac:chgData name="Dezhong Yao" userId="794760dbfb091494" providerId="LiveId" clId="{E24D1FD2-854A-4773-B4ED-2D7ECE196ED4}" dt="2020-09-13T04:02:17.433" v="3521" actId="478"/>
          <ac:cxnSpMkLst>
            <pc:docMk/>
            <pc:sldMk cId="3067780643" sldId="379"/>
            <ac:cxnSpMk id="55" creationId="{A91E1C12-5784-408A-AA97-FC146DAC4B17}"/>
          </ac:cxnSpMkLst>
        </pc:cxnChg>
        <pc:cxnChg chg="del">
          <ac:chgData name="Dezhong Yao" userId="794760dbfb091494" providerId="LiveId" clId="{E24D1FD2-854A-4773-B4ED-2D7ECE196ED4}" dt="2020-09-13T04:02:17.433" v="3521" actId="478"/>
          <ac:cxnSpMkLst>
            <pc:docMk/>
            <pc:sldMk cId="3067780643" sldId="379"/>
            <ac:cxnSpMk id="56" creationId="{32FAB117-D17C-4192-8498-637A206C8371}"/>
          </ac:cxnSpMkLst>
        </pc:cxnChg>
        <pc:cxnChg chg="del">
          <ac:chgData name="Dezhong Yao" userId="794760dbfb091494" providerId="LiveId" clId="{E24D1FD2-854A-4773-B4ED-2D7ECE196ED4}" dt="2020-09-13T04:02:17.433" v="3521" actId="478"/>
          <ac:cxnSpMkLst>
            <pc:docMk/>
            <pc:sldMk cId="3067780643" sldId="379"/>
            <ac:cxnSpMk id="57" creationId="{C1C6837B-C607-4EA2-B96C-C5FEF15F1775}"/>
          </ac:cxnSpMkLst>
        </pc:cxnChg>
        <pc:cxnChg chg="del">
          <ac:chgData name="Dezhong Yao" userId="794760dbfb091494" providerId="LiveId" clId="{E24D1FD2-854A-4773-B4ED-2D7ECE196ED4}" dt="2020-09-13T04:02:17.433" v="3521" actId="478"/>
          <ac:cxnSpMkLst>
            <pc:docMk/>
            <pc:sldMk cId="3067780643" sldId="379"/>
            <ac:cxnSpMk id="58" creationId="{17BF326D-18D3-4F4F-AF2D-CBA763D565F3}"/>
          </ac:cxnSpMkLst>
        </pc:cxnChg>
        <pc:cxnChg chg="del mod">
          <ac:chgData name="Dezhong Yao" userId="794760dbfb091494" providerId="LiveId" clId="{E24D1FD2-854A-4773-B4ED-2D7ECE196ED4}" dt="2020-09-13T04:02:17.433" v="3521" actId="478"/>
          <ac:cxnSpMkLst>
            <pc:docMk/>
            <pc:sldMk cId="3067780643" sldId="379"/>
            <ac:cxnSpMk id="65" creationId="{FD493C82-CC07-40F8-A2F6-D75338CFD889}"/>
          </ac:cxnSpMkLst>
        </pc:cxnChg>
        <pc:cxnChg chg="del mod">
          <ac:chgData name="Dezhong Yao" userId="794760dbfb091494" providerId="LiveId" clId="{E24D1FD2-854A-4773-B4ED-2D7ECE196ED4}" dt="2020-09-13T04:02:17.433" v="3521" actId="478"/>
          <ac:cxnSpMkLst>
            <pc:docMk/>
            <pc:sldMk cId="3067780643" sldId="379"/>
            <ac:cxnSpMk id="71" creationId="{76405A33-EE91-4F06-8C2F-ECB60458BE2C}"/>
          </ac:cxnSpMkLst>
        </pc:cxnChg>
        <pc:cxnChg chg="del mod">
          <ac:chgData name="Dezhong Yao" userId="794760dbfb091494" providerId="LiveId" clId="{E24D1FD2-854A-4773-B4ED-2D7ECE196ED4}" dt="2020-09-13T04:02:17.433" v="3521" actId="478"/>
          <ac:cxnSpMkLst>
            <pc:docMk/>
            <pc:sldMk cId="3067780643" sldId="379"/>
            <ac:cxnSpMk id="72" creationId="{B1D61B59-EF32-4574-B03B-3BD1E3550038}"/>
          </ac:cxnSpMkLst>
        </pc:cxnChg>
        <pc:cxnChg chg="del mod">
          <ac:chgData name="Dezhong Yao" userId="794760dbfb091494" providerId="LiveId" clId="{E24D1FD2-854A-4773-B4ED-2D7ECE196ED4}" dt="2020-09-13T04:02:17.433" v="3521" actId="478"/>
          <ac:cxnSpMkLst>
            <pc:docMk/>
            <pc:sldMk cId="3067780643" sldId="379"/>
            <ac:cxnSpMk id="82" creationId="{B9B9F543-9C61-414A-AA17-AB1ECB16E4C8}"/>
          </ac:cxnSpMkLst>
        </pc:cxnChg>
        <pc:cxnChg chg="del mod">
          <ac:chgData name="Dezhong Yao" userId="794760dbfb091494" providerId="LiveId" clId="{E24D1FD2-854A-4773-B4ED-2D7ECE196ED4}" dt="2020-09-13T04:02:17.433" v="3521" actId="478"/>
          <ac:cxnSpMkLst>
            <pc:docMk/>
            <pc:sldMk cId="3067780643" sldId="379"/>
            <ac:cxnSpMk id="83" creationId="{A5A70A69-2811-4500-BE60-DBEEBEEA4330}"/>
          </ac:cxnSpMkLst>
        </pc:cxnChg>
        <pc:cxnChg chg="del mod">
          <ac:chgData name="Dezhong Yao" userId="794760dbfb091494" providerId="LiveId" clId="{E24D1FD2-854A-4773-B4ED-2D7ECE196ED4}" dt="2020-09-13T04:02:17.433" v="3521" actId="478"/>
          <ac:cxnSpMkLst>
            <pc:docMk/>
            <pc:sldMk cId="3067780643" sldId="379"/>
            <ac:cxnSpMk id="84" creationId="{EBBD11B1-9B9B-4772-B7F9-002672F8A956}"/>
          </ac:cxnSpMkLst>
        </pc:cxnChg>
        <pc:cxnChg chg="del mod">
          <ac:chgData name="Dezhong Yao" userId="794760dbfb091494" providerId="LiveId" clId="{E24D1FD2-854A-4773-B4ED-2D7ECE196ED4}" dt="2020-09-13T04:02:17.433" v="3521" actId="478"/>
          <ac:cxnSpMkLst>
            <pc:docMk/>
            <pc:sldMk cId="3067780643" sldId="379"/>
            <ac:cxnSpMk id="85" creationId="{7E678C63-4A4E-4D73-B55B-E9565F9C3E93}"/>
          </ac:cxnSpMkLst>
        </pc:cxnChg>
        <pc:cxnChg chg="del mod">
          <ac:chgData name="Dezhong Yao" userId="794760dbfb091494" providerId="LiveId" clId="{E24D1FD2-854A-4773-B4ED-2D7ECE196ED4}" dt="2020-09-13T04:02:17.433" v="3521" actId="478"/>
          <ac:cxnSpMkLst>
            <pc:docMk/>
            <pc:sldMk cId="3067780643" sldId="379"/>
            <ac:cxnSpMk id="86" creationId="{5BE4C098-06C5-4149-82E9-EB52D4127DB0}"/>
          </ac:cxnSpMkLst>
        </pc:cxnChg>
        <pc:cxnChg chg="del mod">
          <ac:chgData name="Dezhong Yao" userId="794760dbfb091494" providerId="LiveId" clId="{E24D1FD2-854A-4773-B4ED-2D7ECE196ED4}" dt="2020-09-13T04:02:17.433" v="3521" actId="478"/>
          <ac:cxnSpMkLst>
            <pc:docMk/>
            <pc:sldMk cId="3067780643" sldId="379"/>
            <ac:cxnSpMk id="87" creationId="{FBFBBF06-425A-45E1-A365-8D82AC83E59E}"/>
          </ac:cxnSpMkLst>
        </pc:cxnChg>
        <pc:cxnChg chg="del mod">
          <ac:chgData name="Dezhong Yao" userId="794760dbfb091494" providerId="LiveId" clId="{E24D1FD2-854A-4773-B4ED-2D7ECE196ED4}" dt="2020-09-13T04:02:17.433" v="3521" actId="478"/>
          <ac:cxnSpMkLst>
            <pc:docMk/>
            <pc:sldMk cId="3067780643" sldId="379"/>
            <ac:cxnSpMk id="88" creationId="{F56A10CE-A09A-4C59-AF2D-F6E8617A21AA}"/>
          </ac:cxnSpMkLst>
        </pc:cxnChg>
        <pc:cxnChg chg="del mod">
          <ac:chgData name="Dezhong Yao" userId="794760dbfb091494" providerId="LiveId" clId="{E24D1FD2-854A-4773-B4ED-2D7ECE196ED4}" dt="2020-09-13T04:02:17.433" v="3521" actId="478"/>
          <ac:cxnSpMkLst>
            <pc:docMk/>
            <pc:sldMk cId="3067780643" sldId="379"/>
            <ac:cxnSpMk id="89" creationId="{15430AC3-D9E1-4C69-A187-AB8F222CC62B}"/>
          </ac:cxnSpMkLst>
        </pc:cxnChg>
        <pc:cxnChg chg="del mod">
          <ac:chgData name="Dezhong Yao" userId="794760dbfb091494" providerId="LiveId" clId="{E24D1FD2-854A-4773-B4ED-2D7ECE196ED4}" dt="2020-09-13T04:02:17.433" v="3521" actId="478"/>
          <ac:cxnSpMkLst>
            <pc:docMk/>
            <pc:sldMk cId="3067780643" sldId="379"/>
            <ac:cxnSpMk id="90" creationId="{60CBCB33-2FD2-41D7-A566-ACE6D56D1090}"/>
          </ac:cxnSpMkLst>
        </pc:cxnChg>
        <pc:cxnChg chg="del">
          <ac:chgData name="Dezhong Yao" userId="794760dbfb091494" providerId="LiveId" clId="{E24D1FD2-854A-4773-B4ED-2D7ECE196ED4}" dt="2020-09-13T04:02:17.433" v="3521" actId="478"/>
          <ac:cxnSpMkLst>
            <pc:docMk/>
            <pc:sldMk cId="3067780643" sldId="379"/>
            <ac:cxnSpMk id="91" creationId="{81EC2737-BE89-4584-9CAC-1110064B4B20}"/>
          </ac:cxnSpMkLst>
        </pc:cxnChg>
      </pc:sldChg>
      <pc:sldChg chg="addSp modSp add ord">
        <pc:chgData name="Dezhong Yao" userId="794760dbfb091494" providerId="LiveId" clId="{E24D1FD2-854A-4773-B4ED-2D7ECE196ED4}" dt="2020-09-13T04:06:39.722" v="3715" actId="1076"/>
        <pc:sldMkLst>
          <pc:docMk/>
          <pc:sldMk cId="488946705" sldId="380"/>
        </pc:sldMkLst>
        <pc:spChg chg="mod">
          <ac:chgData name="Dezhong Yao" userId="794760dbfb091494" providerId="LiveId" clId="{E24D1FD2-854A-4773-B4ED-2D7ECE196ED4}" dt="2020-09-13T04:06:25.211" v="3698" actId="1076"/>
          <ac:spMkLst>
            <pc:docMk/>
            <pc:sldMk cId="488946705" sldId="380"/>
            <ac:spMk id="3" creationId="{BCF88AE2-D74E-4922-AAF3-F7310070CC14}"/>
          </ac:spMkLst>
        </pc:spChg>
        <pc:spChg chg="mod">
          <ac:chgData name="Dezhong Yao" userId="794760dbfb091494" providerId="LiveId" clId="{E24D1FD2-854A-4773-B4ED-2D7ECE196ED4}" dt="2020-09-13T04:06:29.554" v="3699" actId="164"/>
          <ac:spMkLst>
            <pc:docMk/>
            <pc:sldMk cId="488946705" sldId="380"/>
            <ac:spMk id="4" creationId="{F76AC602-77CC-44EC-93B8-251997E113D1}"/>
          </ac:spMkLst>
        </pc:spChg>
        <pc:spChg chg="mod">
          <ac:chgData name="Dezhong Yao" userId="794760dbfb091494" providerId="LiveId" clId="{E24D1FD2-854A-4773-B4ED-2D7ECE196ED4}" dt="2020-09-13T04:06:29.554" v="3699" actId="164"/>
          <ac:spMkLst>
            <pc:docMk/>
            <pc:sldMk cId="488946705" sldId="380"/>
            <ac:spMk id="5" creationId="{B99AE7F2-900B-4B7B-9305-D47EF7054F6E}"/>
          </ac:spMkLst>
        </pc:spChg>
        <pc:spChg chg="mod">
          <ac:chgData name="Dezhong Yao" userId="794760dbfb091494" providerId="LiveId" clId="{E24D1FD2-854A-4773-B4ED-2D7ECE196ED4}" dt="2020-09-13T04:06:29.554" v="3699" actId="164"/>
          <ac:spMkLst>
            <pc:docMk/>
            <pc:sldMk cId="488946705" sldId="380"/>
            <ac:spMk id="6" creationId="{CE252F23-C28E-4C7B-B14E-47871D5AE122}"/>
          </ac:spMkLst>
        </pc:spChg>
        <pc:spChg chg="mod">
          <ac:chgData name="Dezhong Yao" userId="794760dbfb091494" providerId="LiveId" clId="{E24D1FD2-854A-4773-B4ED-2D7ECE196ED4}" dt="2020-09-13T04:06:29.554" v="3699" actId="164"/>
          <ac:spMkLst>
            <pc:docMk/>
            <pc:sldMk cId="488946705" sldId="380"/>
            <ac:spMk id="7" creationId="{5E1EAB18-5C02-4D13-8031-FB2687331C68}"/>
          </ac:spMkLst>
        </pc:spChg>
        <pc:spChg chg="mod">
          <ac:chgData name="Dezhong Yao" userId="794760dbfb091494" providerId="LiveId" clId="{E24D1FD2-854A-4773-B4ED-2D7ECE196ED4}" dt="2020-09-13T04:06:29.554" v="3699" actId="164"/>
          <ac:spMkLst>
            <pc:docMk/>
            <pc:sldMk cId="488946705" sldId="380"/>
            <ac:spMk id="8" creationId="{77764FD8-46D9-45CA-8321-364D49500005}"/>
          </ac:spMkLst>
        </pc:spChg>
        <pc:spChg chg="mod">
          <ac:chgData name="Dezhong Yao" userId="794760dbfb091494" providerId="LiveId" clId="{E24D1FD2-854A-4773-B4ED-2D7ECE196ED4}" dt="2020-09-13T04:06:29.554" v="3699" actId="164"/>
          <ac:spMkLst>
            <pc:docMk/>
            <pc:sldMk cId="488946705" sldId="380"/>
            <ac:spMk id="9" creationId="{D0FEB540-A5A4-4594-9D77-62AE248DBDF5}"/>
          </ac:spMkLst>
        </pc:spChg>
        <pc:spChg chg="mod">
          <ac:chgData name="Dezhong Yao" userId="794760dbfb091494" providerId="LiveId" clId="{E24D1FD2-854A-4773-B4ED-2D7ECE196ED4}" dt="2020-09-13T04:06:29.554" v="3699" actId="164"/>
          <ac:spMkLst>
            <pc:docMk/>
            <pc:sldMk cId="488946705" sldId="380"/>
            <ac:spMk id="19" creationId="{F9B011B2-1601-431B-86E9-C2CCC3441C3A}"/>
          </ac:spMkLst>
        </pc:spChg>
        <pc:spChg chg="mod">
          <ac:chgData name="Dezhong Yao" userId="794760dbfb091494" providerId="LiveId" clId="{E24D1FD2-854A-4773-B4ED-2D7ECE196ED4}" dt="2020-09-13T04:06:29.554" v="3699" actId="164"/>
          <ac:spMkLst>
            <pc:docMk/>
            <pc:sldMk cId="488946705" sldId="380"/>
            <ac:spMk id="24" creationId="{7F682FFB-F520-4869-B399-8F01B1137576}"/>
          </ac:spMkLst>
        </pc:spChg>
        <pc:spChg chg="mod">
          <ac:chgData name="Dezhong Yao" userId="794760dbfb091494" providerId="LiveId" clId="{E24D1FD2-854A-4773-B4ED-2D7ECE196ED4}" dt="2020-09-13T04:06:29.554" v="3699" actId="164"/>
          <ac:spMkLst>
            <pc:docMk/>
            <pc:sldMk cId="488946705" sldId="380"/>
            <ac:spMk id="25" creationId="{51BD61FC-51A2-46FD-AD0E-7AAD16F2CB7E}"/>
          </ac:spMkLst>
        </pc:spChg>
        <pc:spChg chg="mod">
          <ac:chgData name="Dezhong Yao" userId="794760dbfb091494" providerId="LiveId" clId="{E24D1FD2-854A-4773-B4ED-2D7ECE196ED4}" dt="2020-09-13T04:06:29.554" v="3699" actId="164"/>
          <ac:spMkLst>
            <pc:docMk/>
            <pc:sldMk cId="488946705" sldId="380"/>
            <ac:spMk id="26" creationId="{78EC932F-EC29-43F2-A5BF-D44169F5E9AA}"/>
          </ac:spMkLst>
        </pc:spChg>
        <pc:spChg chg="mod">
          <ac:chgData name="Dezhong Yao" userId="794760dbfb091494" providerId="LiveId" clId="{E24D1FD2-854A-4773-B4ED-2D7ECE196ED4}" dt="2020-09-13T04:06:29.554" v="3699" actId="164"/>
          <ac:spMkLst>
            <pc:docMk/>
            <pc:sldMk cId="488946705" sldId="380"/>
            <ac:spMk id="27" creationId="{B36DB4A9-77C8-4D12-A1A6-7CA5FD88314C}"/>
          </ac:spMkLst>
        </pc:spChg>
        <pc:spChg chg="mod">
          <ac:chgData name="Dezhong Yao" userId="794760dbfb091494" providerId="LiveId" clId="{E24D1FD2-854A-4773-B4ED-2D7ECE196ED4}" dt="2020-09-13T04:06:29.554" v="3699" actId="164"/>
          <ac:spMkLst>
            <pc:docMk/>
            <pc:sldMk cId="488946705" sldId="380"/>
            <ac:spMk id="28" creationId="{CD326CD0-9B39-45EC-8ADA-511133E9FC99}"/>
          </ac:spMkLst>
        </pc:spChg>
        <pc:spChg chg="mod">
          <ac:chgData name="Dezhong Yao" userId="794760dbfb091494" providerId="LiveId" clId="{E24D1FD2-854A-4773-B4ED-2D7ECE196ED4}" dt="2020-09-13T04:06:29.554" v="3699" actId="164"/>
          <ac:spMkLst>
            <pc:docMk/>
            <pc:sldMk cId="488946705" sldId="380"/>
            <ac:spMk id="29" creationId="{118D510C-1AD0-4516-9108-EB0879DD01FA}"/>
          </ac:spMkLst>
        </pc:spChg>
        <pc:spChg chg="mod">
          <ac:chgData name="Dezhong Yao" userId="794760dbfb091494" providerId="LiveId" clId="{E24D1FD2-854A-4773-B4ED-2D7ECE196ED4}" dt="2020-09-13T04:06:29.554" v="3699" actId="164"/>
          <ac:spMkLst>
            <pc:docMk/>
            <pc:sldMk cId="488946705" sldId="380"/>
            <ac:spMk id="30" creationId="{A31776F4-DDDD-4FAB-9D7B-054E370C6764}"/>
          </ac:spMkLst>
        </pc:spChg>
        <pc:spChg chg="mod">
          <ac:chgData name="Dezhong Yao" userId="794760dbfb091494" providerId="LiveId" clId="{E24D1FD2-854A-4773-B4ED-2D7ECE196ED4}" dt="2020-09-13T04:06:29.554" v="3699" actId="164"/>
          <ac:spMkLst>
            <pc:docMk/>
            <pc:sldMk cId="488946705" sldId="380"/>
            <ac:spMk id="31" creationId="{A379153B-A8E7-4092-8528-169DB9B3DD96}"/>
          </ac:spMkLst>
        </pc:spChg>
        <pc:spChg chg="mod">
          <ac:chgData name="Dezhong Yao" userId="794760dbfb091494" providerId="LiveId" clId="{E24D1FD2-854A-4773-B4ED-2D7ECE196ED4}" dt="2020-09-13T04:06:29.554" v="3699" actId="164"/>
          <ac:spMkLst>
            <pc:docMk/>
            <pc:sldMk cId="488946705" sldId="380"/>
            <ac:spMk id="32" creationId="{47EC96BB-85F0-44FC-A4CB-B002D9EF7A91}"/>
          </ac:spMkLst>
        </pc:spChg>
        <pc:spChg chg="mod">
          <ac:chgData name="Dezhong Yao" userId="794760dbfb091494" providerId="LiveId" clId="{E24D1FD2-854A-4773-B4ED-2D7ECE196ED4}" dt="2020-09-13T04:06:29.554" v="3699" actId="164"/>
          <ac:spMkLst>
            <pc:docMk/>
            <pc:sldMk cId="488946705" sldId="380"/>
            <ac:spMk id="33" creationId="{77A5DF58-8C76-41AA-B224-4AD4A71E7730}"/>
          </ac:spMkLst>
        </pc:spChg>
        <pc:spChg chg="mod">
          <ac:chgData name="Dezhong Yao" userId="794760dbfb091494" providerId="LiveId" clId="{E24D1FD2-854A-4773-B4ED-2D7ECE196ED4}" dt="2020-09-13T04:06:29.554" v="3699" actId="164"/>
          <ac:spMkLst>
            <pc:docMk/>
            <pc:sldMk cId="488946705" sldId="380"/>
            <ac:spMk id="36" creationId="{3C495B4A-709D-4A5C-805D-367DC350FC44}"/>
          </ac:spMkLst>
        </pc:spChg>
        <pc:spChg chg="mod">
          <ac:chgData name="Dezhong Yao" userId="794760dbfb091494" providerId="LiveId" clId="{E24D1FD2-854A-4773-B4ED-2D7ECE196ED4}" dt="2020-09-13T04:06:29.554" v="3699" actId="164"/>
          <ac:spMkLst>
            <pc:docMk/>
            <pc:sldMk cId="488946705" sldId="380"/>
            <ac:spMk id="37" creationId="{CA767007-3087-458D-9CC5-A337CC576E02}"/>
          </ac:spMkLst>
        </pc:spChg>
        <pc:spChg chg="mod">
          <ac:chgData name="Dezhong Yao" userId="794760dbfb091494" providerId="LiveId" clId="{E24D1FD2-854A-4773-B4ED-2D7ECE196ED4}" dt="2020-09-13T04:06:29.554" v="3699" actId="164"/>
          <ac:spMkLst>
            <pc:docMk/>
            <pc:sldMk cId="488946705" sldId="380"/>
            <ac:spMk id="38" creationId="{229369C9-B89C-4382-A830-F5425D468EFB}"/>
          </ac:spMkLst>
        </pc:spChg>
        <pc:spChg chg="mod">
          <ac:chgData name="Dezhong Yao" userId="794760dbfb091494" providerId="LiveId" clId="{E24D1FD2-854A-4773-B4ED-2D7ECE196ED4}" dt="2020-09-13T04:06:29.554" v="3699" actId="164"/>
          <ac:spMkLst>
            <pc:docMk/>
            <pc:sldMk cId="488946705" sldId="380"/>
            <ac:spMk id="39" creationId="{2950AC60-913F-46E4-8F42-83E4F7E83AC2}"/>
          </ac:spMkLst>
        </pc:spChg>
        <pc:spChg chg="mod">
          <ac:chgData name="Dezhong Yao" userId="794760dbfb091494" providerId="LiveId" clId="{E24D1FD2-854A-4773-B4ED-2D7ECE196ED4}" dt="2020-09-13T04:06:29.554" v="3699" actId="164"/>
          <ac:spMkLst>
            <pc:docMk/>
            <pc:sldMk cId="488946705" sldId="380"/>
            <ac:spMk id="40" creationId="{9910BEC9-A1EC-49B3-9EA8-CACA8274847E}"/>
          </ac:spMkLst>
        </pc:spChg>
        <pc:spChg chg="mod">
          <ac:chgData name="Dezhong Yao" userId="794760dbfb091494" providerId="LiveId" clId="{E24D1FD2-854A-4773-B4ED-2D7ECE196ED4}" dt="2020-09-13T04:06:29.554" v="3699" actId="164"/>
          <ac:spMkLst>
            <pc:docMk/>
            <pc:sldMk cId="488946705" sldId="380"/>
            <ac:spMk id="41" creationId="{645BCF02-8DEE-416A-AE9E-BCF3EC4B1D41}"/>
          </ac:spMkLst>
        </pc:spChg>
        <pc:spChg chg="mod">
          <ac:chgData name="Dezhong Yao" userId="794760dbfb091494" providerId="LiveId" clId="{E24D1FD2-854A-4773-B4ED-2D7ECE196ED4}" dt="2020-09-13T04:06:29.554" v="3699" actId="164"/>
          <ac:spMkLst>
            <pc:docMk/>
            <pc:sldMk cId="488946705" sldId="380"/>
            <ac:spMk id="42" creationId="{8BEED467-71FF-4421-9583-2FFEA419316B}"/>
          </ac:spMkLst>
        </pc:spChg>
        <pc:spChg chg="mod">
          <ac:chgData name="Dezhong Yao" userId="794760dbfb091494" providerId="LiveId" clId="{E24D1FD2-854A-4773-B4ED-2D7ECE196ED4}" dt="2020-09-13T04:06:29.554" v="3699" actId="164"/>
          <ac:spMkLst>
            <pc:docMk/>
            <pc:sldMk cId="488946705" sldId="380"/>
            <ac:spMk id="43" creationId="{65453088-1C3D-4652-A984-BEFB0C6B380C}"/>
          </ac:spMkLst>
        </pc:spChg>
        <pc:spChg chg="mod">
          <ac:chgData name="Dezhong Yao" userId="794760dbfb091494" providerId="LiveId" clId="{E24D1FD2-854A-4773-B4ED-2D7ECE196ED4}" dt="2020-09-13T04:06:29.554" v="3699" actId="164"/>
          <ac:spMkLst>
            <pc:docMk/>
            <pc:sldMk cId="488946705" sldId="380"/>
            <ac:spMk id="46" creationId="{0C5B1BA2-A55F-4CD9-975C-052F452852D4}"/>
          </ac:spMkLst>
        </pc:spChg>
        <pc:spChg chg="mod">
          <ac:chgData name="Dezhong Yao" userId="794760dbfb091494" providerId="LiveId" clId="{E24D1FD2-854A-4773-B4ED-2D7ECE196ED4}" dt="2020-09-13T04:06:29.554" v="3699" actId="164"/>
          <ac:spMkLst>
            <pc:docMk/>
            <pc:sldMk cId="488946705" sldId="380"/>
            <ac:spMk id="47" creationId="{B464A990-743D-4A07-A30D-D2F39A5AB415}"/>
          </ac:spMkLst>
        </pc:spChg>
        <pc:spChg chg="mod">
          <ac:chgData name="Dezhong Yao" userId="794760dbfb091494" providerId="LiveId" clId="{E24D1FD2-854A-4773-B4ED-2D7ECE196ED4}" dt="2020-09-13T04:06:29.554" v="3699" actId="164"/>
          <ac:spMkLst>
            <pc:docMk/>
            <pc:sldMk cId="488946705" sldId="380"/>
            <ac:spMk id="48" creationId="{4413FCCC-1A7B-4CCE-B8C9-94E8853E5939}"/>
          </ac:spMkLst>
        </pc:spChg>
        <pc:spChg chg="mod">
          <ac:chgData name="Dezhong Yao" userId="794760dbfb091494" providerId="LiveId" clId="{E24D1FD2-854A-4773-B4ED-2D7ECE196ED4}" dt="2020-09-13T04:06:29.554" v="3699" actId="164"/>
          <ac:spMkLst>
            <pc:docMk/>
            <pc:sldMk cId="488946705" sldId="380"/>
            <ac:spMk id="49" creationId="{6398409D-F129-4BD8-B233-A48AF017E21A}"/>
          </ac:spMkLst>
        </pc:spChg>
        <pc:spChg chg="mod">
          <ac:chgData name="Dezhong Yao" userId="794760dbfb091494" providerId="LiveId" clId="{E24D1FD2-854A-4773-B4ED-2D7ECE196ED4}" dt="2020-09-13T04:06:29.554" v="3699" actId="164"/>
          <ac:spMkLst>
            <pc:docMk/>
            <pc:sldMk cId="488946705" sldId="380"/>
            <ac:spMk id="50" creationId="{8A424E7C-0B06-44FC-BEE6-A78BF6272CBA}"/>
          </ac:spMkLst>
        </pc:spChg>
        <pc:spChg chg="mod">
          <ac:chgData name="Dezhong Yao" userId="794760dbfb091494" providerId="LiveId" clId="{E24D1FD2-854A-4773-B4ED-2D7ECE196ED4}" dt="2020-09-13T04:06:29.554" v="3699" actId="164"/>
          <ac:spMkLst>
            <pc:docMk/>
            <pc:sldMk cId="488946705" sldId="380"/>
            <ac:spMk id="51" creationId="{512724B6-C200-4496-9279-E47681347183}"/>
          </ac:spMkLst>
        </pc:spChg>
        <pc:spChg chg="mod">
          <ac:chgData name="Dezhong Yao" userId="794760dbfb091494" providerId="LiveId" clId="{E24D1FD2-854A-4773-B4ED-2D7ECE196ED4}" dt="2020-09-13T04:06:29.554" v="3699" actId="164"/>
          <ac:spMkLst>
            <pc:docMk/>
            <pc:sldMk cId="488946705" sldId="380"/>
            <ac:spMk id="52" creationId="{05237CB1-F32A-4DCA-A873-25123BAEBBB8}"/>
          </ac:spMkLst>
        </pc:spChg>
        <pc:spChg chg="mod">
          <ac:chgData name="Dezhong Yao" userId="794760dbfb091494" providerId="LiveId" clId="{E24D1FD2-854A-4773-B4ED-2D7ECE196ED4}" dt="2020-09-13T04:06:29.554" v="3699" actId="164"/>
          <ac:spMkLst>
            <pc:docMk/>
            <pc:sldMk cId="488946705" sldId="380"/>
            <ac:spMk id="53" creationId="{C673651D-D11E-49C4-9450-C1E96EC3E844}"/>
          </ac:spMkLst>
        </pc:spChg>
        <pc:spChg chg="mod">
          <ac:chgData name="Dezhong Yao" userId="794760dbfb091494" providerId="LiveId" clId="{E24D1FD2-854A-4773-B4ED-2D7ECE196ED4}" dt="2020-09-13T04:06:29.554" v="3699" actId="164"/>
          <ac:spMkLst>
            <pc:docMk/>
            <pc:sldMk cId="488946705" sldId="380"/>
            <ac:spMk id="59" creationId="{F15B2CCD-3E6C-4219-BF66-FB6BC8DF1394}"/>
          </ac:spMkLst>
        </pc:spChg>
        <pc:spChg chg="mod">
          <ac:chgData name="Dezhong Yao" userId="794760dbfb091494" providerId="LiveId" clId="{E24D1FD2-854A-4773-B4ED-2D7ECE196ED4}" dt="2020-09-13T04:06:29.554" v="3699" actId="164"/>
          <ac:spMkLst>
            <pc:docMk/>
            <pc:sldMk cId="488946705" sldId="380"/>
            <ac:spMk id="60" creationId="{BCE3EDB2-6FBB-464A-AF33-4BD1A67C5A86}"/>
          </ac:spMkLst>
        </pc:spChg>
        <pc:spChg chg="mod">
          <ac:chgData name="Dezhong Yao" userId="794760dbfb091494" providerId="LiveId" clId="{E24D1FD2-854A-4773-B4ED-2D7ECE196ED4}" dt="2020-09-13T04:06:29.554" v="3699" actId="164"/>
          <ac:spMkLst>
            <pc:docMk/>
            <pc:sldMk cId="488946705" sldId="380"/>
            <ac:spMk id="61" creationId="{166BD46B-C7F2-4458-9C81-84711A6FBA85}"/>
          </ac:spMkLst>
        </pc:spChg>
        <pc:spChg chg="mod">
          <ac:chgData name="Dezhong Yao" userId="794760dbfb091494" providerId="LiveId" clId="{E24D1FD2-854A-4773-B4ED-2D7ECE196ED4}" dt="2020-09-13T04:06:29.554" v="3699" actId="164"/>
          <ac:spMkLst>
            <pc:docMk/>
            <pc:sldMk cId="488946705" sldId="380"/>
            <ac:spMk id="62" creationId="{C7B268BC-AEB5-47BD-ACB2-3F71B719665A}"/>
          </ac:spMkLst>
        </pc:spChg>
        <pc:spChg chg="mod">
          <ac:chgData name="Dezhong Yao" userId="794760dbfb091494" providerId="LiveId" clId="{E24D1FD2-854A-4773-B4ED-2D7ECE196ED4}" dt="2020-09-13T04:06:29.554" v="3699" actId="164"/>
          <ac:spMkLst>
            <pc:docMk/>
            <pc:sldMk cId="488946705" sldId="380"/>
            <ac:spMk id="63" creationId="{DF19F04E-BA3B-403D-9FAF-96B7B901542D}"/>
          </ac:spMkLst>
        </pc:spChg>
        <pc:spChg chg="mod">
          <ac:chgData name="Dezhong Yao" userId="794760dbfb091494" providerId="LiveId" clId="{E24D1FD2-854A-4773-B4ED-2D7ECE196ED4}" dt="2020-09-13T04:06:29.554" v="3699" actId="164"/>
          <ac:spMkLst>
            <pc:docMk/>
            <pc:sldMk cId="488946705" sldId="380"/>
            <ac:spMk id="64" creationId="{79BFAB8A-F479-4305-9B36-13AA3C850FE3}"/>
          </ac:spMkLst>
        </pc:spChg>
        <pc:spChg chg="mod">
          <ac:chgData name="Dezhong Yao" userId="794760dbfb091494" providerId="LiveId" clId="{E24D1FD2-854A-4773-B4ED-2D7ECE196ED4}" dt="2020-09-13T04:06:29.554" v="3699" actId="164"/>
          <ac:spMkLst>
            <pc:docMk/>
            <pc:sldMk cId="488946705" sldId="380"/>
            <ac:spMk id="66" creationId="{22DD6459-EE5B-44B1-A9BB-A6241A2A5CB8}"/>
          </ac:spMkLst>
        </pc:spChg>
        <pc:spChg chg="mod">
          <ac:chgData name="Dezhong Yao" userId="794760dbfb091494" providerId="LiveId" clId="{E24D1FD2-854A-4773-B4ED-2D7ECE196ED4}" dt="2020-09-13T04:06:29.554" v="3699" actId="164"/>
          <ac:spMkLst>
            <pc:docMk/>
            <pc:sldMk cId="488946705" sldId="380"/>
            <ac:spMk id="67" creationId="{E210E9AF-9A6E-4F3C-AA8C-D2EF4DC075DE}"/>
          </ac:spMkLst>
        </pc:spChg>
        <pc:spChg chg="mod">
          <ac:chgData name="Dezhong Yao" userId="794760dbfb091494" providerId="LiveId" clId="{E24D1FD2-854A-4773-B4ED-2D7ECE196ED4}" dt="2020-09-13T04:06:29.554" v="3699" actId="164"/>
          <ac:spMkLst>
            <pc:docMk/>
            <pc:sldMk cId="488946705" sldId="380"/>
            <ac:spMk id="68" creationId="{FCE08A93-7FF9-432F-A4C8-B0E84C907909}"/>
          </ac:spMkLst>
        </pc:spChg>
        <pc:spChg chg="mod">
          <ac:chgData name="Dezhong Yao" userId="794760dbfb091494" providerId="LiveId" clId="{E24D1FD2-854A-4773-B4ED-2D7ECE196ED4}" dt="2020-09-13T04:06:29.554" v="3699" actId="164"/>
          <ac:spMkLst>
            <pc:docMk/>
            <pc:sldMk cId="488946705" sldId="380"/>
            <ac:spMk id="69" creationId="{73B88706-EC1F-4CF8-8D69-A1431AAC34A4}"/>
          </ac:spMkLst>
        </pc:spChg>
        <pc:spChg chg="mod">
          <ac:chgData name="Dezhong Yao" userId="794760dbfb091494" providerId="LiveId" clId="{E24D1FD2-854A-4773-B4ED-2D7ECE196ED4}" dt="2020-09-13T04:06:29.554" v="3699" actId="164"/>
          <ac:spMkLst>
            <pc:docMk/>
            <pc:sldMk cId="488946705" sldId="380"/>
            <ac:spMk id="70" creationId="{E37543DB-7F4D-4A43-AFE7-B9E6BB4980F1}"/>
          </ac:spMkLst>
        </pc:spChg>
        <pc:spChg chg="mod">
          <ac:chgData name="Dezhong Yao" userId="794760dbfb091494" providerId="LiveId" clId="{E24D1FD2-854A-4773-B4ED-2D7ECE196ED4}" dt="2020-09-13T04:06:29.554" v="3699" actId="164"/>
          <ac:spMkLst>
            <pc:docMk/>
            <pc:sldMk cId="488946705" sldId="380"/>
            <ac:spMk id="73" creationId="{7F0CD556-251F-4A3E-8672-7CB9BDC571C6}"/>
          </ac:spMkLst>
        </pc:spChg>
        <pc:spChg chg="mod">
          <ac:chgData name="Dezhong Yao" userId="794760dbfb091494" providerId="LiveId" clId="{E24D1FD2-854A-4773-B4ED-2D7ECE196ED4}" dt="2020-09-13T04:06:29.554" v="3699" actId="164"/>
          <ac:spMkLst>
            <pc:docMk/>
            <pc:sldMk cId="488946705" sldId="380"/>
            <ac:spMk id="74" creationId="{2D682F32-3478-40C2-BF59-CDCF21E77EDA}"/>
          </ac:spMkLst>
        </pc:spChg>
        <pc:spChg chg="mod">
          <ac:chgData name="Dezhong Yao" userId="794760dbfb091494" providerId="LiveId" clId="{E24D1FD2-854A-4773-B4ED-2D7ECE196ED4}" dt="2020-09-13T04:06:29.554" v="3699" actId="164"/>
          <ac:spMkLst>
            <pc:docMk/>
            <pc:sldMk cId="488946705" sldId="380"/>
            <ac:spMk id="75" creationId="{CE75941C-98A9-4D28-8A32-94A9EEBD784B}"/>
          </ac:spMkLst>
        </pc:spChg>
        <pc:spChg chg="mod">
          <ac:chgData name="Dezhong Yao" userId="794760dbfb091494" providerId="LiveId" clId="{E24D1FD2-854A-4773-B4ED-2D7ECE196ED4}" dt="2020-09-13T04:06:29.554" v="3699" actId="164"/>
          <ac:spMkLst>
            <pc:docMk/>
            <pc:sldMk cId="488946705" sldId="380"/>
            <ac:spMk id="76" creationId="{43562A23-A80D-46DC-B826-CEA0E84FF70A}"/>
          </ac:spMkLst>
        </pc:spChg>
        <pc:spChg chg="mod">
          <ac:chgData name="Dezhong Yao" userId="794760dbfb091494" providerId="LiveId" clId="{E24D1FD2-854A-4773-B4ED-2D7ECE196ED4}" dt="2020-09-13T04:06:29.554" v="3699" actId="164"/>
          <ac:spMkLst>
            <pc:docMk/>
            <pc:sldMk cId="488946705" sldId="380"/>
            <ac:spMk id="77" creationId="{C6AB9471-A186-4433-82E0-295B48D0571B}"/>
          </ac:spMkLst>
        </pc:spChg>
        <pc:spChg chg="mod">
          <ac:chgData name="Dezhong Yao" userId="794760dbfb091494" providerId="LiveId" clId="{E24D1FD2-854A-4773-B4ED-2D7ECE196ED4}" dt="2020-09-13T04:06:29.554" v="3699" actId="164"/>
          <ac:spMkLst>
            <pc:docMk/>
            <pc:sldMk cId="488946705" sldId="380"/>
            <ac:spMk id="78" creationId="{DA260A9B-11D0-4596-ABF9-FF9A9271FE6B}"/>
          </ac:spMkLst>
        </pc:spChg>
        <pc:spChg chg="mod">
          <ac:chgData name="Dezhong Yao" userId="794760dbfb091494" providerId="LiveId" clId="{E24D1FD2-854A-4773-B4ED-2D7ECE196ED4}" dt="2020-09-13T04:06:29.554" v="3699" actId="164"/>
          <ac:spMkLst>
            <pc:docMk/>
            <pc:sldMk cId="488946705" sldId="380"/>
            <ac:spMk id="79" creationId="{B9E656BB-32F0-407D-9029-DD952BAEAADA}"/>
          </ac:spMkLst>
        </pc:spChg>
        <pc:spChg chg="mod">
          <ac:chgData name="Dezhong Yao" userId="794760dbfb091494" providerId="LiveId" clId="{E24D1FD2-854A-4773-B4ED-2D7ECE196ED4}" dt="2020-09-13T04:06:29.554" v="3699" actId="164"/>
          <ac:spMkLst>
            <pc:docMk/>
            <pc:sldMk cId="488946705" sldId="380"/>
            <ac:spMk id="80" creationId="{6216C505-22A2-448B-8995-A3C0C9E86486}"/>
          </ac:spMkLst>
        </pc:spChg>
        <pc:spChg chg="mod">
          <ac:chgData name="Dezhong Yao" userId="794760dbfb091494" providerId="LiveId" clId="{E24D1FD2-854A-4773-B4ED-2D7ECE196ED4}" dt="2020-09-13T04:06:29.554" v="3699" actId="164"/>
          <ac:spMkLst>
            <pc:docMk/>
            <pc:sldMk cId="488946705" sldId="380"/>
            <ac:spMk id="81" creationId="{5E2B4F59-D83C-49B2-BBA5-049915B23D7D}"/>
          </ac:spMkLst>
        </pc:spChg>
        <pc:spChg chg="mod">
          <ac:chgData name="Dezhong Yao" userId="794760dbfb091494" providerId="LiveId" clId="{E24D1FD2-854A-4773-B4ED-2D7ECE196ED4}" dt="2020-09-13T04:06:29.554" v="3699" actId="164"/>
          <ac:spMkLst>
            <pc:docMk/>
            <pc:sldMk cId="488946705" sldId="380"/>
            <ac:spMk id="92" creationId="{1F148A24-1B6A-47F1-84A6-8C3FAD6F1E4F}"/>
          </ac:spMkLst>
        </pc:spChg>
        <pc:spChg chg="add mod">
          <ac:chgData name="Dezhong Yao" userId="794760dbfb091494" providerId="LiveId" clId="{E24D1FD2-854A-4773-B4ED-2D7ECE196ED4}" dt="2020-09-13T04:03:03.111" v="3551" actId="571"/>
          <ac:spMkLst>
            <pc:docMk/>
            <pc:sldMk cId="488946705" sldId="380"/>
            <ac:spMk id="93" creationId="{5BB30438-D596-44A3-B7A5-C2332EBB391A}"/>
          </ac:spMkLst>
        </pc:spChg>
        <pc:spChg chg="add mod">
          <ac:chgData name="Dezhong Yao" userId="794760dbfb091494" providerId="LiveId" clId="{E24D1FD2-854A-4773-B4ED-2D7ECE196ED4}" dt="2020-09-13T04:06:39.722" v="3715" actId="1076"/>
          <ac:spMkLst>
            <pc:docMk/>
            <pc:sldMk cId="488946705" sldId="380"/>
            <ac:spMk id="95" creationId="{E4719378-3611-4CE0-B908-C77CAF8BEA91}"/>
          </ac:spMkLst>
        </pc:spChg>
        <pc:grpChg chg="add mod">
          <ac:chgData name="Dezhong Yao" userId="794760dbfb091494" providerId="LiveId" clId="{E24D1FD2-854A-4773-B4ED-2D7ECE196ED4}" dt="2020-09-13T04:06:32.287" v="3713" actId="1036"/>
          <ac:grpSpMkLst>
            <pc:docMk/>
            <pc:sldMk cId="488946705" sldId="380"/>
            <ac:grpSpMk id="94" creationId="{5265102B-4F2F-4418-BD50-4B3EDF001E01}"/>
          </ac:grpSpMkLst>
        </pc:grpChg>
        <pc:cxnChg chg="mod">
          <ac:chgData name="Dezhong Yao" userId="794760dbfb091494" providerId="LiveId" clId="{E24D1FD2-854A-4773-B4ED-2D7ECE196ED4}" dt="2020-09-13T04:06:29.554" v="3699" actId="164"/>
          <ac:cxnSpMkLst>
            <pc:docMk/>
            <pc:sldMk cId="488946705" sldId="380"/>
            <ac:cxnSpMk id="10" creationId="{07998CB2-C358-4572-A8D2-91A9638AE9C9}"/>
          </ac:cxnSpMkLst>
        </pc:cxnChg>
        <pc:cxnChg chg="mod">
          <ac:chgData name="Dezhong Yao" userId="794760dbfb091494" providerId="LiveId" clId="{E24D1FD2-854A-4773-B4ED-2D7ECE196ED4}" dt="2020-09-13T04:06:29.554" v="3699" actId="164"/>
          <ac:cxnSpMkLst>
            <pc:docMk/>
            <pc:sldMk cId="488946705" sldId="380"/>
            <ac:cxnSpMk id="11" creationId="{FF79D33A-E669-4033-86ED-87F1A4EF4D29}"/>
          </ac:cxnSpMkLst>
        </pc:cxnChg>
        <pc:cxnChg chg="mod">
          <ac:chgData name="Dezhong Yao" userId="794760dbfb091494" providerId="LiveId" clId="{E24D1FD2-854A-4773-B4ED-2D7ECE196ED4}" dt="2020-09-13T04:06:29.554" v="3699" actId="164"/>
          <ac:cxnSpMkLst>
            <pc:docMk/>
            <pc:sldMk cId="488946705" sldId="380"/>
            <ac:cxnSpMk id="12" creationId="{98208B35-B9C8-4FB0-B6E6-FF120C7C62D9}"/>
          </ac:cxnSpMkLst>
        </pc:cxnChg>
        <pc:cxnChg chg="mod">
          <ac:chgData name="Dezhong Yao" userId="794760dbfb091494" providerId="LiveId" clId="{E24D1FD2-854A-4773-B4ED-2D7ECE196ED4}" dt="2020-09-13T04:06:29.554" v="3699" actId="164"/>
          <ac:cxnSpMkLst>
            <pc:docMk/>
            <pc:sldMk cId="488946705" sldId="380"/>
            <ac:cxnSpMk id="13" creationId="{E0C8E8B8-0442-4F07-8BED-3DAB569B1614}"/>
          </ac:cxnSpMkLst>
        </pc:cxnChg>
        <pc:cxnChg chg="mod">
          <ac:chgData name="Dezhong Yao" userId="794760dbfb091494" providerId="LiveId" clId="{E24D1FD2-854A-4773-B4ED-2D7ECE196ED4}" dt="2020-09-13T04:06:29.554" v="3699" actId="164"/>
          <ac:cxnSpMkLst>
            <pc:docMk/>
            <pc:sldMk cId="488946705" sldId="380"/>
            <ac:cxnSpMk id="14" creationId="{B7B965E8-3A1A-4AE1-B6EF-A775EDB733ED}"/>
          </ac:cxnSpMkLst>
        </pc:cxnChg>
        <pc:cxnChg chg="mod">
          <ac:chgData name="Dezhong Yao" userId="794760dbfb091494" providerId="LiveId" clId="{E24D1FD2-854A-4773-B4ED-2D7ECE196ED4}" dt="2020-09-13T04:06:29.554" v="3699" actId="164"/>
          <ac:cxnSpMkLst>
            <pc:docMk/>
            <pc:sldMk cId="488946705" sldId="380"/>
            <ac:cxnSpMk id="15" creationId="{D482E9BD-4729-497B-9987-3C95AA09A66B}"/>
          </ac:cxnSpMkLst>
        </pc:cxnChg>
        <pc:cxnChg chg="mod">
          <ac:chgData name="Dezhong Yao" userId="794760dbfb091494" providerId="LiveId" clId="{E24D1FD2-854A-4773-B4ED-2D7ECE196ED4}" dt="2020-09-13T04:06:29.554" v="3699" actId="164"/>
          <ac:cxnSpMkLst>
            <pc:docMk/>
            <pc:sldMk cId="488946705" sldId="380"/>
            <ac:cxnSpMk id="16" creationId="{8F888C56-E2FB-4FB9-AAEB-AF1DD23DD629}"/>
          </ac:cxnSpMkLst>
        </pc:cxnChg>
        <pc:cxnChg chg="mod">
          <ac:chgData name="Dezhong Yao" userId="794760dbfb091494" providerId="LiveId" clId="{E24D1FD2-854A-4773-B4ED-2D7ECE196ED4}" dt="2020-09-13T04:06:29.554" v="3699" actId="164"/>
          <ac:cxnSpMkLst>
            <pc:docMk/>
            <pc:sldMk cId="488946705" sldId="380"/>
            <ac:cxnSpMk id="17" creationId="{873928DD-240B-46B6-8AF1-4CD0AE1173C3}"/>
          </ac:cxnSpMkLst>
        </pc:cxnChg>
        <pc:cxnChg chg="mod">
          <ac:chgData name="Dezhong Yao" userId="794760dbfb091494" providerId="LiveId" clId="{E24D1FD2-854A-4773-B4ED-2D7ECE196ED4}" dt="2020-09-13T04:06:29.554" v="3699" actId="164"/>
          <ac:cxnSpMkLst>
            <pc:docMk/>
            <pc:sldMk cId="488946705" sldId="380"/>
            <ac:cxnSpMk id="18" creationId="{C8F8998A-3DE3-4A4C-A581-BD07D6A5CEBE}"/>
          </ac:cxnSpMkLst>
        </pc:cxnChg>
        <pc:cxnChg chg="mod">
          <ac:chgData name="Dezhong Yao" userId="794760dbfb091494" providerId="LiveId" clId="{E24D1FD2-854A-4773-B4ED-2D7ECE196ED4}" dt="2020-09-13T04:06:29.554" v="3699" actId="164"/>
          <ac:cxnSpMkLst>
            <pc:docMk/>
            <pc:sldMk cId="488946705" sldId="380"/>
            <ac:cxnSpMk id="20" creationId="{7622BA8B-D25B-40C7-B338-F0E3C3CA72CC}"/>
          </ac:cxnSpMkLst>
        </pc:cxnChg>
        <pc:cxnChg chg="mod">
          <ac:chgData name="Dezhong Yao" userId="794760dbfb091494" providerId="LiveId" clId="{E24D1FD2-854A-4773-B4ED-2D7ECE196ED4}" dt="2020-09-13T04:06:29.554" v="3699" actId="164"/>
          <ac:cxnSpMkLst>
            <pc:docMk/>
            <pc:sldMk cId="488946705" sldId="380"/>
            <ac:cxnSpMk id="21" creationId="{BF34E856-D883-4E68-8D6C-4DD6A26C4D1A}"/>
          </ac:cxnSpMkLst>
        </pc:cxnChg>
        <pc:cxnChg chg="mod">
          <ac:chgData name="Dezhong Yao" userId="794760dbfb091494" providerId="LiveId" clId="{E24D1FD2-854A-4773-B4ED-2D7ECE196ED4}" dt="2020-09-13T04:06:29.554" v="3699" actId="164"/>
          <ac:cxnSpMkLst>
            <pc:docMk/>
            <pc:sldMk cId="488946705" sldId="380"/>
            <ac:cxnSpMk id="22" creationId="{3CB21927-A8C7-4D2D-A615-1219083B509F}"/>
          </ac:cxnSpMkLst>
        </pc:cxnChg>
        <pc:cxnChg chg="mod">
          <ac:chgData name="Dezhong Yao" userId="794760dbfb091494" providerId="LiveId" clId="{E24D1FD2-854A-4773-B4ED-2D7ECE196ED4}" dt="2020-09-13T04:06:29.554" v="3699" actId="164"/>
          <ac:cxnSpMkLst>
            <pc:docMk/>
            <pc:sldMk cId="488946705" sldId="380"/>
            <ac:cxnSpMk id="23" creationId="{7FBD4F9D-8FA6-4F21-8DDD-1418A7AC6AD0}"/>
          </ac:cxnSpMkLst>
        </pc:cxnChg>
        <pc:cxnChg chg="mod">
          <ac:chgData name="Dezhong Yao" userId="794760dbfb091494" providerId="LiveId" clId="{E24D1FD2-854A-4773-B4ED-2D7ECE196ED4}" dt="2020-09-13T04:06:29.554" v="3699" actId="164"/>
          <ac:cxnSpMkLst>
            <pc:docMk/>
            <pc:sldMk cId="488946705" sldId="380"/>
            <ac:cxnSpMk id="34" creationId="{CCE10470-1A88-4C0E-A245-1C365CA9F88D}"/>
          </ac:cxnSpMkLst>
        </pc:cxnChg>
        <pc:cxnChg chg="mod">
          <ac:chgData name="Dezhong Yao" userId="794760dbfb091494" providerId="LiveId" clId="{E24D1FD2-854A-4773-B4ED-2D7ECE196ED4}" dt="2020-09-13T04:06:29.554" v="3699" actId="164"/>
          <ac:cxnSpMkLst>
            <pc:docMk/>
            <pc:sldMk cId="488946705" sldId="380"/>
            <ac:cxnSpMk id="35" creationId="{6DDE4294-8287-42B0-B36E-7A3EB3758BB6}"/>
          </ac:cxnSpMkLst>
        </pc:cxnChg>
        <pc:cxnChg chg="mod">
          <ac:chgData name="Dezhong Yao" userId="794760dbfb091494" providerId="LiveId" clId="{E24D1FD2-854A-4773-B4ED-2D7ECE196ED4}" dt="2020-09-13T04:06:29.554" v="3699" actId="164"/>
          <ac:cxnSpMkLst>
            <pc:docMk/>
            <pc:sldMk cId="488946705" sldId="380"/>
            <ac:cxnSpMk id="44" creationId="{16996FE3-B293-4D4A-9F73-30A90574CD28}"/>
          </ac:cxnSpMkLst>
        </pc:cxnChg>
        <pc:cxnChg chg="mod">
          <ac:chgData name="Dezhong Yao" userId="794760dbfb091494" providerId="LiveId" clId="{E24D1FD2-854A-4773-B4ED-2D7ECE196ED4}" dt="2020-09-13T04:06:29.554" v="3699" actId="164"/>
          <ac:cxnSpMkLst>
            <pc:docMk/>
            <pc:sldMk cId="488946705" sldId="380"/>
            <ac:cxnSpMk id="45" creationId="{12EFFC20-9B74-41E6-8814-1304A8280C97}"/>
          </ac:cxnSpMkLst>
        </pc:cxnChg>
        <pc:cxnChg chg="mod">
          <ac:chgData name="Dezhong Yao" userId="794760dbfb091494" providerId="LiveId" clId="{E24D1FD2-854A-4773-B4ED-2D7ECE196ED4}" dt="2020-09-13T04:06:29.554" v="3699" actId="164"/>
          <ac:cxnSpMkLst>
            <pc:docMk/>
            <pc:sldMk cId="488946705" sldId="380"/>
            <ac:cxnSpMk id="54" creationId="{CA9B80C3-6CD7-465D-B5E2-CF131D1E2BEF}"/>
          </ac:cxnSpMkLst>
        </pc:cxnChg>
        <pc:cxnChg chg="mod">
          <ac:chgData name="Dezhong Yao" userId="794760dbfb091494" providerId="LiveId" clId="{E24D1FD2-854A-4773-B4ED-2D7ECE196ED4}" dt="2020-09-13T04:06:29.554" v="3699" actId="164"/>
          <ac:cxnSpMkLst>
            <pc:docMk/>
            <pc:sldMk cId="488946705" sldId="380"/>
            <ac:cxnSpMk id="55" creationId="{A91E1C12-5784-408A-AA97-FC146DAC4B17}"/>
          </ac:cxnSpMkLst>
        </pc:cxnChg>
        <pc:cxnChg chg="mod">
          <ac:chgData name="Dezhong Yao" userId="794760dbfb091494" providerId="LiveId" clId="{E24D1FD2-854A-4773-B4ED-2D7ECE196ED4}" dt="2020-09-13T04:06:29.554" v="3699" actId="164"/>
          <ac:cxnSpMkLst>
            <pc:docMk/>
            <pc:sldMk cId="488946705" sldId="380"/>
            <ac:cxnSpMk id="56" creationId="{32FAB117-D17C-4192-8498-637A206C8371}"/>
          </ac:cxnSpMkLst>
        </pc:cxnChg>
        <pc:cxnChg chg="mod">
          <ac:chgData name="Dezhong Yao" userId="794760dbfb091494" providerId="LiveId" clId="{E24D1FD2-854A-4773-B4ED-2D7ECE196ED4}" dt="2020-09-13T04:06:29.554" v="3699" actId="164"/>
          <ac:cxnSpMkLst>
            <pc:docMk/>
            <pc:sldMk cId="488946705" sldId="380"/>
            <ac:cxnSpMk id="57" creationId="{C1C6837B-C607-4EA2-B96C-C5FEF15F1775}"/>
          </ac:cxnSpMkLst>
        </pc:cxnChg>
        <pc:cxnChg chg="mod">
          <ac:chgData name="Dezhong Yao" userId="794760dbfb091494" providerId="LiveId" clId="{E24D1FD2-854A-4773-B4ED-2D7ECE196ED4}" dt="2020-09-13T04:06:29.554" v="3699" actId="164"/>
          <ac:cxnSpMkLst>
            <pc:docMk/>
            <pc:sldMk cId="488946705" sldId="380"/>
            <ac:cxnSpMk id="58" creationId="{17BF326D-18D3-4F4F-AF2D-CBA763D565F3}"/>
          </ac:cxnSpMkLst>
        </pc:cxnChg>
        <pc:cxnChg chg="mod">
          <ac:chgData name="Dezhong Yao" userId="794760dbfb091494" providerId="LiveId" clId="{E24D1FD2-854A-4773-B4ED-2D7ECE196ED4}" dt="2020-09-13T04:06:29.554" v="3699" actId="164"/>
          <ac:cxnSpMkLst>
            <pc:docMk/>
            <pc:sldMk cId="488946705" sldId="380"/>
            <ac:cxnSpMk id="65" creationId="{FD493C82-CC07-40F8-A2F6-D75338CFD889}"/>
          </ac:cxnSpMkLst>
        </pc:cxnChg>
        <pc:cxnChg chg="mod">
          <ac:chgData name="Dezhong Yao" userId="794760dbfb091494" providerId="LiveId" clId="{E24D1FD2-854A-4773-B4ED-2D7ECE196ED4}" dt="2020-09-13T04:06:29.554" v="3699" actId="164"/>
          <ac:cxnSpMkLst>
            <pc:docMk/>
            <pc:sldMk cId="488946705" sldId="380"/>
            <ac:cxnSpMk id="71" creationId="{76405A33-EE91-4F06-8C2F-ECB60458BE2C}"/>
          </ac:cxnSpMkLst>
        </pc:cxnChg>
        <pc:cxnChg chg="mod">
          <ac:chgData name="Dezhong Yao" userId="794760dbfb091494" providerId="LiveId" clId="{E24D1FD2-854A-4773-B4ED-2D7ECE196ED4}" dt="2020-09-13T04:06:29.554" v="3699" actId="164"/>
          <ac:cxnSpMkLst>
            <pc:docMk/>
            <pc:sldMk cId="488946705" sldId="380"/>
            <ac:cxnSpMk id="72" creationId="{B1D61B59-EF32-4574-B03B-3BD1E3550038}"/>
          </ac:cxnSpMkLst>
        </pc:cxnChg>
        <pc:cxnChg chg="mod">
          <ac:chgData name="Dezhong Yao" userId="794760dbfb091494" providerId="LiveId" clId="{E24D1FD2-854A-4773-B4ED-2D7ECE196ED4}" dt="2020-09-13T04:06:29.554" v="3699" actId="164"/>
          <ac:cxnSpMkLst>
            <pc:docMk/>
            <pc:sldMk cId="488946705" sldId="380"/>
            <ac:cxnSpMk id="82" creationId="{B9B9F543-9C61-414A-AA17-AB1ECB16E4C8}"/>
          </ac:cxnSpMkLst>
        </pc:cxnChg>
        <pc:cxnChg chg="mod">
          <ac:chgData name="Dezhong Yao" userId="794760dbfb091494" providerId="LiveId" clId="{E24D1FD2-854A-4773-B4ED-2D7ECE196ED4}" dt="2020-09-13T04:06:29.554" v="3699" actId="164"/>
          <ac:cxnSpMkLst>
            <pc:docMk/>
            <pc:sldMk cId="488946705" sldId="380"/>
            <ac:cxnSpMk id="83" creationId="{A5A70A69-2811-4500-BE60-DBEEBEEA4330}"/>
          </ac:cxnSpMkLst>
        </pc:cxnChg>
        <pc:cxnChg chg="mod">
          <ac:chgData name="Dezhong Yao" userId="794760dbfb091494" providerId="LiveId" clId="{E24D1FD2-854A-4773-B4ED-2D7ECE196ED4}" dt="2020-09-13T04:06:29.554" v="3699" actId="164"/>
          <ac:cxnSpMkLst>
            <pc:docMk/>
            <pc:sldMk cId="488946705" sldId="380"/>
            <ac:cxnSpMk id="84" creationId="{EBBD11B1-9B9B-4772-B7F9-002672F8A956}"/>
          </ac:cxnSpMkLst>
        </pc:cxnChg>
        <pc:cxnChg chg="mod">
          <ac:chgData name="Dezhong Yao" userId="794760dbfb091494" providerId="LiveId" clId="{E24D1FD2-854A-4773-B4ED-2D7ECE196ED4}" dt="2020-09-13T04:06:29.554" v="3699" actId="164"/>
          <ac:cxnSpMkLst>
            <pc:docMk/>
            <pc:sldMk cId="488946705" sldId="380"/>
            <ac:cxnSpMk id="85" creationId="{7E678C63-4A4E-4D73-B55B-E9565F9C3E93}"/>
          </ac:cxnSpMkLst>
        </pc:cxnChg>
        <pc:cxnChg chg="mod">
          <ac:chgData name="Dezhong Yao" userId="794760dbfb091494" providerId="LiveId" clId="{E24D1FD2-854A-4773-B4ED-2D7ECE196ED4}" dt="2020-09-13T04:06:29.554" v="3699" actId="164"/>
          <ac:cxnSpMkLst>
            <pc:docMk/>
            <pc:sldMk cId="488946705" sldId="380"/>
            <ac:cxnSpMk id="86" creationId="{5BE4C098-06C5-4149-82E9-EB52D4127DB0}"/>
          </ac:cxnSpMkLst>
        </pc:cxnChg>
        <pc:cxnChg chg="mod">
          <ac:chgData name="Dezhong Yao" userId="794760dbfb091494" providerId="LiveId" clId="{E24D1FD2-854A-4773-B4ED-2D7ECE196ED4}" dt="2020-09-13T04:06:29.554" v="3699" actId="164"/>
          <ac:cxnSpMkLst>
            <pc:docMk/>
            <pc:sldMk cId="488946705" sldId="380"/>
            <ac:cxnSpMk id="87" creationId="{FBFBBF06-425A-45E1-A365-8D82AC83E59E}"/>
          </ac:cxnSpMkLst>
        </pc:cxnChg>
        <pc:cxnChg chg="mod">
          <ac:chgData name="Dezhong Yao" userId="794760dbfb091494" providerId="LiveId" clId="{E24D1FD2-854A-4773-B4ED-2D7ECE196ED4}" dt="2020-09-13T04:06:29.554" v="3699" actId="164"/>
          <ac:cxnSpMkLst>
            <pc:docMk/>
            <pc:sldMk cId="488946705" sldId="380"/>
            <ac:cxnSpMk id="88" creationId="{F56A10CE-A09A-4C59-AF2D-F6E8617A21AA}"/>
          </ac:cxnSpMkLst>
        </pc:cxnChg>
        <pc:cxnChg chg="mod">
          <ac:chgData name="Dezhong Yao" userId="794760dbfb091494" providerId="LiveId" clId="{E24D1FD2-854A-4773-B4ED-2D7ECE196ED4}" dt="2020-09-13T04:06:29.554" v="3699" actId="164"/>
          <ac:cxnSpMkLst>
            <pc:docMk/>
            <pc:sldMk cId="488946705" sldId="380"/>
            <ac:cxnSpMk id="89" creationId="{15430AC3-D9E1-4C69-A187-AB8F222CC62B}"/>
          </ac:cxnSpMkLst>
        </pc:cxnChg>
        <pc:cxnChg chg="mod">
          <ac:chgData name="Dezhong Yao" userId="794760dbfb091494" providerId="LiveId" clId="{E24D1FD2-854A-4773-B4ED-2D7ECE196ED4}" dt="2020-09-13T04:06:29.554" v="3699" actId="164"/>
          <ac:cxnSpMkLst>
            <pc:docMk/>
            <pc:sldMk cId="488946705" sldId="380"/>
            <ac:cxnSpMk id="90" creationId="{60CBCB33-2FD2-41D7-A566-ACE6D56D1090}"/>
          </ac:cxnSpMkLst>
        </pc:cxnChg>
        <pc:cxnChg chg="mod">
          <ac:chgData name="Dezhong Yao" userId="794760dbfb091494" providerId="LiveId" clId="{E24D1FD2-854A-4773-B4ED-2D7ECE196ED4}" dt="2020-09-13T04:06:29.554" v="3699" actId="164"/>
          <ac:cxnSpMkLst>
            <pc:docMk/>
            <pc:sldMk cId="488946705" sldId="380"/>
            <ac:cxnSpMk id="91" creationId="{81EC2737-BE89-4584-9CAC-1110064B4B20}"/>
          </ac:cxnSpMkLst>
        </pc:cxnChg>
      </pc:sldChg>
      <pc:sldChg chg="delSp modSp add ord">
        <pc:chgData name="Dezhong Yao" userId="794760dbfb091494" providerId="LiveId" clId="{E24D1FD2-854A-4773-B4ED-2D7ECE196ED4}" dt="2020-09-13T04:04:10.979" v="3586" actId="478"/>
        <pc:sldMkLst>
          <pc:docMk/>
          <pc:sldMk cId="68869470" sldId="381"/>
        </pc:sldMkLst>
        <pc:spChg chg="mod">
          <ac:chgData name="Dezhong Yao" userId="794760dbfb091494" providerId="LiveId" clId="{E24D1FD2-854A-4773-B4ED-2D7ECE196ED4}" dt="2020-09-13T04:04:07.998" v="3585" actId="6549"/>
          <ac:spMkLst>
            <pc:docMk/>
            <pc:sldMk cId="68869470" sldId="381"/>
            <ac:spMk id="3" creationId="{BCF88AE2-D74E-4922-AAF3-F7310070CC14}"/>
          </ac:spMkLst>
        </pc:spChg>
        <pc:grpChg chg="del">
          <ac:chgData name="Dezhong Yao" userId="794760dbfb091494" providerId="LiveId" clId="{E24D1FD2-854A-4773-B4ED-2D7ECE196ED4}" dt="2020-09-13T04:04:10.979" v="3586" actId="478"/>
          <ac:grpSpMkLst>
            <pc:docMk/>
            <pc:sldMk cId="68869470" sldId="381"/>
            <ac:grpSpMk id="110" creationId="{E1C86F60-4E34-4942-B521-667AD3BF7C5C}"/>
          </ac:grpSpMkLst>
        </pc:grpChg>
        <pc:cxnChg chg="mod">
          <ac:chgData name="Dezhong Yao" userId="794760dbfb091494" providerId="LiveId" clId="{E24D1FD2-854A-4773-B4ED-2D7ECE196ED4}" dt="2020-09-13T04:04:10.979" v="3586" actId="478"/>
          <ac:cxnSpMkLst>
            <pc:docMk/>
            <pc:sldMk cId="68869470" sldId="381"/>
            <ac:cxnSpMk id="117" creationId="{DF916CAE-2AAF-490E-BE54-2FE544F34593}"/>
          </ac:cxnSpMkLst>
        </pc:cxnChg>
        <pc:cxnChg chg="mod">
          <ac:chgData name="Dezhong Yao" userId="794760dbfb091494" providerId="LiveId" clId="{E24D1FD2-854A-4773-B4ED-2D7ECE196ED4}" dt="2020-09-13T04:04:10.979" v="3586" actId="478"/>
          <ac:cxnSpMkLst>
            <pc:docMk/>
            <pc:sldMk cId="68869470" sldId="381"/>
            <ac:cxnSpMk id="118" creationId="{9BF3CA64-A4E1-499E-BEC9-BF91995B96A0}"/>
          </ac:cxnSpMkLst>
        </pc:cxnChg>
        <pc:cxnChg chg="mod">
          <ac:chgData name="Dezhong Yao" userId="794760dbfb091494" providerId="LiveId" clId="{E24D1FD2-854A-4773-B4ED-2D7ECE196ED4}" dt="2020-09-13T04:04:10.979" v="3586" actId="478"/>
          <ac:cxnSpMkLst>
            <pc:docMk/>
            <pc:sldMk cId="68869470" sldId="381"/>
            <ac:cxnSpMk id="119" creationId="{5F09353B-49F9-499D-84DE-065EABBFAED3}"/>
          </ac:cxnSpMkLst>
        </pc:cxnChg>
        <pc:cxnChg chg="mod">
          <ac:chgData name="Dezhong Yao" userId="794760dbfb091494" providerId="LiveId" clId="{E24D1FD2-854A-4773-B4ED-2D7ECE196ED4}" dt="2020-09-13T04:04:10.979" v="3586" actId="478"/>
          <ac:cxnSpMkLst>
            <pc:docMk/>
            <pc:sldMk cId="68869470" sldId="381"/>
            <ac:cxnSpMk id="120" creationId="{639E242C-32CC-4318-8231-8B6239F07041}"/>
          </ac:cxnSpMkLst>
        </pc:cxnChg>
        <pc:cxnChg chg="mod">
          <ac:chgData name="Dezhong Yao" userId="794760dbfb091494" providerId="LiveId" clId="{E24D1FD2-854A-4773-B4ED-2D7ECE196ED4}" dt="2020-09-13T04:04:10.979" v="3586" actId="478"/>
          <ac:cxnSpMkLst>
            <pc:docMk/>
            <pc:sldMk cId="68869470" sldId="381"/>
            <ac:cxnSpMk id="121" creationId="{EAB81EDA-6FAB-4128-AB74-78813C7E8275}"/>
          </ac:cxnSpMkLst>
        </pc:cxnChg>
        <pc:cxnChg chg="mod">
          <ac:chgData name="Dezhong Yao" userId="794760dbfb091494" providerId="LiveId" clId="{E24D1FD2-854A-4773-B4ED-2D7ECE196ED4}" dt="2020-09-13T04:04:10.979" v="3586" actId="478"/>
          <ac:cxnSpMkLst>
            <pc:docMk/>
            <pc:sldMk cId="68869470" sldId="381"/>
            <ac:cxnSpMk id="122" creationId="{5869EAB0-3C07-4331-BA39-E0E715624F7C}"/>
          </ac:cxnSpMkLst>
        </pc:cxnChg>
        <pc:cxnChg chg="mod">
          <ac:chgData name="Dezhong Yao" userId="794760dbfb091494" providerId="LiveId" clId="{E24D1FD2-854A-4773-B4ED-2D7ECE196ED4}" dt="2020-09-13T04:04:10.979" v="3586" actId="478"/>
          <ac:cxnSpMkLst>
            <pc:docMk/>
            <pc:sldMk cId="68869470" sldId="381"/>
            <ac:cxnSpMk id="123" creationId="{94D3198E-2E85-4A60-A3DA-906926DBB558}"/>
          </ac:cxnSpMkLst>
        </pc:cxnChg>
        <pc:cxnChg chg="mod">
          <ac:chgData name="Dezhong Yao" userId="794760dbfb091494" providerId="LiveId" clId="{E24D1FD2-854A-4773-B4ED-2D7ECE196ED4}" dt="2020-09-13T04:04:10.979" v="3586" actId="478"/>
          <ac:cxnSpMkLst>
            <pc:docMk/>
            <pc:sldMk cId="68869470" sldId="381"/>
            <ac:cxnSpMk id="124" creationId="{C06C316F-9388-42E7-BB5B-E30BA0908677}"/>
          </ac:cxnSpMkLst>
        </pc:cxnChg>
        <pc:cxnChg chg="mod">
          <ac:chgData name="Dezhong Yao" userId="794760dbfb091494" providerId="LiveId" clId="{E24D1FD2-854A-4773-B4ED-2D7ECE196ED4}" dt="2020-09-13T04:04:10.979" v="3586" actId="478"/>
          <ac:cxnSpMkLst>
            <pc:docMk/>
            <pc:sldMk cId="68869470" sldId="381"/>
            <ac:cxnSpMk id="125" creationId="{392629FC-0D7E-48CC-80D7-9597C60A1258}"/>
          </ac:cxnSpMkLst>
        </pc:cxnChg>
        <pc:cxnChg chg="mod">
          <ac:chgData name="Dezhong Yao" userId="794760dbfb091494" providerId="LiveId" clId="{E24D1FD2-854A-4773-B4ED-2D7ECE196ED4}" dt="2020-09-13T04:04:10.979" v="3586" actId="478"/>
          <ac:cxnSpMkLst>
            <pc:docMk/>
            <pc:sldMk cId="68869470" sldId="381"/>
            <ac:cxnSpMk id="127" creationId="{16A6CD7D-301C-4AB7-8D13-9F0D278E7DD7}"/>
          </ac:cxnSpMkLst>
        </pc:cxnChg>
        <pc:cxnChg chg="mod">
          <ac:chgData name="Dezhong Yao" userId="794760dbfb091494" providerId="LiveId" clId="{E24D1FD2-854A-4773-B4ED-2D7ECE196ED4}" dt="2020-09-13T04:04:10.979" v="3586" actId="478"/>
          <ac:cxnSpMkLst>
            <pc:docMk/>
            <pc:sldMk cId="68869470" sldId="381"/>
            <ac:cxnSpMk id="161" creationId="{1B649A06-B630-4975-834F-B7468539EF20}"/>
          </ac:cxnSpMkLst>
        </pc:cxnChg>
        <pc:cxnChg chg="mod">
          <ac:chgData name="Dezhong Yao" userId="794760dbfb091494" providerId="LiveId" clId="{E24D1FD2-854A-4773-B4ED-2D7ECE196ED4}" dt="2020-09-13T04:04:10.979" v="3586" actId="478"/>
          <ac:cxnSpMkLst>
            <pc:docMk/>
            <pc:sldMk cId="68869470" sldId="381"/>
            <ac:cxnSpMk id="162" creationId="{9CC1F10A-D228-4C99-86E2-56B36E5C2A83}"/>
          </ac:cxnSpMkLst>
        </pc:cxnChg>
        <pc:cxnChg chg="mod">
          <ac:chgData name="Dezhong Yao" userId="794760dbfb091494" providerId="LiveId" clId="{E24D1FD2-854A-4773-B4ED-2D7ECE196ED4}" dt="2020-09-13T04:04:10.979" v="3586" actId="478"/>
          <ac:cxnSpMkLst>
            <pc:docMk/>
            <pc:sldMk cId="68869470" sldId="381"/>
            <ac:cxnSpMk id="172" creationId="{88F3B912-0E9F-4C41-B53A-4A1D91701B74}"/>
          </ac:cxnSpMkLst>
        </pc:cxnChg>
        <pc:cxnChg chg="mod">
          <ac:chgData name="Dezhong Yao" userId="794760dbfb091494" providerId="LiveId" clId="{E24D1FD2-854A-4773-B4ED-2D7ECE196ED4}" dt="2020-09-13T04:04:10.979" v="3586" actId="478"/>
          <ac:cxnSpMkLst>
            <pc:docMk/>
            <pc:sldMk cId="68869470" sldId="381"/>
            <ac:cxnSpMk id="178" creationId="{121EEB11-935B-4424-81F7-0B4B3BA5A20D}"/>
          </ac:cxnSpMkLst>
        </pc:cxnChg>
        <pc:cxnChg chg="mod">
          <ac:chgData name="Dezhong Yao" userId="794760dbfb091494" providerId="LiveId" clId="{E24D1FD2-854A-4773-B4ED-2D7ECE196ED4}" dt="2020-09-13T04:04:10.979" v="3586" actId="478"/>
          <ac:cxnSpMkLst>
            <pc:docMk/>
            <pc:sldMk cId="68869470" sldId="381"/>
            <ac:cxnSpMk id="179" creationId="{ADF7B028-AA40-45E1-9593-97E9FEE8439C}"/>
          </ac:cxnSpMkLst>
        </pc:cxnChg>
        <pc:cxnChg chg="mod">
          <ac:chgData name="Dezhong Yao" userId="794760dbfb091494" providerId="LiveId" clId="{E24D1FD2-854A-4773-B4ED-2D7ECE196ED4}" dt="2020-09-13T04:04:10.979" v="3586" actId="478"/>
          <ac:cxnSpMkLst>
            <pc:docMk/>
            <pc:sldMk cId="68869470" sldId="381"/>
            <ac:cxnSpMk id="189" creationId="{28B5124E-9EA0-47D9-9014-0317DB40BF08}"/>
          </ac:cxnSpMkLst>
        </pc:cxnChg>
        <pc:cxnChg chg="mod">
          <ac:chgData name="Dezhong Yao" userId="794760dbfb091494" providerId="LiveId" clId="{E24D1FD2-854A-4773-B4ED-2D7ECE196ED4}" dt="2020-09-13T04:04:10.979" v="3586" actId="478"/>
          <ac:cxnSpMkLst>
            <pc:docMk/>
            <pc:sldMk cId="68869470" sldId="381"/>
            <ac:cxnSpMk id="190" creationId="{09D60FB7-7468-4D26-82B5-CF42A6918279}"/>
          </ac:cxnSpMkLst>
        </pc:cxnChg>
        <pc:cxnChg chg="mod">
          <ac:chgData name="Dezhong Yao" userId="794760dbfb091494" providerId="LiveId" clId="{E24D1FD2-854A-4773-B4ED-2D7ECE196ED4}" dt="2020-09-13T04:04:10.979" v="3586" actId="478"/>
          <ac:cxnSpMkLst>
            <pc:docMk/>
            <pc:sldMk cId="68869470" sldId="381"/>
            <ac:cxnSpMk id="191" creationId="{8AF2A577-1EFD-449F-A2D7-683DA723A2F8}"/>
          </ac:cxnSpMkLst>
        </pc:cxnChg>
        <pc:cxnChg chg="mod">
          <ac:chgData name="Dezhong Yao" userId="794760dbfb091494" providerId="LiveId" clId="{E24D1FD2-854A-4773-B4ED-2D7ECE196ED4}" dt="2020-09-13T04:04:10.979" v="3586" actId="478"/>
          <ac:cxnSpMkLst>
            <pc:docMk/>
            <pc:sldMk cId="68869470" sldId="381"/>
            <ac:cxnSpMk id="192" creationId="{2FA7D0B1-457D-4E98-B289-9D1537946F6A}"/>
          </ac:cxnSpMkLst>
        </pc:cxnChg>
        <pc:cxnChg chg="mod">
          <ac:chgData name="Dezhong Yao" userId="794760dbfb091494" providerId="LiveId" clId="{E24D1FD2-854A-4773-B4ED-2D7ECE196ED4}" dt="2020-09-13T04:04:10.979" v="3586" actId="478"/>
          <ac:cxnSpMkLst>
            <pc:docMk/>
            <pc:sldMk cId="68869470" sldId="381"/>
            <ac:cxnSpMk id="193" creationId="{ABF696BC-D85D-49E1-BF30-4B3E68FA89DE}"/>
          </ac:cxnSpMkLst>
        </pc:cxnChg>
        <pc:cxnChg chg="mod">
          <ac:chgData name="Dezhong Yao" userId="794760dbfb091494" providerId="LiveId" clId="{E24D1FD2-854A-4773-B4ED-2D7ECE196ED4}" dt="2020-09-13T04:04:10.979" v="3586" actId="478"/>
          <ac:cxnSpMkLst>
            <pc:docMk/>
            <pc:sldMk cId="68869470" sldId="381"/>
            <ac:cxnSpMk id="194" creationId="{FCE3DB56-A5B3-4DCE-8164-4A03118A556E}"/>
          </ac:cxnSpMkLst>
        </pc:cxnChg>
        <pc:cxnChg chg="mod">
          <ac:chgData name="Dezhong Yao" userId="794760dbfb091494" providerId="LiveId" clId="{E24D1FD2-854A-4773-B4ED-2D7ECE196ED4}" dt="2020-09-13T04:04:10.979" v="3586" actId="478"/>
          <ac:cxnSpMkLst>
            <pc:docMk/>
            <pc:sldMk cId="68869470" sldId="381"/>
            <ac:cxnSpMk id="195" creationId="{1E564C65-ED83-4F7E-8345-F89D5BED3F08}"/>
          </ac:cxnSpMkLst>
        </pc:cxnChg>
        <pc:cxnChg chg="mod">
          <ac:chgData name="Dezhong Yao" userId="794760dbfb091494" providerId="LiveId" clId="{E24D1FD2-854A-4773-B4ED-2D7ECE196ED4}" dt="2020-09-13T04:04:10.979" v="3586" actId="478"/>
          <ac:cxnSpMkLst>
            <pc:docMk/>
            <pc:sldMk cId="68869470" sldId="381"/>
            <ac:cxnSpMk id="196" creationId="{EC356EB1-EA3B-4A22-B24A-47D3BF2EBA11}"/>
          </ac:cxnSpMkLst>
        </pc:cxnChg>
        <pc:cxnChg chg="mod">
          <ac:chgData name="Dezhong Yao" userId="794760dbfb091494" providerId="LiveId" clId="{E24D1FD2-854A-4773-B4ED-2D7ECE196ED4}" dt="2020-09-13T04:04:10.979" v="3586" actId="478"/>
          <ac:cxnSpMkLst>
            <pc:docMk/>
            <pc:sldMk cId="68869470" sldId="381"/>
            <ac:cxnSpMk id="197" creationId="{64F9EA5A-3F92-4172-A16C-9D476B5C9918}"/>
          </ac:cxnSpMkLst>
        </pc:cxnChg>
      </pc:sldChg>
      <pc:sldChg chg="modSp add">
        <pc:chgData name="Dezhong Yao" userId="794760dbfb091494" providerId="LiveId" clId="{E24D1FD2-854A-4773-B4ED-2D7ECE196ED4}" dt="2020-09-13T04:08:20.944" v="3796"/>
        <pc:sldMkLst>
          <pc:docMk/>
          <pc:sldMk cId="4164853317" sldId="382"/>
        </pc:sldMkLst>
        <pc:spChg chg="mod">
          <ac:chgData name="Dezhong Yao" userId="794760dbfb091494" providerId="LiveId" clId="{E24D1FD2-854A-4773-B4ED-2D7ECE196ED4}" dt="2020-09-13T04:08:20.944" v="3796"/>
          <ac:spMkLst>
            <pc:docMk/>
            <pc:sldMk cId="4164853317" sldId="382"/>
            <ac:spMk id="3" creationId="{BCF88AE2-D74E-4922-AAF3-F7310070CC14}"/>
          </ac:spMkLst>
        </pc:spChg>
      </pc:sldChg>
      <pc:sldChg chg="modSp">
        <pc:chgData name="Dezhong Yao" userId="794760dbfb091494" providerId="LiveId" clId="{E24D1FD2-854A-4773-B4ED-2D7ECE196ED4}" dt="2020-09-14T02:07:04.571" v="5817"/>
        <pc:sldMkLst>
          <pc:docMk/>
          <pc:sldMk cId="2947916881" sldId="390"/>
        </pc:sldMkLst>
        <pc:spChg chg="mod">
          <ac:chgData name="Dezhong Yao" userId="794760dbfb091494" providerId="LiveId" clId="{E24D1FD2-854A-4773-B4ED-2D7ECE196ED4}" dt="2020-09-14T02:07:04.571" v="5817"/>
          <ac:spMkLst>
            <pc:docMk/>
            <pc:sldMk cId="2947916881" sldId="390"/>
            <ac:spMk id="3" creationId="{63180671-9F2F-4E7F-A73B-80410AF405CE}"/>
          </ac:spMkLst>
        </pc:spChg>
      </pc:sldChg>
      <pc:sldChg chg="addSp delSp modSp">
        <pc:chgData name="Dezhong Yao" userId="794760dbfb091494" providerId="LiveId" clId="{E24D1FD2-854A-4773-B4ED-2D7ECE196ED4}" dt="2020-09-14T02:06:59.295" v="5813"/>
        <pc:sldMkLst>
          <pc:docMk/>
          <pc:sldMk cId="1239398758" sldId="391"/>
        </pc:sldMkLst>
        <pc:spChg chg="mod">
          <ac:chgData name="Dezhong Yao" userId="794760dbfb091494" providerId="LiveId" clId="{E24D1FD2-854A-4773-B4ED-2D7ECE196ED4}" dt="2020-09-14T02:06:59.295" v="5813"/>
          <ac:spMkLst>
            <pc:docMk/>
            <pc:sldMk cId="1239398758" sldId="391"/>
            <ac:spMk id="3" creationId="{C269ECBC-991A-4FD0-9536-D3CFD3D99B55}"/>
          </ac:spMkLst>
        </pc:spChg>
        <pc:spChg chg="mod">
          <ac:chgData name="Dezhong Yao" userId="794760dbfb091494" providerId="LiveId" clId="{E24D1FD2-854A-4773-B4ED-2D7ECE196ED4}" dt="2020-09-14T00:38:12.171" v="3955" actId="1036"/>
          <ac:spMkLst>
            <pc:docMk/>
            <pc:sldMk cId="1239398758" sldId="391"/>
            <ac:spMk id="5" creationId="{F52A9A95-52C1-45A9-9A89-1678446E09E5}"/>
          </ac:spMkLst>
        </pc:spChg>
        <pc:spChg chg="mod">
          <ac:chgData name="Dezhong Yao" userId="794760dbfb091494" providerId="LiveId" clId="{E24D1FD2-854A-4773-B4ED-2D7ECE196ED4}" dt="2020-09-14T00:38:06.849" v="3949" actId="14100"/>
          <ac:spMkLst>
            <pc:docMk/>
            <pc:sldMk cId="1239398758" sldId="391"/>
            <ac:spMk id="6" creationId="{27B230C1-8258-4C5E-B754-88862EA23F7E}"/>
          </ac:spMkLst>
        </pc:spChg>
        <pc:spChg chg="mod">
          <ac:chgData name="Dezhong Yao" userId="794760dbfb091494" providerId="LiveId" clId="{E24D1FD2-854A-4773-B4ED-2D7ECE196ED4}" dt="2020-09-14T00:31:42.967" v="3871" actId="404"/>
          <ac:spMkLst>
            <pc:docMk/>
            <pc:sldMk cId="1239398758" sldId="391"/>
            <ac:spMk id="7" creationId="{34B8EDEF-01C4-4457-B465-5DE74BA465AE}"/>
          </ac:spMkLst>
        </pc:spChg>
        <pc:spChg chg="mod">
          <ac:chgData name="Dezhong Yao" userId="794760dbfb091494" providerId="LiveId" clId="{E24D1FD2-854A-4773-B4ED-2D7ECE196ED4}" dt="2020-09-14T00:31:42.967" v="3871" actId="404"/>
          <ac:spMkLst>
            <pc:docMk/>
            <pc:sldMk cId="1239398758" sldId="391"/>
            <ac:spMk id="8" creationId="{56113B81-5C24-4C4F-B903-F42FE35EA522}"/>
          </ac:spMkLst>
        </pc:spChg>
        <pc:spChg chg="mod">
          <ac:chgData name="Dezhong Yao" userId="794760dbfb091494" providerId="LiveId" clId="{E24D1FD2-854A-4773-B4ED-2D7ECE196ED4}" dt="2020-09-14T00:34:06.121" v="3893" actId="403"/>
          <ac:spMkLst>
            <pc:docMk/>
            <pc:sldMk cId="1239398758" sldId="391"/>
            <ac:spMk id="11" creationId="{5D0860E9-35E1-45E6-A553-CB31AFE10634}"/>
          </ac:spMkLst>
        </pc:spChg>
        <pc:spChg chg="mod">
          <ac:chgData name="Dezhong Yao" userId="794760dbfb091494" providerId="LiveId" clId="{E24D1FD2-854A-4773-B4ED-2D7ECE196ED4}" dt="2020-09-14T00:31:42.967" v="3871" actId="404"/>
          <ac:spMkLst>
            <pc:docMk/>
            <pc:sldMk cId="1239398758" sldId="391"/>
            <ac:spMk id="12" creationId="{5B4A399E-2DEC-48E8-8027-C538B0EA9C81}"/>
          </ac:spMkLst>
        </pc:spChg>
        <pc:spChg chg="mod">
          <ac:chgData name="Dezhong Yao" userId="794760dbfb091494" providerId="LiveId" clId="{E24D1FD2-854A-4773-B4ED-2D7ECE196ED4}" dt="2020-09-14T00:31:42.967" v="3871" actId="404"/>
          <ac:spMkLst>
            <pc:docMk/>
            <pc:sldMk cId="1239398758" sldId="391"/>
            <ac:spMk id="13" creationId="{EE160FF2-E81E-4991-9234-4205BFD54F1A}"/>
          </ac:spMkLst>
        </pc:spChg>
        <pc:spChg chg="mod">
          <ac:chgData name="Dezhong Yao" userId="794760dbfb091494" providerId="LiveId" clId="{E24D1FD2-854A-4773-B4ED-2D7ECE196ED4}" dt="2020-09-14T00:31:42.967" v="3871" actId="404"/>
          <ac:spMkLst>
            <pc:docMk/>
            <pc:sldMk cId="1239398758" sldId="391"/>
            <ac:spMk id="14" creationId="{997AADFC-CB19-48B9-A280-B70DC4DE27AE}"/>
          </ac:spMkLst>
        </pc:spChg>
        <pc:spChg chg="mod">
          <ac:chgData name="Dezhong Yao" userId="794760dbfb091494" providerId="LiveId" clId="{E24D1FD2-854A-4773-B4ED-2D7ECE196ED4}" dt="2020-09-14T00:31:42.967" v="3871" actId="404"/>
          <ac:spMkLst>
            <pc:docMk/>
            <pc:sldMk cId="1239398758" sldId="391"/>
            <ac:spMk id="15" creationId="{EFED93B7-0B2A-47A4-A2EA-CF9DC0522199}"/>
          </ac:spMkLst>
        </pc:spChg>
        <pc:spChg chg="mod">
          <ac:chgData name="Dezhong Yao" userId="794760dbfb091494" providerId="LiveId" clId="{E24D1FD2-854A-4773-B4ED-2D7ECE196ED4}" dt="2020-09-14T00:31:42.967" v="3871" actId="404"/>
          <ac:spMkLst>
            <pc:docMk/>
            <pc:sldMk cId="1239398758" sldId="391"/>
            <ac:spMk id="16" creationId="{52989F3E-5610-497C-91AC-FF4112B479D1}"/>
          </ac:spMkLst>
        </pc:spChg>
        <pc:spChg chg="mod">
          <ac:chgData name="Dezhong Yao" userId="794760dbfb091494" providerId="LiveId" clId="{E24D1FD2-854A-4773-B4ED-2D7ECE196ED4}" dt="2020-09-14T00:31:42.967" v="3871" actId="404"/>
          <ac:spMkLst>
            <pc:docMk/>
            <pc:sldMk cId="1239398758" sldId="391"/>
            <ac:spMk id="19" creationId="{12BBAA4F-D0DA-4EDD-A7CD-B8ADABC44344}"/>
          </ac:spMkLst>
        </pc:spChg>
        <pc:spChg chg="mod">
          <ac:chgData name="Dezhong Yao" userId="794760dbfb091494" providerId="LiveId" clId="{E24D1FD2-854A-4773-B4ED-2D7ECE196ED4}" dt="2020-09-14T00:31:42.967" v="3871" actId="404"/>
          <ac:spMkLst>
            <pc:docMk/>
            <pc:sldMk cId="1239398758" sldId="391"/>
            <ac:spMk id="20" creationId="{F08C8CA2-29D0-463B-8643-9EDBF2A94253}"/>
          </ac:spMkLst>
        </pc:spChg>
        <pc:spChg chg="mod">
          <ac:chgData name="Dezhong Yao" userId="794760dbfb091494" providerId="LiveId" clId="{E24D1FD2-854A-4773-B4ED-2D7ECE196ED4}" dt="2020-09-14T00:31:42.967" v="3871" actId="404"/>
          <ac:spMkLst>
            <pc:docMk/>
            <pc:sldMk cId="1239398758" sldId="391"/>
            <ac:spMk id="21" creationId="{E2BF25FE-D750-452D-849D-CC8AA7D5E8E0}"/>
          </ac:spMkLst>
        </pc:spChg>
        <pc:spChg chg="mod">
          <ac:chgData name="Dezhong Yao" userId="794760dbfb091494" providerId="LiveId" clId="{E24D1FD2-854A-4773-B4ED-2D7ECE196ED4}" dt="2020-09-14T00:34:52.769" v="3907" actId="20577"/>
          <ac:spMkLst>
            <pc:docMk/>
            <pc:sldMk cId="1239398758" sldId="391"/>
            <ac:spMk id="22" creationId="{DFEB1EEA-7B21-4A3D-B93F-CE593AB69BEA}"/>
          </ac:spMkLst>
        </pc:spChg>
        <pc:spChg chg="mod">
          <ac:chgData name="Dezhong Yao" userId="794760dbfb091494" providerId="LiveId" clId="{E24D1FD2-854A-4773-B4ED-2D7ECE196ED4}" dt="2020-09-14T00:34:50.314" v="3906" actId="20577"/>
          <ac:spMkLst>
            <pc:docMk/>
            <pc:sldMk cId="1239398758" sldId="391"/>
            <ac:spMk id="23" creationId="{11629B69-8515-4A48-8483-2BED3574F2ED}"/>
          </ac:spMkLst>
        </pc:spChg>
        <pc:spChg chg="mod">
          <ac:chgData name="Dezhong Yao" userId="794760dbfb091494" providerId="LiveId" clId="{E24D1FD2-854A-4773-B4ED-2D7ECE196ED4}" dt="2020-09-14T00:34:48.490" v="3904" actId="20577"/>
          <ac:spMkLst>
            <pc:docMk/>
            <pc:sldMk cId="1239398758" sldId="391"/>
            <ac:spMk id="24" creationId="{B7B8D4FD-2F1D-4792-990D-3FE61E394BB3}"/>
          </ac:spMkLst>
        </pc:spChg>
        <pc:spChg chg="mod">
          <ac:chgData name="Dezhong Yao" userId="794760dbfb091494" providerId="LiveId" clId="{E24D1FD2-854A-4773-B4ED-2D7ECE196ED4}" dt="2020-09-14T00:34:49.441" v="3905" actId="20577"/>
          <ac:spMkLst>
            <pc:docMk/>
            <pc:sldMk cId="1239398758" sldId="391"/>
            <ac:spMk id="25" creationId="{9768E647-F6FF-46AE-AEA0-EF68D3E2ACDC}"/>
          </ac:spMkLst>
        </pc:spChg>
        <pc:spChg chg="mod">
          <ac:chgData name="Dezhong Yao" userId="794760dbfb091494" providerId="LiveId" clId="{E24D1FD2-854A-4773-B4ED-2D7ECE196ED4}" dt="2020-09-14T00:31:42.967" v="3871" actId="404"/>
          <ac:spMkLst>
            <pc:docMk/>
            <pc:sldMk cId="1239398758" sldId="391"/>
            <ac:spMk id="26" creationId="{21BC7934-FD27-43AD-ABFA-970EA8F52183}"/>
          </ac:spMkLst>
        </pc:spChg>
        <pc:spChg chg="mod">
          <ac:chgData name="Dezhong Yao" userId="794760dbfb091494" providerId="LiveId" clId="{E24D1FD2-854A-4773-B4ED-2D7ECE196ED4}" dt="2020-09-14T00:31:42.967" v="3871" actId="404"/>
          <ac:spMkLst>
            <pc:docMk/>
            <pc:sldMk cId="1239398758" sldId="391"/>
            <ac:spMk id="27" creationId="{D4272656-C327-4E82-A2A8-8E2FFE263C09}"/>
          </ac:spMkLst>
        </pc:spChg>
        <pc:spChg chg="mod">
          <ac:chgData name="Dezhong Yao" userId="794760dbfb091494" providerId="LiveId" clId="{E24D1FD2-854A-4773-B4ED-2D7ECE196ED4}" dt="2020-09-14T00:34:58.649" v="3911" actId="20577"/>
          <ac:spMkLst>
            <pc:docMk/>
            <pc:sldMk cId="1239398758" sldId="391"/>
            <ac:spMk id="28" creationId="{5CC0E7DE-3E17-4CEF-AD0F-5124F63195DD}"/>
          </ac:spMkLst>
        </pc:spChg>
        <pc:spChg chg="mod">
          <ac:chgData name="Dezhong Yao" userId="794760dbfb091494" providerId="LiveId" clId="{E24D1FD2-854A-4773-B4ED-2D7ECE196ED4}" dt="2020-09-14T00:34:56.315" v="3910" actId="20577"/>
          <ac:spMkLst>
            <pc:docMk/>
            <pc:sldMk cId="1239398758" sldId="391"/>
            <ac:spMk id="29" creationId="{E67850AC-62D5-499B-8F2A-5D2156D7CA05}"/>
          </ac:spMkLst>
        </pc:spChg>
        <pc:spChg chg="mod">
          <ac:chgData name="Dezhong Yao" userId="794760dbfb091494" providerId="LiveId" clId="{E24D1FD2-854A-4773-B4ED-2D7ECE196ED4}" dt="2020-09-14T00:34:53.801" v="3908" actId="20577"/>
          <ac:spMkLst>
            <pc:docMk/>
            <pc:sldMk cId="1239398758" sldId="391"/>
            <ac:spMk id="30" creationId="{FDB44ECA-B19E-4D95-9891-7C78CA81DBFA}"/>
          </ac:spMkLst>
        </pc:spChg>
        <pc:spChg chg="mod">
          <ac:chgData name="Dezhong Yao" userId="794760dbfb091494" providerId="LiveId" clId="{E24D1FD2-854A-4773-B4ED-2D7ECE196ED4}" dt="2020-09-14T00:34:55.160" v="3909" actId="20577"/>
          <ac:spMkLst>
            <pc:docMk/>
            <pc:sldMk cId="1239398758" sldId="391"/>
            <ac:spMk id="31" creationId="{4043EFD7-01ED-4C6C-9348-6BFE62B316AB}"/>
          </ac:spMkLst>
        </pc:spChg>
        <pc:spChg chg="mod">
          <ac:chgData name="Dezhong Yao" userId="794760dbfb091494" providerId="LiveId" clId="{E24D1FD2-854A-4773-B4ED-2D7ECE196ED4}" dt="2020-09-14T00:31:42.967" v="3871" actId="404"/>
          <ac:spMkLst>
            <pc:docMk/>
            <pc:sldMk cId="1239398758" sldId="391"/>
            <ac:spMk id="32" creationId="{F5E35151-216C-4060-A49B-60B79E50A7A3}"/>
          </ac:spMkLst>
        </pc:spChg>
        <pc:spChg chg="mod">
          <ac:chgData name="Dezhong Yao" userId="794760dbfb091494" providerId="LiveId" clId="{E24D1FD2-854A-4773-B4ED-2D7ECE196ED4}" dt="2020-09-14T00:31:42.967" v="3871" actId="404"/>
          <ac:spMkLst>
            <pc:docMk/>
            <pc:sldMk cId="1239398758" sldId="391"/>
            <ac:spMk id="33" creationId="{75239410-87EF-459A-9025-7A58E29A7EA5}"/>
          </ac:spMkLst>
        </pc:spChg>
        <pc:spChg chg="mod">
          <ac:chgData name="Dezhong Yao" userId="794760dbfb091494" providerId="LiveId" clId="{E24D1FD2-854A-4773-B4ED-2D7ECE196ED4}" dt="2020-09-14T00:34:37.835" v="3900" actId="20577"/>
          <ac:spMkLst>
            <pc:docMk/>
            <pc:sldMk cId="1239398758" sldId="391"/>
            <ac:spMk id="34" creationId="{7490E98F-6E95-4C16-93F6-05FA1AEBF94B}"/>
          </ac:spMkLst>
        </pc:spChg>
        <pc:spChg chg="mod">
          <ac:chgData name="Dezhong Yao" userId="794760dbfb091494" providerId="LiveId" clId="{E24D1FD2-854A-4773-B4ED-2D7ECE196ED4}" dt="2020-09-14T00:34:38.394" v="3901" actId="20577"/>
          <ac:spMkLst>
            <pc:docMk/>
            <pc:sldMk cId="1239398758" sldId="391"/>
            <ac:spMk id="35" creationId="{AC784843-D8BA-45D3-8E7D-AC128A5C7FE7}"/>
          </ac:spMkLst>
        </pc:spChg>
        <pc:spChg chg="mod">
          <ac:chgData name="Dezhong Yao" userId="794760dbfb091494" providerId="LiveId" clId="{E24D1FD2-854A-4773-B4ED-2D7ECE196ED4}" dt="2020-09-14T00:34:46.273" v="3902" actId="20577"/>
          <ac:spMkLst>
            <pc:docMk/>
            <pc:sldMk cId="1239398758" sldId="391"/>
            <ac:spMk id="36" creationId="{1E3D32DE-FCE2-493E-BE82-70155C7CBC2C}"/>
          </ac:spMkLst>
        </pc:spChg>
        <pc:spChg chg="mod">
          <ac:chgData name="Dezhong Yao" userId="794760dbfb091494" providerId="LiveId" clId="{E24D1FD2-854A-4773-B4ED-2D7ECE196ED4}" dt="2020-09-14T00:34:47.225" v="3903" actId="20577"/>
          <ac:spMkLst>
            <pc:docMk/>
            <pc:sldMk cId="1239398758" sldId="391"/>
            <ac:spMk id="37" creationId="{E811BA4C-AFE6-4285-9A29-F5676CB6F34A}"/>
          </ac:spMkLst>
        </pc:spChg>
        <pc:spChg chg="mod">
          <ac:chgData name="Dezhong Yao" userId="794760dbfb091494" providerId="LiveId" clId="{E24D1FD2-854A-4773-B4ED-2D7ECE196ED4}" dt="2020-09-14T00:31:42.967" v="3871" actId="404"/>
          <ac:spMkLst>
            <pc:docMk/>
            <pc:sldMk cId="1239398758" sldId="391"/>
            <ac:spMk id="38" creationId="{B9B8E0B3-C73C-4491-91BA-814DE43875F2}"/>
          </ac:spMkLst>
        </pc:spChg>
        <pc:spChg chg="mod">
          <ac:chgData name="Dezhong Yao" userId="794760dbfb091494" providerId="LiveId" clId="{E24D1FD2-854A-4773-B4ED-2D7ECE196ED4}" dt="2020-09-14T00:31:42.967" v="3871" actId="404"/>
          <ac:spMkLst>
            <pc:docMk/>
            <pc:sldMk cId="1239398758" sldId="391"/>
            <ac:spMk id="39" creationId="{258CF8AE-EF09-4669-9148-37491A066920}"/>
          </ac:spMkLst>
        </pc:spChg>
        <pc:spChg chg="mod">
          <ac:chgData name="Dezhong Yao" userId="794760dbfb091494" providerId="LiveId" clId="{E24D1FD2-854A-4773-B4ED-2D7ECE196ED4}" dt="2020-09-14T00:34:29.920" v="3896" actId="404"/>
          <ac:spMkLst>
            <pc:docMk/>
            <pc:sldMk cId="1239398758" sldId="391"/>
            <ac:spMk id="40" creationId="{6C5B3A57-875F-45FB-B6E3-482F53B92FF3}"/>
          </ac:spMkLst>
        </pc:spChg>
        <pc:spChg chg="mod">
          <ac:chgData name="Dezhong Yao" userId="794760dbfb091494" providerId="LiveId" clId="{E24D1FD2-854A-4773-B4ED-2D7ECE196ED4}" dt="2020-09-14T00:34:36.434" v="3899" actId="20577"/>
          <ac:spMkLst>
            <pc:docMk/>
            <pc:sldMk cId="1239398758" sldId="391"/>
            <ac:spMk id="41" creationId="{F6AD541D-DD75-491D-ACB9-22DA375C8E12}"/>
          </ac:spMkLst>
        </pc:spChg>
        <pc:spChg chg="mod">
          <ac:chgData name="Dezhong Yao" userId="794760dbfb091494" providerId="LiveId" clId="{E24D1FD2-854A-4773-B4ED-2D7ECE196ED4}" dt="2020-09-14T00:34:34.001" v="3897" actId="20577"/>
          <ac:spMkLst>
            <pc:docMk/>
            <pc:sldMk cId="1239398758" sldId="391"/>
            <ac:spMk id="42" creationId="{2451D126-83CA-49A6-AB41-C6442C1C3E75}"/>
          </ac:spMkLst>
        </pc:spChg>
        <pc:spChg chg="mod">
          <ac:chgData name="Dezhong Yao" userId="794760dbfb091494" providerId="LiveId" clId="{E24D1FD2-854A-4773-B4ED-2D7ECE196ED4}" dt="2020-09-14T00:34:35.427" v="3898" actId="20577"/>
          <ac:spMkLst>
            <pc:docMk/>
            <pc:sldMk cId="1239398758" sldId="391"/>
            <ac:spMk id="43" creationId="{A3CE3F39-1D94-4824-84C6-38E0D154360F}"/>
          </ac:spMkLst>
        </pc:spChg>
        <pc:spChg chg="mod">
          <ac:chgData name="Dezhong Yao" userId="794760dbfb091494" providerId="LiveId" clId="{E24D1FD2-854A-4773-B4ED-2D7ECE196ED4}" dt="2020-09-14T00:31:42.967" v="3871" actId="404"/>
          <ac:spMkLst>
            <pc:docMk/>
            <pc:sldMk cId="1239398758" sldId="391"/>
            <ac:spMk id="44" creationId="{E21AD5C8-19F4-48CF-A9C8-CD5640AC0ABE}"/>
          </ac:spMkLst>
        </pc:spChg>
        <pc:spChg chg="mod">
          <ac:chgData name="Dezhong Yao" userId="794760dbfb091494" providerId="LiveId" clId="{E24D1FD2-854A-4773-B4ED-2D7ECE196ED4}" dt="2020-09-14T00:31:42.967" v="3871" actId="404"/>
          <ac:spMkLst>
            <pc:docMk/>
            <pc:sldMk cId="1239398758" sldId="391"/>
            <ac:spMk id="45" creationId="{F9A59FE5-BB72-4B41-819D-7DAB84DE9613}"/>
          </ac:spMkLst>
        </pc:spChg>
        <pc:spChg chg="add mod topLvl">
          <ac:chgData name="Dezhong Yao" userId="794760dbfb091494" providerId="LiveId" clId="{E24D1FD2-854A-4773-B4ED-2D7ECE196ED4}" dt="2020-09-14T00:38:21.883" v="3971" actId="1035"/>
          <ac:spMkLst>
            <pc:docMk/>
            <pc:sldMk cId="1239398758" sldId="391"/>
            <ac:spMk id="46" creationId="{7F4CC36A-51D6-4224-AC12-A5E2967A1EB8}"/>
          </ac:spMkLst>
        </pc:spChg>
        <pc:spChg chg="add mod topLvl">
          <ac:chgData name="Dezhong Yao" userId="794760dbfb091494" providerId="LiveId" clId="{E24D1FD2-854A-4773-B4ED-2D7ECE196ED4}" dt="2020-09-14T00:38:21.883" v="3971" actId="1035"/>
          <ac:spMkLst>
            <pc:docMk/>
            <pc:sldMk cId="1239398758" sldId="391"/>
            <ac:spMk id="47" creationId="{CB0E7CFA-F5AA-4BED-9BB0-03B380234882}"/>
          </ac:spMkLst>
        </pc:spChg>
        <pc:spChg chg="add mod topLvl">
          <ac:chgData name="Dezhong Yao" userId="794760dbfb091494" providerId="LiveId" clId="{E24D1FD2-854A-4773-B4ED-2D7ECE196ED4}" dt="2020-09-14T00:38:21.883" v="3971" actId="1035"/>
          <ac:spMkLst>
            <pc:docMk/>
            <pc:sldMk cId="1239398758" sldId="391"/>
            <ac:spMk id="48" creationId="{3EE4B845-2952-457B-BE78-446E8B2E7011}"/>
          </ac:spMkLst>
        </pc:spChg>
        <pc:spChg chg="add mod topLvl">
          <ac:chgData name="Dezhong Yao" userId="794760dbfb091494" providerId="LiveId" clId="{E24D1FD2-854A-4773-B4ED-2D7ECE196ED4}" dt="2020-09-14T00:38:21.883" v="3971" actId="1035"/>
          <ac:spMkLst>
            <pc:docMk/>
            <pc:sldMk cId="1239398758" sldId="391"/>
            <ac:spMk id="49" creationId="{9C445B9C-F906-482C-9E36-E257C53ED421}"/>
          </ac:spMkLst>
        </pc:spChg>
        <pc:spChg chg="add mod topLvl">
          <ac:chgData name="Dezhong Yao" userId="794760dbfb091494" providerId="LiveId" clId="{E24D1FD2-854A-4773-B4ED-2D7ECE196ED4}" dt="2020-09-14T00:38:21.883" v="3971" actId="1035"/>
          <ac:spMkLst>
            <pc:docMk/>
            <pc:sldMk cId="1239398758" sldId="391"/>
            <ac:spMk id="50" creationId="{9DC0E0C0-FAC6-4D8D-8D88-E4509DAC0BDC}"/>
          </ac:spMkLst>
        </pc:spChg>
        <pc:spChg chg="add mod topLvl">
          <ac:chgData name="Dezhong Yao" userId="794760dbfb091494" providerId="LiveId" clId="{E24D1FD2-854A-4773-B4ED-2D7ECE196ED4}" dt="2020-09-14T00:38:21.883" v="3971" actId="1035"/>
          <ac:spMkLst>
            <pc:docMk/>
            <pc:sldMk cId="1239398758" sldId="391"/>
            <ac:spMk id="51" creationId="{2921AF8B-03F7-40B4-AA04-C951532A49B2}"/>
          </ac:spMkLst>
        </pc:spChg>
        <pc:spChg chg="add mod topLvl">
          <ac:chgData name="Dezhong Yao" userId="794760dbfb091494" providerId="LiveId" clId="{E24D1FD2-854A-4773-B4ED-2D7ECE196ED4}" dt="2020-09-14T00:38:21.883" v="3971" actId="1035"/>
          <ac:spMkLst>
            <pc:docMk/>
            <pc:sldMk cId="1239398758" sldId="391"/>
            <ac:spMk id="52" creationId="{669F7E10-4475-41C6-93D2-5392B27F2182}"/>
          </ac:spMkLst>
        </pc:spChg>
        <pc:spChg chg="add mod topLvl">
          <ac:chgData name="Dezhong Yao" userId="794760dbfb091494" providerId="LiveId" clId="{E24D1FD2-854A-4773-B4ED-2D7ECE196ED4}" dt="2020-09-14T00:38:21.883" v="3971" actId="1035"/>
          <ac:spMkLst>
            <pc:docMk/>
            <pc:sldMk cId="1239398758" sldId="391"/>
            <ac:spMk id="53" creationId="{804262AC-A1F3-4F47-A7A3-AC7B244F0590}"/>
          </ac:spMkLst>
        </pc:spChg>
        <pc:spChg chg="add mod topLvl">
          <ac:chgData name="Dezhong Yao" userId="794760dbfb091494" providerId="LiveId" clId="{E24D1FD2-854A-4773-B4ED-2D7ECE196ED4}" dt="2020-09-14T00:38:21.883" v="3971" actId="1035"/>
          <ac:spMkLst>
            <pc:docMk/>
            <pc:sldMk cId="1239398758" sldId="391"/>
            <ac:spMk id="54" creationId="{20D2C98A-EA4B-46E7-9D67-A3CB803A2BF2}"/>
          </ac:spMkLst>
        </pc:spChg>
        <pc:spChg chg="add mod topLvl">
          <ac:chgData name="Dezhong Yao" userId="794760dbfb091494" providerId="LiveId" clId="{E24D1FD2-854A-4773-B4ED-2D7ECE196ED4}" dt="2020-09-14T00:38:21.883" v="3971" actId="1035"/>
          <ac:spMkLst>
            <pc:docMk/>
            <pc:sldMk cId="1239398758" sldId="391"/>
            <ac:spMk id="55" creationId="{9D3CE02E-25B2-4E00-BDF2-C7EDBC667091}"/>
          </ac:spMkLst>
        </pc:spChg>
        <pc:spChg chg="add mod topLvl">
          <ac:chgData name="Dezhong Yao" userId="794760dbfb091494" providerId="LiveId" clId="{E24D1FD2-854A-4773-B4ED-2D7ECE196ED4}" dt="2020-09-14T00:38:21.883" v="3971" actId="1035"/>
          <ac:spMkLst>
            <pc:docMk/>
            <pc:sldMk cId="1239398758" sldId="391"/>
            <ac:spMk id="56" creationId="{3A36F252-0F26-49EE-80AB-A9FB6C934E44}"/>
          </ac:spMkLst>
        </pc:spChg>
        <pc:spChg chg="add mod topLvl">
          <ac:chgData name="Dezhong Yao" userId="794760dbfb091494" providerId="LiveId" clId="{E24D1FD2-854A-4773-B4ED-2D7ECE196ED4}" dt="2020-09-14T00:38:21.883" v="3971" actId="1035"/>
          <ac:spMkLst>
            <pc:docMk/>
            <pc:sldMk cId="1239398758" sldId="391"/>
            <ac:spMk id="57" creationId="{E73EF829-C612-43DC-8FC0-081BC0184184}"/>
          </ac:spMkLst>
        </pc:spChg>
        <pc:spChg chg="add mod topLvl">
          <ac:chgData name="Dezhong Yao" userId="794760dbfb091494" providerId="LiveId" clId="{E24D1FD2-854A-4773-B4ED-2D7ECE196ED4}" dt="2020-09-14T00:38:21.883" v="3971" actId="1035"/>
          <ac:spMkLst>
            <pc:docMk/>
            <pc:sldMk cId="1239398758" sldId="391"/>
            <ac:spMk id="58" creationId="{95772E1B-D949-44A5-9851-61A6EAE8B362}"/>
          </ac:spMkLst>
        </pc:spChg>
        <pc:spChg chg="add mod topLvl">
          <ac:chgData name="Dezhong Yao" userId="794760dbfb091494" providerId="LiveId" clId="{E24D1FD2-854A-4773-B4ED-2D7ECE196ED4}" dt="2020-09-14T00:38:21.883" v="3971" actId="1035"/>
          <ac:spMkLst>
            <pc:docMk/>
            <pc:sldMk cId="1239398758" sldId="391"/>
            <ac:spMk id="59" creationId="{57A64A10-5A3B-4B31-A2C3-78D4969B306D}"/>
          </ac:spMkLst>
        </pc:spChg>
        <pc:spChg chg="add mod topLvl">
          <ac:chgData name="Dezhong Yao" userId="794760dbfb091494" providerId="LiveId" clId="{E24D1FD2-854A-4773-B4ED-2D7ECE196ED4}" dt="2020-09-14T00:38:21.883" v="3971" actId="1035"/>
          <ac:spMkLst>
            <pc:docMk/>
            <pc:sldMk cId="1239398758" sldId="391"/>
            <ac:spMk id="60" creationId="{98CE0EB5-8DD0-4345-8222-9CEA769C3789}"/>
          </ac:spMkLst>
        </pc:spChg>
        <pc:spChg chg="add mod topLvl">
          <ac:chgData name="Dezhong Yao" userId="794760dbfb091494" providerId="LiveId" clId="{E24D1FD2-854A-4773-B4ED-2D7ECE196ED4}" dt="2020-09-14T00:38:21.883" v="3971" actId="1035"/>
          <ac:spMkLst>
            <pc:docMk/>
            <pc:sldMk cId="1239398758" sldId="391"/>
            <ac:spMk id="61" creationId="{EA8E36A8-19CF-4334-BA65-09C3B79F3EDC}"/>
          </ac:spMkLst>
        </pc:spChg>
        <pc:spChg chg="add mod topLvl">
          <ac:chgData name="Dezhong Yao" userId="794760dbfb091494" providerId="LiveId" clId="{E24D1FD2-854A-4773-B4ED-2D7ECE196ED4}" dt="2020-09-14T00:38:21.883" v="3971" actId="1035"/>
          <ac:spMkLst>
            <pc:docMk/>
            <pc:sldMk cId="1239398758" sldId="391"/>
            <ac:spMk id="62" creationId="{25EDDA57-29E3-4D61-B3D7-BB0346FF8919}"/>
          </ac:spMkLst>
        </pc:spChg>
        <pc:spChg chg="add mod topLvl">
          <ac:chgData name="Dezhong Yao" userId="794760dbfb091494" providerId="LiveId" clId="{E24D1FD2-854A-4773-B4ED-2D7ECE196ED4}" dt="2020-09-14T00:38:21.883" v="3971" actId="1035"/>
          <ac:spMkLst>
            <pc:docMk/>
            <pc:sldMk cId="1239398758" sldId="391"/>
            <ac:spMk id="63" creationId="{548B483E-BE8A-40A4-B6EF-5DA7B5AC358E}"/>
          </ac:spMkLst>
        </pc:spChg>
        <pc:spChg chg="add mod topLvl">
          <ac:chgData name="Dezhong Yao" userId="794760dbfb091494" providerId="LiveId" clId="{E24D1FD2-854A-4773-B4ED-2D7ECE196ED4}" dt="2020-09-14T00:38:21.883" v="3971" actId="1035"/>
          <ac:spMkLst>
            <pc:docMk/>
            <pc:sldMk cId="1239398758" sldId="391"/>
            <ac:spMk id="64" creationId="{8734F239-9E28-46BF-B47E-90EEE68C896D}"/>
          </ac:spMkLst>
        </pc:spChg>
        <pc:spChg chg="add mod topLvl">
          <ac:chgData name="Dezhong Yao" userId="794760dbfb091494" providerId="LiveId" clId="{E24D1FD2-854A-4773-B4ED-2D7ECE196ED4}" dt="2020-09-14T00:38:21.883" v="3971" actId="1035"/>
          <ac:spMkLst>
            <pc:docMk/>
            <pc:sldMk cId="1239398758" sldId="391"/>
            <ac:spMk id="65" creationId="{85DEF853-92DB-4212-A4E7-79CB211BD5B8}"/>
          </ac:spMkLst>
        </pc:spChg>
        <pc:spChg chg="add mod topLvl">
          <ac:chgData name="Dezhong Yao" userId="794760dbfb091494" providerId="LiveId" clId="{E24D1FD2-854A-4773-B4ED-2D7ECE196ED4}" dt="2020-09-14T00:38:21.883" v="3971" actId="1035"/>
          <ac:spMkLst>
            <pc:docMk/>
            <pc:sldMk cId="1239398758" sldId="391"/>
            <ac:spMk id="66" creationId="{4C62CFAA-D3A7-495F-9940-EF3052BBEC1B}"/>
          </ac:spMkLst>
        </pc:spChg>
        <pc:spChg chg="add mod topLvl">
          <ac:chgData name="Dezhong Yao" userId="794760dbfb091494" providerId="LiveId" clId="{E24D1FD2-854A-4773-B4ED-2D7ECE196ED4}" dt="2020-09-14T00:38:21.883" v="3971" actId="1035"/>
          <ac:spMkLst>
            <pc:docMk/>
            <pc:sldMk cId="1239398758" sldId="391"/>
            <ac:spMk id="67" creationId="{65D39D70-9675-49CB-84C0-0592FB2A2503}"/>
          </ac:spMkLst>
        </pc:spChg>
        <pc:spChg chg="add mod topLvl">
          <ac:chgData name="Dezhong Yao" userId="794760dbfb091494" providerId="LiveId" clId="{E24D1FD2-854A-4773-B4ED-2D7ECE196ED4}" dt="2020-09-14T00:38:21.883" v="3971" actId="1035"/>
          <ac:spMkLst>
            <pc:docMk/>
            <pc:sldMk cId="1239398758" sldId="391"/>
            <ac:spMk id="68" creationId="{F22BDC02-897A-408E-9595-AFE8892BEF15}"/>
          </ac:spMkLst>
        </pc:spChg>
        <pc:spChg chg="add mod topLvl">
          <ac:chgData name="Dezhong Yao" userId="794760dbfb091494" providerId="LiveId" clId="{E24D1FD2-854A-4773-B4ED-2D7ECE196ED4}" dt="2020-09-14T00:38:21.883" v="3971" actId="1035"/>
          <ac:spMkLst>
            <pc:docMk/>
            <pc:sldMk cId="1239398758" sldId="391"/>
            <ac:spMk id="69" creationId="{3DDB85B5-3070-44F6-A20E-A3BF3A741482}"/>
          </ac:spMkLst>
        </pc:spChg>
        <pc:spChg chg="add mod topLvl">
          <ac:chgData name="Dezhong Yao" userId="794760dbfb091494" providerId="LiveId" clId="{E24D1FD2-854A-4773-B4ED-2D7ECE196ED4}" dt="2020-09-14T00:38:21.883" v="3971" actId="1035"/>
          <ac:spMkLst>
            <pc:docMk/>
            <pc:sldMk cId="1239398758" sldId="391"/>
            <ac:spMk id="70" creationId="{DC161E01-C25C-4188-82A8-7189EF27BC1B}"/>
          </ac:spMkLst>
        </pc:spChg>
        <pc:spChg chg="add mod topLvl">
          <ac:chgData name="Dezhong Yao" userId="794760dbfb091494" providerId="LiveId" clId="{E24D1FD2-854A-4773-B4ED-2D7ECE196ED4}" dt="2020-09-14T00:38:21.883" v="3971" actId="1035"/>
          <ac:spMkLst>
            <pc:docMk/>
            <pc:sldMk cId="1239398758" sldId="391"/>
            <ac:spMk id="71" creationId="{D407BEB7-0878-48A9-A958-FC7E179893CC}"/>
          </ac:spMkLst>
        </pc:spChg>
        <pc:spChg chg="add mod topLvl">
          <ac:chgData name="Dezhong Yao" userId="794760dbfb091494" providerId="LiveId" clId="{E24D1FD2-854A-4773-B4ED-2D7ECE196ED4}" dt="2020-09-14T00:38:21.883" v="3971" actId="1035"/>
          <ac:spMkLst>
            <pc:docMk/>
            <pc:sldMk cId="1239398758" sldId="391"/>
            <ac:spMk id="72" creationId="{74EC9C0E-5ADC-44EF-9B16-E677D3F29EFE}"/>
          </ac:spMkLst>
        </pc:spChg>
        <pc:spChg chg="add mod topLvl">
          <ac:chgData name="Dezhong Yao" userId="794760dbfb091494" providerId="LiveId" clId="{E24D1FD2-854A-4773-B4ED-2D7ECE196ED4}" dt="2020-09-14T00:38:21.883" v="3971" actId="1035"/>
          <ac:spMkLst>
            <pc:docMk/>
            <pc:sldMk cId="1239398758" sldId="391"/>
            <ac:spMk id="73" creationId="{DAAED8FD-6CE7-4DB4-9CF2-4FA7C4D9641D}"/>
          </ac:spMkLst>
        </pc:spChg>
        <pc:spChg chg="add mod topLvl">
          <ac:chgData name="Dezhong Yao" userId="794760dbfb091494" providerId="LiveId" clId="{E24D1FD2-854A-4773-B4ED-2D7ECE196ED4}" dt="2020-09-14T00:38:21.883" v="3971" actId="1035"/>
          <ac:spMkLst>
            <pc:docMk/>
            <pc:sldMk cId="1239398758" sldId="391"/>
            <ac:spMk id="74" creationId="{72BA0F2A-F231-447C-B2AF-963CD116D740}"/>
          </ac:spMkLst>
        </pc:spChg>
        <pc:spChg chg="add mod topLvl">
          <ac:chgData name="Dezhong Yao" userId="794760dbfb091494" providerId="LiveId" clId="{E24D1FD2-854A-4773-B4ED-2D7ECE196ED4}" dt="2020-09-14T00:38:21.883" v="3971" actId="1035"/>
          <ac:spMkLst>
            <pc:docMk/>
            <pc:sldMk cId="1239398758" sldId="391"/>
            <ac:spMk id="75" creationId="{58ED7FB2-C0FC-4A35-A86D-C8DDDA30BE43}"/>
          </ac:spMkLst>
        </pc:spChg>
        <pc:spChg chg="add mod topLvl">
          <ac:chgData name="Dezhong Yao" userId="794760dbfb091494" providerId="LiveId" clId="{E24D1FD2-854A-4773-B4ED-2D7ECE196ED4}" dt="2020-09-14T00:38:21.883" v="3971" actId="1035"/>
          <ac:spMkLst>
            <pc:docMk/>
            <pc:sldMk cId="1239398758" sldId="391"/>
            <ac:spMk id="76" creationId="{F09743F1-36DF-4E0E-967C-BAA70E7A12D4}"/>
          </ac:spMkLst>
        </pc:spChg>
        <pc:spChg chg="add mod topLvl">
          <ac:chgData name="Dezhong Yao" userId="794760dbfb091494" providerId="LiveId" clId="{E24D1FD2-854A-4773-B4ED-2D7ECE196ED4}" dt="2020-09-14T00:38:21.883" v="3971" actId="1035"/>
          <ac:spMkLst>
            <pc:docMk/>
            <pc:sldMk cId="1239398758" sldId="391"/>
            <ac:spMk id="77" creationId="{0D6B3E9A-BD22-46C2-91E5-BAB2EDECF400}"/>
          </ac:spMkLst>
        </pc:spChg>
        <pc:spChg chg="add mod topLvl">
          <ac:chgData name="Dezhong Yao" userId="794760dbfb091494" providerId="LiveId" clId="{E24D1FD2-854A-4773-B4ED-2D7ECE196ED4}" dt="2020-09-14T00:38:21.883" v="3971" actId="1035"/>
          <ac:spMkLst>
            <pc:docMk/>
            <pc:sldMk cId="1239398758" sldId="391"/>
            <ac:spMk id="78" creationId="{590A4AC8-6D3F-4F21-99A1-8C72B31C9647}"/>
          </ac:spMkLst>
        </pc:spChg>
        <pc:spChg chg="add mod topLvl">
          <ac:chgData name="Dezhong Yao" userId="794760dbfb091494" providerId="LiveId" clId="{E24D1FD2-854A-4773-B4ED-2D7ECE196ED4}" dt="2020-09-14T00:38:21.883" v="3971" actId="1035"/>
          <ac:spMkLst>
            <pc:docMk/>
            <pc:sldMk cId="1239398758" sldId="391"/>
            <ac:spMk id="79" creationId="{16F40BD2-2444-46EA-A2EA-A2DD76F2A5E5}"/>
          </ac:spMkLst>
        </pc:spChg>
        <pc:spChg chg="add mod topLvl">
          <ac:chgData name="Dezhong Yao" userId="794760dbfb091494" providerId="LiveId" clId="{E24D1FD2-854A-4773-B4ED-2D7ECE196ED4}" dt="2020-09-14T00:38:21.883" v="3971" actId="1035"/>
          <ac:spMkLst>
            <pc:docMk/>
            <pc:sldMk cId="1239398758" sldId="391"/>
            <ac:spMk id="80" creationId="{E949D395-B65F-45B6-A43D-AE2AAD295333}"/>
          </ac:spMkLst>
        </pc:spChg>
        <pc:spChg chg="add mod topLvl">
          <ac:chgData name="Dezhong Yao" userId="794760dbfb091494" providerId="LiveId" clId="{E24D1FD2-854A-4773-B4ED-2D7ECE196ED4}" dt="2020-09-14T00:38:21.883" v="3971" actId="1035"/>
          <ac:spMkLst>
            <pc:docMk/>
            <pc:sldMk cId="1239398758" sldId="391"/>
            <ac:spMk id="81" creationId="{70A40BD8-4552-42F4-BFD6-F56A638F5E8E}"/>
          </ac:spMkLst>
        </pc:spChg>
        <pc:spChg chg="add mod topLvl">
          <ac:chgData name="Dezhong Yao" userId="794760dbfb091494" providerId="LiveId" clId="{E24D1FD2-854A-4773-B4ED-2D7ECE196ED4}" dt="2020-09-14T00:38:21.883" v="3971" actId="1035"/>
          <ac:spMkLst>
            <pc:docMk/>
            <pc:sldMk cId="1239398758" sldId="391"/>
            <ac:spMk id="82" creationId="{DE3FC882-1972-4BAF-A826-6F4AD5AC2469}"/>
          </ac:spMkLst>
        </pc:spChg>
        <pc:spChg chg="add mod topLvl">
          <ac:chgData name="Dezhong Yao" userId="794760dbfb091494" providerId="LiveId" clId="{E24D1FD2-854A-4773-B4ED-2D7ECE196ED4}" dt="2020-09-14T00:38:21.883" v="3971" actId="1035"/>
          <ac:spMkLst>
            <pc:docMk/>
            <pc:sldMk cId="1239398758" sldId="391"/>
            <ac:spMk id="83" creationId="{E615974B-C72A-455B-8078-7AB91B9258E0}"/>
          </ac:spMkLst>
        </pc:spChg>
        <pc:spChg chg="add mod topLvl">
          <ac:chgData name="Dezhong Yao" userId="794760dbfb091494" providerId="LiveId" clId="{E24D1FD2-854A-4773-B4ED-2D7ECE196ED4}" dt="2020-09-14T00:38:21.883" v="3971" actId="1035"/>
          <ac:spMkLst>
            <pc:docMk/>
            <pc:sldMk cId="1239398758" sldId="391"/>
            <ac:spMk id="84" creationId="{ABB59091-E934-45B1-8D82-ADDACFE21B49}"/>
          </ac:spMkLst>
        </pc:spChg>
        <pc:spChg chg="add mod topLvl">
          <ac:chgData name="Dezhong Yao" userId="794760dbfb091494" providerId="LiveId" clId="{E24D1FD2-854A-4773-B4ED-2D7ECE196ED4}" dt="2020-09-14T00:38:21.883" v="3971" actId="1035"/>
          <ac:spMkLst>
            <pc:docMk/>
            <pc:sldMk cId="1239398758" sldId="391"/>
            <ac:spMk id="85" creationId="{562337CE-652C-4441-81FA-F19E526247A1}"/>
          </ac:spMkLst>
        </pc:spChg>
        <pc:spChg chg="add mod topLvl">
          <ac:chgData name="Dezhong Yao" userId="794760dbfb091494" providerId="LiveId" clId="{E24D1FD2-854A-4773-B4ED-2D7ECE196ED4}" dt="2020-09-14T00:38:21.883" v="3971" actId="1035"/>
          <ac:spMkLst>
            <pc:docMk/>
            <pc:sldMk cId="1239398758" sldId="391"/>
            <ac:spMk id="86" creationId="{1953FF1C-B878-4F73-B24E-A4797D21F994}"/>
          </ac:spMkLst>
        </pc:spChg>
        <pc:spChg chg="add mod topLvl">
          <ac:chgData name="Dezhong Yao" userId="794760dbfb091494" providerId="LiveId" clId="{E24D1FD2-854A-4773-B4ED-2D7ECE196ED4}" dt="2020-09-14T00:38:21.883" v="3971" actId="1035"/>
          <ac:spMkLst>
            <pc:docMk/>
            <pc:sldMk cId="1239398758" sldId="391"/>
            <ac:spMk id="87" creationId="{273D02B4-36EA-451F-A4A1-8D99AFC58990}"/>
          </ac:spMkLst>
        </pc:spChg>
        <pc:spChg chg="add mod topLvl">
          <ac:chgData name="Dezhong Yao" userId="794760dbfb091494" providerId="LiveId" clId="{E24D1FD2-854A-4773-B4ED-2D7ECE196ED4}" dt="2020-09-14T00:38:21.883" v="3971" actId="1035"/>
          <ac:spMkLst>
            <pc:docMk/>
            <pc:sldMk cId="1239398758" sldId="391"/>
            <ac:spMk id="88" creationId="{1AA5E82E-6733-42C5-AA8F-52B7655628D5}"/>
          </ac:spMkLst>
        </pc:spChg>
        <pc:spChg chg="add mod topLvl">
          <ac:chgData name="Dezhong Yao" userId="794760dbfb091494" providerId="LiveId" clId="{E24D1FD2-854A-4773-B4ED-2D7ECE196ED4}" dt="2020-09-14T00:38:21.883" v="3971" actId="1035"/>
          <ac:spMkLst>
            <pc:docMk/>
            <pc:sldMk cId="1239398758" sldId="391"/>
            <ac:spMk id="89" creationId="{C2DCCD9B-C4DF-4FAC-8DBD-49CD59D1F90B}"/>
          </ac:spMkLst>
        </pc:spChg>
        <pc:spChg chg="add mod topLvl">
          <ac:chgData name="Dezhong Yao" userId="794760dbfb091494" providerId="LiveId" clId="{E24D1FD2-854A-4773-B4ED-2D7ECE196ED4}" dt="2020-09-14T00:38:21.883" v="3971" actId="1035"/>
          <ac:spMkLst>
            <pc:docMk/>
            <pc:sldMk cId="1239398758" sldId="391"/>
            <ac:spMk id="90" creationId="{FD9C3413-9B1C-41AA-BE0B-71913092509B}"/>
          </ac:spMkLst>
        </pc:spChg>
        <pc:spChg chg="add mod topLvl">
          <ac:chgData name="Dezhong Yao" userId="794760dbfb091494" providerId="LiveId" clId="{E24D1FD2-854A-4773-B4ED-2D7ECE196ED4}" dt="2020-09-14T00:38:21.883" v="3971" actId="1035"/>
          <ac:spMkLst>
            <pc:docMk/>
            <pc:sldMk cId="1239398758" sldId="391"/>
            <ac:spMk id="91" creationId="{EB0EB4BC-4DBF-4036-A207-F52A5553A637}"/>
          </ac:spMkLst>
        </pc:spChg>
        <pc:spChg chg="add mod topLvl">
          <ac:chgData name="Dezhong Yao" userId="794760dbfb091494" providerId="LiveId" clId="{E24D1FD2-854A-4773-B4ED-2D7ECE196ED4}" dt="2020-09-14T00:38:21.883" v="3971" actId="1035"/>
          <ac:spMkLst>
            <pc:docMk/>
            <pc:sldMk cId="1239398758" sldId="391"/>
            <ac:spMk id="92" creationId="{B7E69B42-5AF5-42C9-94F6-F349B1C1BCEA}"/>
          </ac:spMkLst>
        </pc:spChg>
        <pc:spChg chg="add mod topLvl">
          <ac:chgData name="Dezhong Yao" userId="794760dbfb091494" providerId="LiveId" clId="{E24D1FD2-854A-4773-B4ED-2D7ECE196ED4}" dt="2020-09-14T00:38:21.883" v="3971" actId="1035"/>
          <ac:spMkLst>
            <pc:docMk/>
            <pc:sldMk cId="1239398758" sldId="391"/>
            <ac:spMk id="93" creationId="{E1BAA178-F122-4D90-9AA5-B453A09CB01B}"/>
          </ac:spMkLst>
        </pc:spChg>
        <pc:spChg chg="add mod topLvl">
          <ac:chgData name="Dezhong Yao" userId="794760dbfb091494" providerId="LiveId" clId="{E24D1FD2-854A-4773-B4ED-2D7ECE196ED4}" dt="2020-09-14T00:38:21.883" v="3971" actId="1035"/>
          <ac:spMkLst>
            <pc:docMk/>
            <pc:sldMk cId="1239398758" sldId="391"/>
            <ac:spMk id="94" creationId="{59737C4D-29DD-4A81-A6AE-396A104578A3}"/>
          </ac:spMkLst>
        </pc:spChg>
        <pc:spChg chg="add mod topLvl">
          <ac:chgData name="Dezhong Yao" userId="794760dbfb091494" providerId="LiveId" clId="{E24D1FD2-854A-4773-B4ED-2D7ECE196ED4}" dt="2020-09-14T00:38:21.883" v="3971" actId="1035"/>
          <ac:spMkLst>
            <pc:docMk/>
            <pc:sldMk cId="1239398758" sldId="391"/>
            <ac:spMk id="95" creationId="{595A9193-C317-404D-A92C-C4F6A94C7669}"/>
          </ac:spMkLst>
        </pc:spChg>
        <pc:spChg chg="add mod topLvl">
          <ac:chgData name="Dezhong Yao" userId="794760dbfb091494" providerId="LiveId" clId="{E24D1FD2-854A-4773-B4ED-2D7ECE196ED4}" dt="2020-09-14T00:38:21.883" v="3971" actId="1035"/>
          <ac:spMkLst>
            <pc:docMk/>
            <pc:sldMk cId="1239398758" sldId="391"/>
            <ac:spMk id="96" creationId="{C24C2128-4233-477C-9FB2-1C31CCB48E8A}"/>
          </ac:spMkLst>
        </pc:spChg>
        <pc:spChg chg="add mod topLvl">
          <ac:chgData name="Dezhong Yao" userId="794760dbfb091494" providerId="LiveId" clId="{E24D1FD2-854A-4773-B4ED-2D7ECE196ED4}" dt="2020-09-14T00:38:21.883" v="3971" actId="1035"/>
          <ac:spMkLst>
            <pc:docMk/>
            <pc:sldMk cId="1239398758" sldId="391"/>
            <ac:spMk id="97" creationId="{22317981-0BB5-4F54-A067-37DF58FA263B}"/>
          </ac:spMkLst>
        </pc:spChg>
        <pc:spChg chg="add mod topLvl">
          <ac:chgData name="Dezhong Yao" userId="794760dbfb091494" providerId="LiveId" clId="{E24D1FD2-854A-4773-B4ED-2D7ECE196ED4}" dt="2020-09-14T00:38:21.883" v="3971" actId="1035"/>
          <ac:spMkLst>
            <pc:docMk/>
            <pc:sldMk cId="1239398758" sldId="391"/>
            <ac:spMk id="98" creationId="{9CA4918D-398D-47B0-801E-396BB4252635}"/>
          </ac:spMkLst>
        </pc:spChg>
        <pc:spChg chg="add mod topLvl">
          <ac:chgData name="Dezhong Yao" userId="794760dbfb091494" providerId="LiveId" clId="{E24D1FD2-854A-4773-B4ED-2D7ECE196ED4}" dt="2020-09-14T00:38:21.883" v="3971" actId="1035"/>
          <ac:spMkLst>
            <pc:docMk/>
            <pc:sldMk cId="1239398758" sldId="391"/>
            <ac:spMk id="99" creationId="{0E959084-9F85-4B53-A5AB-26AA87422E29}"/>
          </ac:spMkLst>
        </pc:spChg>
        <pc:spChg chg="add mod topLvl">
          <ac:chgData name="Dezhong Yao" userId="794760dbfb091494" providerId="LiveId" clId="{E24D1FD2-854A-4773-B4ED-2D7ECE196ED4}" dt="2020-09-14T00:38:21.883" v="3971" actId="1035"/>
          <ac:spMkLst>
            <pc:docMk/>
            <pc:sldMk cId="1239398758" sldId="391"/>
            <ac:spMk id="100" creationId="{AFFE128F-7F5A-49BF-97F1-A71D22A22C70}"/>
          </ac:spMkLst>
        </pc:spChg>
        <pc:spChg chg="add mod topLvl">
          <ac:chgData name="Dezhong Yao" userId="794760dbfb091494" providerId="LiveId" clId="{E24D1FD2-854A-4773-B4ED-2D7ECE196ED4}" dt="2020-09-14T00:38:21.883" v="3971" actId="1035"/>
          <ac:spMkLst>
            <pc:docMk/>
            <pc:sldMk cId="1239398758" sldId="391"/>
            <ac:spMk id="101" creationId="{0175CEDA-624F-42AD-A26E-192C012976B8}"/>
          </ac:spMkLst>
        </pc:spChg>
        <pc:spChg chg="add mod topLvl">
          <ac:chgData name="Dezhong Yao" userId="794760dbfb091494" providerId="LiveId" clId="{E24D1FD2-854A-4773-B4ED-2D7ECE196ED4}" dt="2020-09-14T00:38:21.883" v="3971" actId="1035"/>
          <ac:spMkLst>
            <pc:docMk/>
            <pc:sldMk cId="1239398758" sldId="391"/>
            <ac:spMk id="102" creationId="{0F32ED95-7D45-43A2-A674-4DD8CB52BDA1}"/>
          </ac:spMkLst>
        </pc:spChg>
        <pc:spChg chg="add mod topLvl">
          <ac:chgData name="Dezhong Yao" userId="794760dbfb091494" providerId="LiveId" clId="{E24D1FD2-854A-4773-B4ED-2D7ECE196ED4}" dt="2020-09-14T00:38:21.883" v="3971" actId="1035"/>
          <ac:spMkLst>
            <pc:docMk/>
            <pc:sldMk cId="1239398758" sldId="391"/>
            <ac:spMk id="103" creationId="{70318C3D-E7B8-437D-AE95-4DD4B6753DB4}"/>
          </ac:spMkLst>
        </pc:spChg>
        <pc:spChg chg="add mod topLvl">
          <ac:chgData name="Dezhong Yao" userId="794760dbfb091494" providerId="LiveId" clId="{E24D1FD2-854A-4773-B4ED-2D7ECE196ED4}" dt="2020-09-14T00:38:21.883" v="3971" actId="1035"/>
          <ac:spMkLst>
            <pc:docMk/>
            <pc:sldMk cId="1239398758" sldId="391"/>
            <ac:spMk id="104" creationId="{BA63F057-282B-4C0A-92F8-588CCD2E8F00}"/>
          </ac:spMkLst>
        </pc:spChg>
        <pc:spChg chg="add mod topLvl">
          <ac:chgData name="Dezhong Yao" userId="794760dbfb091494" providerId="LiveId" clId="{E24D1FD2-854A-4773-B4ED-2D7ECE196ED4}" dt="2020-09-14T00:38:21.883" v="3971" actId="1035"/>
          <ac:spMkLst>
            <pc:docMk/>
            <pc:sldMk cId="1239398758" sldId="391"/>
            <ac:spMk id="105" creationId="{C72C3CCE-E043-4CF9-8BB6-226247C0946E}"/>
          </ac:spMkLst>
        </pc:spChg>
        <pc:spChg chg="add mod topLvl">
          <ac:chgData name="Dezhong Yao" userId="794760dbfb091494" providerId="LiveId" clId="{E24D1FD2-854A-4773-B4ED-2D7ECE196ED4}" dt="2020-09-14T00:38:21.883" v="3971" actId="1035"/>
          <ac:spMkLst>
            <pc:docMk/>
            <pc:sldMk cId="1239398758" sldId="391"/>
            <ac:spMk id="106" creationId="{1A506E24-D940-4329-8D4E-C60A6F1AA476}"/>
          </ac:spMkLst>
        </pc:spChg>
        <pc:spChg chg="add mod topLvl">
          <ac:chgData name="Dezhong Yao" userId="794760dbfb091494" providerId="LiveId" clId="{E24D1FD2-854A-4773-B4ED-2D7ECE196ED4}" dt="2020-09-14T00:38:21.883" v="3971" actId="1035"/>
          <ac:spMkLst>
            <pc:docMk/>
            <pc:sldMk cId="1239398758" sldId="391"/>
            <ac:spMk id="107" creationId="{60404A8F-8F7C-4954-AB67-C2D51B75D215}"/>
          </ac:spMkLst>
        </pc:spChg>
        <pc:spChg chg="add mod topLvl">
          <ac:chgData name="Dezhong Yao" userId="794760dbfb091494" providerId="LiveId" clId="{E24D1FD2-854A-4773-B4ED-2D7ECE196ED4}" dt="2020-09-14T00:38:21.883" v="3971" actId="1035"/>
          <ac:spMkLst>
            <pc:docMk/>
            <pc:sldMk cId="1239398758" sldId="391"/>
            <ac:spMk id="108" creationId="{B822B03F-26B2-43C6-B71F-BBAC0AAE87BC}"/>
          </ac:spMkLst>
        </pc:spChg>
        <pc:spChg chg="add mod topLvl">
          <ac:chgData name="Dezhong Yao" userId="794760dbfb091494" providerId="LiveId" clId="{E24D1FD2-854A-4773-B4ED-2D7ECE196ED4}" dt="2020-09-14T00:38:21.883" v="3971" actId="1035"/>
          <ac:spMkLst>
            <pc:docMk/>
            <pc:sldMk cId="1239398758" sldId="391"/>
            <ac:spMk id="109" creationId="{12C02402-19C0-4D95-BD51-BB8AC1B65DCA}"/>
          </ac:spMkLst>
        </pc:spChg>
        <pc:spChg chg="add mod topLvl">
          <ac:chgData name="Dezhong Yao" userId="794760dbfb091494" providerId="LiveId" clId="{E24D1FD2-854A-4773-B4ED-2D7ECE196ED4}" dt="2020-09-14T00:38:21.883" v="3971" actId="1035"/>
          <ac:spMkLst>
            <pc:docMk/>
            <pc:sldMk cId="1239398758" sldId="391"/>
            <ac:spMk id="110" creationId="{B4361CE3-228C-439E-A006-96AA1C50A141}"/>
          </ac:spMkLst>
        </pc:spChg>
        <pc:spChg chg="add mod topLvl">
          <ac:chgData name="Dezhong Yao" userId="794760dbfb091494" providerId="LiveId" clId="{E24D1FD2-854A-4773-B4ED-2D7ECE196ED4}" dt="2020-09-14T00:38:21.883" v="3971" actId="1035"/>
          <ac:spMkLst>
            <pc:docMk/>
            <pc:sldMk cId="1239398758" sldId="391"/>
            <ac:spMk id="111" creationId="{32EF98DD-2ECB-4EF3-BB19-7DDB2B7B1053}"/>
          </ac:spMkLst>
        </pc:spChg>
        <pc:spChg chg="add mod topLvl">
          <ac:chgData name="Dezhong Yao" userId="794760dbfb091494" providerId="LiveId" clId="{E24D1FD2-854A-4773-B4ED-2D7ECE196ED4}" dt="2020-09-14T00:38:21.883" v="3971" actId="1035"/>
          <ac:spMkLst>
            <pc:docMk/>
            <pc:sldMk cId="1239398758" sldId="391"/>
            <ac:spMk id="112" creationId="{2778EB08-0B5E-4D41-82DF-F39DC23D2D05}"/>
          </ac:spMkLst>
        </pc:spChg>
        <pc:spChg chg="add mod topLvl">
          <ac:chgData name="Dezhong Yao" userId="794760dbfb091494" providerId="LiveId" clId="{E24D1FD2-854A-4773-B4ED-2D7ECE196ED4}" dt="2020-09-14T00:38:21.883" v="3971" actId="1035"/>
          <ac:spMkLst>
            <pc:docMk/>
            <pc:sldMk cId="1239398758" sldId="391"/>
            <ac:spMk id="113" creationId="{A6972B75-5D4C-4780-809F-7394355B1FCB}"/>
          </ac:spMkLst>
        </pc:spChg>
        <pc:spChg chg="add mod topLvl">
          <ac:chgData name="Dezhong Yao" userId="794760dbfb091494" providerId="LiveId" clId="{E24D1FD2-854A-4773-B4ED-2D7ECE196ED4}" dt="2020-09-14T00:38:21.883" v="3971" actId="1035"/>
          <ac:spMkLst>
            <pc:docMk/>
            <pc:sldMk cId="1239398758" sldId="391"/>
            <ac:spMk id="114" creationId="{9C03DA12-EC10-4BAF-BB65-246488515B0D}"/>
          </ac:spMkLst>
        </pc:spChg>
        <pc:spChg chg="add mod topLvl">
          <ac:chgData name="Dezhong Yao" userId="794760dbfb091494" providerId="LiveId" clId="{E24D1FD2-854A-4773-B4ED-2D7ECE196ED4}" dt="2020-09-14T00:38:21.883" v="3971" actId="1035"/>
          <ac:spMkLst>
            <pc:docMk/>
            <pc:sldMk cId="1239398758" sldId="391"/>
            <ac:spMk id="115" creationId="{CC80D238-9E42-4FE4-A7CF-7E53737EF886}"/>
          </ac:spMkLst>
        </pc:spChg>
        <pc:spChg chg="add mod topLvl">
          <ac:chgData name="Dezhong Yao" userId="794760dbfb091494" providerId="LiveId" clId="{E24D1FD2-854A-4773-B4ED-2D7ECE196ED4}" dt="2020-09-14T00:38:21.883" v="3971" actId="1035"/>
          <ac:spMkLst>
            <pc:docMk/>
            <pc:sldMk cId="1239398758" sldId="391"/>
            <ac:spMk id="116" creationId="{16FB6B14-DA13-48F0-9C7A-CC331E16F7E0}"/>
          </ac:spMkLst>
        </pc:spChg>
        <pc:spChg chg="add mod topLvl">
          <ac:chgData name="Dezhong Yao" userId="794760dbfb091494" providerId="LiveId" clId="{E24D1FD2-854A-4773-B4ED-2D7ECE196ED4}" dt="2020-09-14T00:38:21.883" v="3971" actId="1035"/>
          <ac:spMkLst>
            <pc:docMk/>
            <pc:sldMk cId="1239398758" sldId="391"/>
            <ac:spMk id="117" creationId="{19D6744D-D881-4524-9922-D655DB4201E9}"/>
          </ac:spMkLst>
        </pc:spChg>
        <pc:spChg chg="add mod topLvl">
          <ac:chgData name="Dezhong Yao" userId="794760dbfb091494" providerId="LiveId" clId="{E24D1FD2-854A-4773-B4ED-2D7ECE196ED4}" dt="2020-09-14T00:38:21.883" v="3971" actId="1035"/>
          <ac:spMkLst>
            <pc:docMk/>
            <pc:sldMk cId="1239398758" sldId="391"/>
            <ac:spMk id="118" creationId="{300B4CAC-A1AB-4F3E-B1F3-926CF49832BF}"/>
          </ac:spMkLst>
        </pc:spChg>
        <pc:spChg chg="add mod topLvl">
          <ac:chgData name="Dezhong Yao" userId="794760dbfb091494" providerId="LiveId" clId="{E24D1FD2-854A-4773-B4ED-2D7ECE196ED4}" dt="2020-09-14T00:38:21.883" v="3971" actId="1035"/>
          <ac:spMkLst>
            <pc:docMk/>
            <pc:sldMk cId="1239398758" sldId="391"/>
            <ac:spMk id="119" creationId="{B2FA5748-BC7F-4960-97D1-40F4731F68F0}"/>
          </ac:spMkLst>
        </pc:spChg>
        <pc:spChg chg="add mod topLvl">
          <ac:chgData name="Dezhong Yao" userId="794760dbfb091494" providerId="LiveId" clId="{E24D1FD2-854A-4773-B4ED-2D7ECE196ED4}" dt="2020-09-14T00:38:21.883" v="3971" actId="1035"/>
          <ac:spMkLst>
            <pc:docMk/>
            <pc:sldMk cId="1239398758" sldId="391"/>
            <ac:spMk id="120" creationId="{FF2F50FE-07E6-4BC3-8F81-7BD5E7C5450B}"/>
          </ac:spMkLst>
        </pc:spChg>
        <pc:spChg chg="add mod topLvl">
          <ac:chgData name="Dezhong Yao" userId="794760dbfb091494" providerId="LiveId" clId="{E24D1FD2-854A-4773-B4ED-2D7ECE196ED4}" dt="2020-09-14T00:38:21.883" v="3971" actId="1035"/>
          <ac:spMkLst>
            <pc:docMk/>
            <pc:sldMk cId="1239398758" sldId="391"/>
            <ac:spMk id="121" creationId="{4FB09B4A-5A93-4CBE-9821-5F3DB2E396FD}"/>
          </ac:spMkLst>
        </pc:spChg>
        <pc:spChg chg="add mod topLvl">
          <ac:chgData name="Dezhong Yao" userId="794760dbfb091494" providerId="LiveId" clId="{E24D1FD2-854A-4773-B4ED-2D7ECE196ED4}" dt="2020-09-14T00:38:21.883" v="3971" actId="1035"/>
          <ac:spMkLst>
            <pc:docMk/>
            <pc:sldMk cId="1239398758" sldId="391"/>
            <ac:spMk id="122" creationId="{AEEDFBD0-984D-4685-92B4-9B2FCEF4A9C7}"/>
          </ac:spMkLst>
        </pc:spChg>
        <pc:spChg chg="add mod topLvl">
          <ac:chgData name="Dezhong Yao" userId="794760dbfb091494" providerId="LiveId" clId="{E24D1FD2-854A-4773-B4ED-2D7ECE196ED4}" dt="2020-09-14T00:38:21.883" v="3971" actId="1035"/>
          <ac:spMkLst>
            <pc:docMk/>
            <pc:sldMk cId="1239398758" sldId="391"/>
            <ac:spMk id="123" creationId="{A73E7D69-4063-4A36-BB7D-7DF2F67FEEFF}"/>
          </ac:spMkLst>
        </pc:spChg>
        <pc:spChg chg="add mod topLvl">
          <ac:chgData name="Dezhong Yao" userId="794760dbfb091494" providerId="LiveId" clId="{E24D1FD2-854A-4773-B4ED-2D7ECE196ED4}" dt="2020-09-14T00:38:21.883" v="3971" actId="1035"/>
          <ac:spMkLst>
            <pc:docMk/>
            <pc:sldMk cId="1239398758" sldId="391"/>
            <ac:spMk id="124" creationId="{C9ADF449-296D-45A8-BEDC-BD33179B5B24}"/>
          </ac:spMkLst>
        </pc:spChg>
        <pc:spChg chg="add mod topLvl">
          <ac:chgData name="Dezhong Yao" userId="794760dbfb091494" providerId="LiveId" clId="{E24D1FD2-854A-4773-B4ED-2D7ECE196ED4}" dt="2020-09-14T00:38:21.883" v="3971" actId="1035"/>
          <ac:spMkLst>
            <pc:docMk/>
            <pc:sldMk cId="1239398758" sldId="391"/>
            <ac:spMk id="125" creationId="{B6123036-68B7-4718-B1A3-3959E3A9FE79}"/>
          </ac:spMkLst>
        </pc:spChg>
        <pc:spChg chg="add mod topLvl">
          <ac:chgData name="Dezhong Yao" userId="794760dbfb091494" providerId="LiveId" clId="{E24D1FD2-854A-4773-B4ED-2D7ECE196ED4}" dt="2020-09-14T00:38:21.883" v="3971" actId="1035"/>
          <ac:spMkLst>
            <pc:docMk/>
            <pc:sldMk cId="1239398758" sldId="391"/>
            <ac:spMk id="126" creationId="{2083A8F8-15E7-4439-A332-EA5A3119C81E}"/>
          </ac:spMkLst>
        </pc:spChg>
        <pc:spChg chg="add mod topLvl">
          <ac:chgData name="Dezhong Yao" userId="794760dbfb091494" providerId="LiveId" clId="{E24D1FD2-854A-4773-B4ED-2D7ECE196ED4}" dt="2020-09-14T00:38:21.883" v="3971" actId="1035"/>
          <ac:spMkLst>
            <pc:docMk/>
            <pc:sldMk cId="1239398758" sldId="391"/>
            <ac:spMk id="127" creationId="{A8B44648-79DB-4A38-9DDA-320D84F7CADF}"/>
          </ac:spMkLst>
        </pc:spChg>
        <pc:spChg chg="add mod topLvl">
          <ac:chgData name="Dezhong Yao" userId="794760dbfb091494" providerId="LiveId" clId="{E24D1FD2-854A-4773-B4ED-2D7ECE196ED4}" dt="2020-09-14T00:38:21.883" v="3971" actId="1035"/>
          <ac:spMkLst>
            <pc:docMk/>
            <pc:sldMk cId="1239398758" sldId="391"/>
            <ac:spMk id="128" creationId="{7B0DBB51-0597-4A0D-B029-9220360B1664}"/>
          </ac:spMkLst>
        </pc:spChg>
        <pc:spChg chg="add mod topLvl">
          <ac:chgData name="Dezhong Yao" userId="794760dbfb091494" providerId="LiveId" clId="{E24D1FD2-854A-4773-B4ED-2D7ECE196ED4}" dt="2020-09-14T00:38:21.883" v="3971" actId="1035"/>
          <ac:spMkLst>
            <pc:docMk/>
            <pc:sldMk cId="1239398758" sldId="391"/>
            <ac:spMk id="129" creationId="{70F46DA2-3854-44AE-B5B9-F29C70609B57}"/>
          </ac:spMkLst>
        </pc:spChg>
        <pc:spChg chg="add mod topLvl">
          <ac:chgData name="Dezhong Yao" userId="794760dbfb091494" providerId="LiveId" clId="{E24D1FD2-854A-4773-B4ED-2D7ECE196ED4}" dt="2020-09-14T00:38:21.883" v="3971" actId="1035"/>
          <ac:spMkLst>
            <pc:docMk/>
            <pc:sldMk cId="1239398758" sldId="391"/>
            <ac:spMk id="130" creationId="{4E84E064-7FF2-4447-853D-9AD131BAF182}"/>
          </ac:spMkLst>
        </pc:spChg>
        <pc:spChg chg="add mod topLvl">
          <ac:chgData name="Dezhong Yao" userId="794760dbfb091494" providerId="LiveId" clId="{E24D1FD2-854A-4773-B4ED-2D7ECE196ED4}" dt="2020-09-14T00:38:21.883" v="3971" actId="1035"/>
          <ac:spMkLst>
            <pc:docMk/>
            <pc:sldMk cId="1239398758" sldId="391"/>
            <ac:spMk id="131" creationId="{36B916A7-AB71-403F-B916-15915BC520C2}"/>
          </ac:spMkLst>
        </pc:spChg>
        <pc:spChg chg="add mod topLvl">
          <ac:chgData name="Dezhong Yao" userId="794760dbfb091494" providerId="LiveId" clId="{E24D1FD2-854A-4773-B4ED-2D7ECE196ED4}" dt="2020-09-14T00:38:21.883" v="3971" actId="1035"/>
          <ac:spMkLst>
            <pc:docMk/>
            <pc:sldMk cId="1239398758" sldId="391"/>
            <ac:spMk id="132" creationId="{0749F62F-C136-4D85-B9C7-B1463A9C2340}"/>
          </ac:spMkLst>
        </pc:spChg>
        <pc:spChg chg="add mod topLvl">
          <ac:chgData name="Dezhong Yao" userId="794760dbfb091494" providerId="LiveId" clId="{E24D1FD2-854A-4773-B4ED-2D7ECE196ED4}" dt="2020-09-14T00:38:21.883" v="3971" actId="1035"/>
          <ac:spMkLst>
            <pc:docMk/>
            <pc:sldMk cId="1239398758" sldId="391"/>
            <ac:spMk id="133" creationId="{359E9229-783E-4C41-9378-1BD2FD434386}"/>
          </ac:spMkLst>
        </pc:spChg>
        <pc:spChg chg="add mod topLvl">
          <ac:chgData name="Dezhong Yao" userId="794760dbfb091494" providerId="LiveId" clId="{E24D1FD2-854A-4773-B4ED-2D7ECE196ED4}" dt="2020-09-14T00:38:21.883" v="3971" actId="1035"/>
          <ac:spMkLst>
            <pc:docMk/>
            <pc:sldMk cId="1239398758" sldId="391"/>
            <ac:spMk id="134" creationId="{8255055D-2C18-4417-A770-2276129AB01D}"/>
          </ac:spMkLst>
        </pc:spChg>
        <pc:spChg chg="add mod topLvl">
          <ac:chgData name="Dezhong Yao" userId="794760dbfb091494" providerId="LiveId" clId="{E24D1FD2-854A-4773-B4ED-2D7ECE196ED4}" dt="2020-09-14T00:38:21.883" v="3971" actId="1035"/>
          <ac:spMkLst>
            <pc:docMk/>
            <pc:sldMk cId="1239398758" sldId="391"/>
            <ac:spMk id="135" creationId="{525EED4B-23FF-42D8-BDBA-34C006D78A28}"/>
          </ac:spMkLst>
        </pc:spChg>
        <pc:spChg chg="add mod topLvl">
          <ac:chgData name="Dezhong Yao" userId="794760dbfb091494" providerId="LiveId" clId="{E24D1FD2-854A-4773-B4ED-2D7ECE196ED4}" dt="2020-09-14T00:38:21.883" v="3971" actId="1035"/>
          <ac:spMkLst>
            <pc:docMk/>
            <pc:sldMk cId="1239398758" sldId="391"/>
            <ac:spMk id="136" creationId="{70DAD223-5F5F-4F68-AECB-0A7519FB6219}"/>
          </ac:spMkLst>
        </pc:spChg>
        <pc:spChg chg="add mod topLvl">
          <ac:chgData name="Dezhong Yao" userId="794760dbfb091494" providerId="LiveId" clId="{E24D1FD2-854A-4773-B4ED-2D7ECE196ED4}" dt="2020-09-14T00:38:21.883" v="3971" actId="1035"/>
          <ac:spMkLst>
            <pc:docMk/>
            <pc:sldMk cId="1239398758" sldId="391"/>
            <ac:spMk id="137" creationId="{A3BBC5AB-BA3A-41B5-B8A2-44CD218DB6D2}"/>
          </ac:spMkLst>
        </pc:spChg>
        <pc:spChg chg="add mod topLvl">
          <ac:chgData name="Dezhong Yao" userId="794760dbfb091494" providerId="LiveId" clId="{E24D1FD2-854A-4773-B4ED-2D7ECE196ED4}" dt="2020-09-14T00:38:21.883" v="3971" actId="1035"/>
          <ac:spMkLst>
            <pc:docMk/>
            <pc:sldMk cId="1239398758" sldId="391"/>
            <ac:spMk id="138" creationId="{35A66527-103C-44A2-9948-F90A4EA4298C}"/>
          </ac:spMkLst>
        </pc:spChg>
        <pc:spChg chg="add mod topLvl">
          <ac:chgData name="Dezhong Yao" userId="794760dbfb091494" providerId="LiveId" clId="{E24D1FD2-854A-4773-B4ED-2D7ECE196ED4}" dt="2020-09-14T00:38:21.883" v="3971" actId="1035"/>
          <ac:spMkLst>
            <pc:docMk/>
            <pc:sldMk cId="1239398758" sldId="391"/>
            <ac:spMk id="139" creationId="{863AD4B2-219D-4D9A-8AA6-AF7F53772854}"/>
          </ac:spMkLst>
        </pc:spChg>
        <pc:spChg chg="add mod topLvl">
          <ac:chgData name="Dezhong Yao" userId="794760dbfb091494" providerId="LiveId" clId="{E24D1FD2-854A-4773-B4ED-2D7ECE196ED4}" dt="2020-09-14T00:38:21.883" v="3971" actId="1035"/>
          <ac:spMkLst>
            <pc:docMk/>
            <pc:sldMk cId="1239398758" sldId="391"/>
            <ac:spMk id="140" creationId="{35032744-5F1D-42B8-A59F-98080841B34C}"/>
          </ac:spMkLst>
        </pc:spChg>
        <pc:spChg chg="add mod topLvl">
          <ac:chgData name="Dezhong Yao" userId="794760dbfb091494" providerId="LiveId" clId="{E24D1FD2-854A-4773-B4ED-2D7ECE196ED4}" dt="2020-09-14T00:38:21.883" v="3971" actId="1035"/>
          <ac:spMkLst>
            <pc:docMk/>
            <pc:sldMk cId="1239398758" sldId="391"/>
            <ac:spMk id="141" creationId="{E98F3BCE-EF89-41D2-B2EB-A47872F097C5}"/>
          </ac:spMkLst>
        </pc:spChg>
        <pc:spChg chg="add mod topLvl">
          <ac:chgData name="Dezhong Yao" userId="794760dbfb091494" providerId="LiveId" clId="{E24D1FD2-854A-4773-B4ED-2D7ECE196ED4}" dt="2020-09-14T00:38:21.883" v="3971" actId="1035"/>
          <ac:spMkLst>
            <pc:docMk/>
            <pc:sldMk cId="1239398758" sldId="391"/>
            <ac:spMk id="142" creationId="{11842937-C0FC-41AB-B841-D391D4F46ED3}"/>
          </ac:spMkLst>
        </pc:spChg>
        <pc:spChg chg="add mod topLvl">
          <ac:chgData name="Dezhong Yao" userId="794760dbfb091494" providerId="LiveId" clId="{E24D1FD2-854A-4773-B4ED-2D7ECE196ED4}" dt="2020-09-14T00:38:21.883" v="3971" actId="1035"/>
          <ac:spMkLst>
            <pc:docMk/>
            <pc:sldMk cId="1239398758" sldId="391"/>
            <ac:spMk id="143" creationId="{59B6C316-CC5C-4F00-8271-8B7D3078FA4A}"/>
          </ac:spMkLst>
        </pc:spChg>
        <pc:spChg chg="add mod topLvl">
          <ac:chgData name="Dezhong Yao" userId="794760dbfb091494" providerId="LiveId" clId="{E24D1FD2-854A-4773-B4ED-2D7ECE196ED4}" dt="2020-09-14T00:38:21.883" v="3971" actId="1035"/>
          <ac:spMkLst>
            <pc:docMk/>
            <pc:sldMk cId="1239398758" sldId="391"/>
            <ac:spMk id="144" creationId="{5137A6EF-CEA5-47C9-9C77-F1294E581110}"/>
          </ac:spMkLst>
        </pc:spChg>
        <pc:spChg chg="add mod topLvl">
          <ac:chgData name="Dezhong Yao" userId="794760dbfb091494" providerId="LiveId" clId="{E24D1FD2-854A-4773-B4ED-2D7ECE196ED4}" dt="2020-09-14T00:38:21.883" v="3971" actId="1035"/>
          <ac:spMkLst>
            <pc:docMk/>
            <pc:sldMk cId="1239398758" sldId="391"/>
            <ac:spMk id="145" creationId="{A0152021-880A-4927-A037-CB7FB019E62A}"/>
          </ac:spMkLst>
        </pc:spChg>
        <pc:spChg chg="add mod topLvl">
          <ac:chgData name="Dezhong Yao" userId="794760dbfb091494" providerId="LiveId" clId="{E24D1FD2-854A-4773-B4ED-2D7ECE196ED4}" dt="2020-09-14T00:38:21.883" v="3971" actId="1035"/>
          <ac:spMkLst>
            <pc:docMk/>
            <pc:sldMk cId="1239398758" sldId="391"/>
            <ac:spMk id="146" creationId="{473AB8A0-F62D-41E0-AB18-2C325EADA0F2}"/>
          </ac:spMkLst>
        </pc:spChg>
        <pc:spChg chg="add mod topLvl">
          <ac:chgData name="Dezhong Yao" userId="794760dbfb091494" providerId="LiveId" clId="{E24D1FD2-854A-4773-B4ED-2D7ECE196ED4}" dt="2020-09-14T00:38:21.883" v="3971" actId="1035"/>
          <ac:spMkLst>
            <pc:docMk/>
            <pc:sldMk cId="1239398758" sldId="391"/>
            <ac:spMk id="147" creationId="{22DF8775-124E-4647-815B-566AA2171D17}"/>
          </ac:spMkLst>
        </pc:spChg>
        <pc:spChg chg="add mod topLvl">
          <ac:chgData name="Dezhong Yao" userId="794760dbfb091494" providerId="LiveId" clId="{E24D1FD2-854A-4773-B4ED-2D7ECE196ED4}" dt="2020-09-14T00:38:21.883" v="3971" actId="1035"/>
          <ac:spMkLst>
            <pc:docMk/>
            <pc:sldMk cId="1239398758" sldId="391"/>
            <ac:spMk id="148" creationId="{38AFBF2D-8B0D-4503-BAE4-33B3784BD6C7}"/>
          </ac:spMkLst>
        </pc:spChg>
        <pc:spChg chg="add mod topLvl">
          <ac:chgData name="Dezhong Yao" userId="794760dbfb091494" providerId="LiveId" clId="{E24D1FD2-854A-4773-B4ED-2D7ECE196ED4}" dt="2020-09-14T00:38:21.883" v="3971" actId="1035"/>
          <ac:spMkLst>
            <pc:docMk/>
            <pc:sldMk cId="1239398758" sldId="391"/>
            <ac:spMk id="149" creationId="{A05677E7-6E85-4A61-ACE3-C8D78E34DABC}"/>
          </ac:spMkLst>
        </pc:spChg>
        <pc:spChg chg="add mod topLvl">
          <ac:chgData name="Dezhong Yao" userId="794760dbfb091494" providerId="LiveId" clId="{E24D1FD2-854A-4773-B4ED-2D7ECE196ED4}" dt="2020-09-14T00:38:21.883" v="3971" actId="1035"/>
          <ac:spMkLst>
            <pc:docMk/>
            <pc:sldMk cId="1239398758" sldId="391"/>
            <ac:spMk id="150" creationId="{A3DCC214-8719-473A-A658-456D3E611A17}"/>
          </ac:spMkLst>
        </pc:spChg>
        <pc:spChg chg="add mod topLvl">
          <ac:chgData name="Dezhong Yao" userId="794760dbfb091494" providerId="LiveId" clId="{E24D1FD2-854A-4773-B4ED-2D7ECE196ED4}" dt="2020-09-14T00:38:21.883" v="3971" actId="1035"/>
          <ac:spMkLst>
            <pc:docMk/>
            <pc:sldMk cId="1239398758" sldId="391"/>
            <ac:spMk id="151" creationId="{DAF80D3E-A772-43E9-A8FF-0C1A855EDC92}"/>
          </ac:spMkLst>
        </pc:spChg>
        <pc:spChg chg="add mod topLvl">
          <ac:chgData name="Dezhong Yao" userId="794760dbfb091494" providerId="LiveId" clId="{E24D1FD2-854A-4773-B4ED-2D7ECE196ED4}" dt="2020-09-14T00:38:21.883" v="3971" actId="1035"/>
          <ac:spMkLst>
            <pc:docMk/>
            <pc:sldMk cId="1239398758" sldId="391"/>
            <ac:spMk id="152" creationId="{EBD524B4-1012-4F4D-BDAF-1D19855A5BC5}"/>
          </ac:spMkLst>
        </pc:spChg>
        <pc:spChg chg="add mod topLvl">
          <ac:chgData name="Dezhong Yao" userId="794760dbfb091494" providerId="LiveId" clId="{E24D1FD2-854A-4773-B4ED-2D7ECE196ED4}" dt="2020-09-14T00:38:21.883" v="3971" actId="1035"/>
          <ac:spMkLst>
            <pc:docMk/>
            <pc:sldMk cId="1239398758" sldId="391"/>
            <ac:spMk id="153" creationId="{5DF086E3-8BD0-4252-981B-AD38794A38EC}"/>
          </ac:spMkLst>
        </pc:spChg>
        <pc:spChg chg="add mod topLvl">
          <ac:chgData name="Dezhong Yao" userId="794760dbfb091494" providerId="LiveId" clId="{E24D1FD2-854A-4773-B4ED-2D7ECE196ED4}" dt="2020-09-14T00:38:21.883" v="3971" actId="1035"/>
          <ac:spMkLst>
            <pc:docMk/>
            <pc:sldMk cId="1239398758" sldId="391"/>
            <ac:spMk id="154" creationId="{38C033AA-37BF-4BCC-BE2F-1B9C1C583AEB}"/>
          </ac:spMkLst>
        </pc:spChg>
        <pc:spChg chg="add mod topLvl">
          <ac:chgData name="Dezhong Yao" userId="794760dbfb091494" providerId="LiveId" clId="{E24D1FD2-854A-4773-B4ED-2D7ECE196ED4}" dt="2020-09-14T00:38:21.883" v="3971" actId="1035"/>
          <ac:spMkLst>
            <pc:docMk/>
            <pc:sldMk cId="1239398758" sldId="391"/>
            <ac:spMk id="155" creationId="{BC791BBB-8D36-4AA0-978B-79FEC0FD25FA}"/>
          </ac:spMkLst>
        </pc:spChg>
        <pc:spChg chg="add mod topLvl">
          <ac:chgData name="Dezhong Yao" userId="794760dbfb091494" providerId="LiveId" clId="{E24D1FD2-854A-4773-B4ED-2D7ECE196ED4}" dt="2020-09-14T00:38:21.883" v="3971" actId="1035"/>
          <ac:spMkLst>
            <pc:docMk/>
            <pc:sldMk cId="1239398758" sldId="391"/>
            <ac:spMk id="156" creationId="{DB4563A1-E975-4A0A-A5BC-4C06329FE03F}"/>
          </ac:spMkLst>
        </pc:spChg>
        <pc:spChg chg="add mod topLvl">
          <ac:chgData name="Dezhong Yao" userId="794760dbfb091494" providerId="LiveId" clId="{E24D1FD2-854A-4773-B4ED-2D7ECE196ED4}" dt="2020-09-14T00:38:21.883" v="3971" actId="1035"/>
          <ac:spMkLst>
            <pc:docMk/>
            <pc:sldMk cId="1239398758" sldId="391"/>
            <ac:spMk id="157" creationId="{5FC5D715-908C-4CDE-A572-3512982A31A6}"/>
          </ac:spMkLst>
        </pc:spChg>
        <pc:spChg chg="add mod topLvl">
          <ac:chgData name="Dezhong Yao" userId="794760dbfb091494" providerId="LiveId" clId="{E24D1FD2-854A-4773-B4ED-2D7ECE196ED4}" dt="2020-09-14T00:38:21.883" v="3971" actId="1035"/>
          <ac:spMkLst>
            <pc:docMk/>
            <pc:sldMk cId="1239398758" sldId="391"/>
            <ac:spMk id="158" creationId="{DCBE5A83-B012-4439-A431-8E4150570F13}"/>
          </ac:spMkLst>
        </pc:spChg>
        <pc:spChg chg="add mod topLvl">
          <ac:chgData name="Dezhong Yao" userId="794760dbfb091494" providerId="LiveId" clId="{E24D1FD2-854A-4773-B4ED-2D7ECE196ED4}" dt="2020-09-14T00:38:21.883" v="3971" actId="1035"/>
          <ac:spMkLst>
            <pc:docMk/>
            <pc:sldMk cId="1239398758" sldId="391"/>
            <ac:spMk id="159" creationId="{5F15A01A-F61E-4C81-A625-86784E8FAACC}"/>
          </ac:spMkLst>
        </pc:spChg>
        <pc:spChg chg="add mod topLvl">
          <ac:chgData name="Dezhong Yao" userId="794760dbfb091494" providerId="LiveId" clId="{E24D1FD2-854A-4773-B4ED-2D7ECE196ED4}" dt="2020-09-14T00:38:21.883" v="3971" actId="1035"/>
          <ac:spMkLst>
            <pc:docMk/>
            <pc:sldMk cId="1239398758" sldId="391"/>
            <ac:spMk id="160" creationId="{9B4C13A4-B030-4CA7-AB09-A73D2160958C}"/>
          </ac:spMkLst>
        </pc:spChg>
        <pc:spChg chg="add mod topLvl">
          <ac:chgData name="Dezhong Yao" userId="794760dbfb091494" providerId="LiveId" clId="{E24D1FD2-854A-4773-B4ED-2D7ECE196ED4}" dt="2020-09-14T00:38:21.883" v="3971" actId="1035"/>
          <ac:spMkLst>
            <pc:docMk/>
            <pc:sldMk cId="1239398758" sldId="391"/>
            <ac:spMk id="161" creationId="{D931EFF3-5DF6-43D1-8FF5-77662BD73BFE}"/>
          </ac:spMkLst>
        </pc:spChg>
        <pc:spChg chg="add mod topLvl">
          <ac:chgData name="Dezhong Yao" userId="794760dbfb091494" providerId="LiveId" clId="{E24D1FD2-854A-4773-B4ED-2D7ECE196ED4}" dt="2020-09-14T00:38:21.883" v="3971" actId="1035"/>
          <ac:spMkLst>
            <pc:docMk/>
            <pc:sldMk cId="1239398758" sldId="391"/>
            <ac:spMk id="162" creationId="{D5235F4F-2980-4138-85E5-52F93AF2AAE1}"/>
          </ac:spMkLst>
        </pc:spChg>
        <pc:spChg chg="add mod topLvl">
          <ac:chgData name="Dezhong Yao" userId="794760dbfb091494" providerId="LiveId" clId="{E24D1FD2-854A-4773-B4ED-2D7ECE196ED4}" dt="2020-09-14T00:38:21.883" v="3971" actId="1035"/>
          <ac:spMkLst>
            <pc:docMk/>
            <pc:sldMk cId="1239398758" sldId="391"/>
            <ac:spMk id="163" creationId="{4264D58A-92E2-4C38-B4C4-91FEFA2D42D3}"/>
          </ac:spMkLst>
        </pc:spChg>
        <pc:spChg chg="add mod topLvl">
          <ac:chgData name="Dezhong Yao" userId="794760dbfb091494" providerId="LiveId" clId="{E24D1FD2-854A-4773-B4ED-2D7ECE196ED4}" dt="2020-09-14T00:38:21.883" v="3971" actId="1035"/>
          <ac:spMkLst>
            <pc:docMk/>
            <pc:sldMk cId="1239398758" sldId="391"/>
            <ac:spMk id="164" creationId="{9A9A34E9-C8CE-4D40-B67C-F0CCE2019826}"/>
          </ac:spMkLst>
        </pc:spChg>
        <pc:spChg chg="add mod topLvl">
          <ac:chgData name="Dezhong Yao" userId="794760dbfb091494" providerId="LiveId" clId="{E24D1FD2-854A-4773-B4ED-2D7ECE196ED4}" dt="2020-09-14T00:38:21.883" v="3971" actId="1035"/>
          <ac:spMkLst>
            <pc:docMk/>
            <pc:sldMk cId="1239398758" sldId="391"/>
            <ac:spMk id="165" creationId="{4AADE3C3-7DAD-4063-B062-4F85C7A3A3C0}"/>
          </ac:spMkLst>
        </pc:spChg>
        <pc:spChg chg="add mod topLvl">
          <ac:chgData name="Dezhong Yao" userId="794760dbfb091494" providerId="LiveId" clId="{E24D1FD2-854A-4773-B4ED-2D7ECE196ED4}" dt="2020-09-14T00:38:21.883" v="3971" actId="1035"/>
          <ac:spMkLst>
            <pc:docMk/>
            <pc:sldMk cId="1239398758" sldId="391"/>
            <ac:spMk id="166" creationId="{80433E2E-20AB-48B8-BC51-E1DE418EBCFC}"/>
          </ac:spMkLst>
        </pc:spChg>
        <pc:spChg chg="add mod topLvl">
          <ac:chgData name="Dezhong Yao" userId="794760dbfb091494" providerId="LiveId" clId="{E24D1FD2-854A-4773-B4ED-2D7ECE196ED4}" dt="2020-09-14T00:38:21.883" v="3971" actId="1035"/>
          <ac:spMkLst>
            <pc:docMk/>
            <pc:sldMk cId="1239398758" sldId="391"/>
            <ac:spMk id="167" creationId="{331B51D1-8F46-4E35-8A7E-BC1996218CEF}"/>
          </ac:spMkLst>
        </pc:spChg>
        <pc:spChg chg="add mod topLvl">
          <ac:chgData name="Dezhong Yao" userId="794760dbfb091494" providerId="LiveId" clId="{E24D1FD2-854A-4773-B4ED-2D7ECE196ED4}" dt="2020-09-14T00:38:21.883" v="3971" actId="1035"/>
          <ac:spMkLst>
            <pc:docMk/>
            <pc:sldMk cId="1239398758" sldId="391"/>
            <ac:spMk id="168" creationId="{3682EE6D-9A76-48CD-8F59-B6CA18E7488E}"/>
          </ac:spMkLst>
        </pc:spChg>
        <pc:spChg chg="add mod topLvl">
          <ac:chgData name="Dezhong Yao" userId="794760dbfb091494" providerId="LiveId" clId="{E24D1FD2-854A-4773-B4ED-2D7ECE196ED4}" dt="2020-09-14T00:38:21.883" v="3971" actId="1035"/>
          <ac:spMkLst>
            <pc:docMk/>
            <pc:sldMk cId="1239398758" sldId="391"/>
            <ac:spMk id="169" creationId="{909167A8-ABA1-4B78-A256-4AC54D597C76}"/>
          </ac:spMkLst>
        </pc:spChg>
        <pc:spChg chg="add mod topLvl">
          <ac:chgData name="Dezhong Yao" userId="794760dbfb091494" providerId="LiveId" clId="{E24D1FD2-854A-4773-B4ED-2D7ECE196ED4}" dt="2020-09-14T00:38:21.883" v="3971" actId="1035"/>
          <ac:spMkLst>
            <pc:docMk/>
            <pc:sldMk cId="1239398758" sldId="391"/>
            <ac:spMk id="170" creationId="{3222E725-40FE-4DD7-BF57-58A35D953E43}"/>
          </ac:spMkLst>
        </pc:spChg>
        <pc:spChg chg="add mod topLvl">
          <ac:chgData name="Dezhong Yao" userId="794760dbfb091494" providerId="LiveId" clId="{E24D1FD2-854A-4773-B4ED-2D7ECE196ED4}" dt="2020-09-14T00:38:21.883" v="3971" actId="1035"/>
          <ac:spMkLst>
            <pc:docMk/>
            <pc:sldMk cId="1239398758" sldId="391"/>
            <ac:spMk id="171" creationId="{BAD3D23C-41D9-4126-85BF-F73691B89DA2}"/>
          </ac:spMkLst>
        </pc:spChg>
        <pc:spChg chg="add mod topLvl">
          <ac:chgData name="Dezhong Yao" userId="794760dbfb091494" providerId="LiveId" clId="{E24D1FD2-854A-4773-B4ED-2D7ECE196ED4}" dt="2020-09-14T00:38:21.883" v="3971" actId="1035"/>
          <ac:spMkLst>
            <pc:docMk/>
            <pc:sldMk cId="1239398758" sldId="391"/>
            <ac:spMk id="172" creationId="{BB59AFA5-70CF-4A0A-B696-9464AE518D06}"/>
          </ac:spMkLst>
        </pc:spChg>
        <pc:spChg chg="add mod topLvl">
          <ac:chgData name="Dezhong Yao" userId="794760dbfb091494" providerId="LiveId" clId="{E24D1FD2-854A-4773-B4ED-2D7ECE196ED4}" dt="2020-09-14T00:38:21.883" v="3971" actId="1035"/>
          <ac:spMkLst>
            <pc:docMk/>
            <pc:sldMk cId="1239398758" sldId="391"/>
            <ac:spMk id="173" creationId="{55528800-FA2B-4D5A-BCD6-F0BFD67A82CC}"/>
          </ac:spMkLst>
        </pc:spChg>
        <pc:spChg chg="add mod topLvl">
          <ac:chgData name="Dezhong Yao" userId="794760dbfb091494" providerId="LiveId" clId="{E24D1FD2-854A-4773-B4ED-2D7ECE196ED4}" dt="2020-09-14T00:38:21.883" v="3971" actId="1035"/>
          <ac:spMkLst>
            <pc:docMk/>
            <pc:sldMk cId="1239398758" sldId="391"/>
            <ac:spMk id="174" creationId="{1E428DD4-7618-4BFB-BAA4-8D3A629C636C}"/>
          </ac:spMkLst>
        </pc:spChg>
        <pc:spChg chg="add mod topLvl">
          <ac:chgData name="Dezhong Yao" userId="794760dbfb091494" providerId="LiveId" clId="{E24D1FD2-854A-4773-B4ED-2D7ECE196ED4}" dt="2020-09-14T00:38:21.883" v="3971" actId="1035"/>
          <ac:spMkLst>
            <pc:docMk/>
            <pc:sldMk cId="1239398758" sldId="391"/>
            <ac:spMk id="175" creationId="{A7763B4E-7FCE-4E85-8085-3E936E1B11B5}"/>
          </ac:spMkLst>
        </pc:spChg>
        <pc:spChg chg="add mod topLvl">
          <ac:chgData name="Dezhong Yao" userId="794760dbfb091494" providerId="LiveId" clId="{E24D1FD2-854A-4773-B4ED-2D7ECE196ED4}" dt="2020-09-14T00:38:21.883" v="3971" actId="1035"/>
          <ac:spMkLst>
            <pc:docMk/>
            <pc:sldMk cId="1239398758" sldId="391"/>
            <ac:spMk id="176" creationId="{5AD09882-6C9E-40CB-B12B-499F7F91EB0A}"/>
          </ac:spMkLst>
        </pc:spChg>
        <pc:spChg chg="add mod topLvl">
          <ac:chgData name="Dezhong Yao" userId="794760dbfb091494" providerId="LiveId" clId="{E24D1FD2-854A-4773-B4ED-2D7ECE196ED4}" dt="2020-09-14T00:38:21.883" v="3971" actId="1035"/>
          <ac:spMkLst>
            <pc:docMk/>
            <pc:sldMk cId="1239398758" sldId="391"/>
            <ac:spMk id="177" creationId="{17937E8A-D5FB-485F-A88A-1203AA1370ED}"/>
          </ac:spMkLst>
        </pc:spChg>
        <pc:spChg chg="add mod topLvl">
          <ac:chgData name="Dezhong Yao" userId="794760dbfb091494" providerId="LiveId" clId="{E24D1FD2-854A-4773-B4ED-2D7ECE196ED4}" dt="2020-09-14T00:38:21.883" v="3971" actId="1035"/>
          <ac:spMkLst>
            <pc:docMk/>
            <pc:sldMk cId="1239398758" sldId="391"/>
            <ac:spMk id="178" creationId="{AD67662F-F8E2-4355-A1E4-53772EB07C36}"/>
          </ac:spMkLst>
        </pc:spChg>
        <pc:spChg chg="add mod topLvl">
          <ac:chgData name="Dezhong Yao" userId="794760dbfb091494" providerId="LiveId" clId="{E24D1FD2-854A-4773-B4ED-2D7ECE196ED4}" dt="2020-09-14T00:38:21.883" v="3971" actId="1035"/>
          <ac:spMkLst>
            <pc:docMk/>
            <pc:sldMk cId="1239398758" sldId="391"/>
            <ac:spMk id="179" creationId="{CC5DB170-52F5-4BA4-AB34-7826AFA2557D}"/>
          </ac:spMkLst>
        </pc:spChg>
        <pc:spChg chg="add mod topLvl">
          <ac:chgData name="Dezhong Yao" userId="794760dbfb091494" providerId="LiveId" clId="{E24D1FD2-854A-4773-B4ED-2D7ECE196ED4}" dt="2020-09-14T00:38:21.883" v="3971" actId="1035"/>
          <ac:spMkLst>
            <pc:docMk/>
            <pc:sldMk cId="1239398758" sldId="391"/>
            <ac:spMk id="180" creationId="{C993EF19-CFAF-477A-B4C7-EA9C6CBBE2DE}"/>
          </ac:spMkLst>
        </pc:spChg>
        <pc:spChg chg="add mod topLvl">
          <ac:chgData name="Dezhong Yao" userId="794760dbfb091494" providerId="LiveId" clId="{E24D1FD2-854A-4773-B4ED-2D7ECE196ED4}" dt="2020-09-14T00:38:21.883" v="3971" actId="1035"/>
          <ac:spMkLst>
            <pc:docMk/>
            <pc:sldMk cId="1239398758" sldId="391"/>
            <ac:spMk id="181" creationId="{20500595-BE4F-4EE6-AC08-4A49D6A88C50}"/>
          </ac:spMkLst>
        </pc:spChg>
        <pc:spChg chg="add mod topLvl">
          <ac:chgData name="Dezhong Yao" userId="794760dbfb091494" providerId="LiveId" clId="{E24D1FD2-854A-4773-B4ED-2D7ECE196ED4}" dt="2020-09-14T00:38:21.883" v="3971" actId="1035"/>
          <ac:spMkLst>
            <pc:docMk/>
            <pc:sldMk cId="1239398758" sldId="391"/>
            <ac:spMk id="182" creationId="{3899850E-0BB7-4801-B353-DCD4E0ACCC5A}"/>
          </ac:spMkLst>
        </pc:spChg>
        <pc:grpChg chg="add mod topLvl">
          <ac:chgData name="Dezhong Yao" userId="794760dbfb091494" providerId="LiveId" clId="{E24D1FD2-854A-4773-B4ED-2D7ECE196ED4}" dt="2020-09-14T00:38:21.883" v="3971" actId="1035"/>
          <ac:grpSpMkLst>
            <pc:docMk/>
            <pc:sldMk cId="1239398758" sldId="391"/>
            <ac:grpSpMk id="4" creationId="{15FC3D88-E7EF-46C7-9D1B-BBCAD237E29D}"/>
          </ac:grpSpMkLst>
        </pc:grpChg>
        <pc:grpChg chg="add del mod">
          <ac:chgData name="Dezhong Yao" userId="794760dbfb091494" providerId="LiveId" clId="{E24D1FD2-854A-4773-B4ED-2D7ECE196ED4}" dt="2020-09-14T00:37:14.298" v="3934" actId="165"/>
          <ac:grpSpMkLst>
            <pc:docMk/>
            <pc:sldMk cId="1239398758" sldId="391"/>
            <ac:grpSpMk id="185" creationId="{066E33DB-F0BF-4BCB-91AF-3D5BFCB76FBF}"/>
          </ac:grpSpMkLst>
        </pc:grpChg>
        <pc:cxnChg chg="add mod topLvl">
          <ac:chgData name="Dezhong Yao" userId="794760dbfb091494" providerId="LiveId" clId="{E24D1FD2-854A-4773-B4ED-2D7ECE196ED4}" dt="2020-09-14T00:38:21.883" v="3971" actId="1035"/>
          <ac:cxnSpMkLst>
            <pc:docMk/>
            <pc:sldMk cId="1239398758" sldId="391"/>
            <ac:cxnSpMk id="183" creationId="{D1EE23AE-9F82-4488-B438-8F0F75684B2E}"/>
          </ac:cxnSpMkLst>
        </pc:cxnChg>
        <pc:cxnChg chg="add mod topLvl">
          <ac:chgData name="Dezhong Yao" userId="794760dbfb091494" providerId="LiveId" clId="{E24D1FD2-854A-4773-B4ED-2D7ECE196ED4}" dt="2020-09-14T00:38:21.883" v="3971" actId="1035"/>
          <ac:cxnSpMkLst>
            <pc:docMk/>
            <pc:sldMk cId="1239398758" sldId="391"/>
            <ac:cxnSpMk id="184" creationId="{B4FDCFF9-0E03-4C79-BAF3-2AC0D3F4639C}"/>
          </ac:cxnSpMkLst>
        </pc:cxnChg>
      </pc:sldChg>
      <pc:sldChg chg="addSp modSp">
        <pc:chgData name="Dezhong Yao" userId="794760dbfb091494" providerId="LiveId" clId="{E24D1FD2-854A-4773-B4ED-2D7ECE196ED4}" dt="2020-09-14T01:34:20.906" v="5015" actId="1076"/>
        <pc:sldMkLst>
          <pc:docMk/>
          <pc:sldMk cId="963456359" sldId="393"/>
        </pc:sldMkLst>
        <pc:spChg chg="mod">
          <ac:chgData name="Dezhong Yao" userId="794760dbfb091494" providerId="LiveId" clId="{E24D1FD2-854A-4773-B4ED-2D7ECE196ED4}" dt="2020-09-14T01:19:31.481" v="4727"/>
          <ac:spMkLst>
            <pc:docMk/>
            <pc:sldMk cId="963456359" sldId="393"/>
            <ac:spMk id="2" creationId="{66BDCAE6-433D-43B5-BCE0-F45F01933A8A}"/>
          </ac:spMkLst>
        </pc:spChg>
        <pc:spChg chg="mod">
          <ac:chgData name="Dezhong Yao" userId="794760dbfb091494" providerId="LiveId" clId="{E24D1FD2-854A-4773-B4ED-2D7ECE196ED4}" dt="2020-09-14T01:31:18.582" v="5014"/>
          <ac:spMkLst>
            <pc:docMk/>
            <pc:sldMk cId="963456359" sldId="393"/>
            <ac:spMk id="3" creationId="{8E0D9E61-1719-4660-A2DD-E9BFFE2236F2}"/>
          </ac:spMkLst>
        </pc:spChg>
        <pc:spChg chg="add mod">
          <ac:chgData name="Dezhong Yao" userId="794760dbfb091494" providerId="LiveId" clId="{E24D1FD2-854A-4773-B4ED-2D7ECE196ED4}" dt="2020-09-14T01:28:20.505" v="4838" actId="1076"/>
          <ac:spMkLst>
            <pc:docMk/>
            <pc:sldMk cId="963456359" sldId="393"/>
            <ac:spMk id="84" creationId="{EEF9D296-B365-4E7C-AE78-C9E2A65ABA58}"/>
          </ac:spMkLst>
        </pc:spChg>
        <pc:grpChg chg="add mod">
          <ac:chgData name="Dezhong Yao" userId="794760dbfb091494" providerId="LiveId" clId="{E24D1FD2-854A-4773-B4ED-2D7ECE196ED4}" dt="2020-09-14T01:34:20.906" v="5015" actId="1076"/>
          <ac:grpSpMkLst>
            <pc:docMk/>
            <pc:sldMk cId="963456359" sldId="393"/>
            <ac:grpSpMk id="4" creationId="{AD76A64D-1D03-4628-86EC-4DC07C9251EE}"/>
          </ac:grpSpMkLst>
        </pc:grpChg>
      </pc:sldChg>
      <pc:sldChg chg="addSp modSp">
        <pc:chgData name="Dezhong Yao" userId="794760dbfb091494" providerId="LiveId" clId="{E24D1FD2-854A-4773-B4ED-2D7ECE196ED4}" dt="2020-09-14T01:50:53.601" v="5301" actId="1076"/>
        <pc:sldMkLst>
          <pc:docMk/>
          <pc:sldMk cId="3362871503" sldId="394"/>
        </pc:sldMkLst>
        <pc:spChg chg="mod">
          <ac:chgData name="Dezhong Yao" userId="794760dbfb091494" providerId="LiveId" clId="{E24D1FD2-854A-4773-B4ED-2D7ECE196ED4}" dt="2020-09-14T01:34:26.387" v="5016"/>
          <ac:spMkLst>
            <pc:docMk/>
            <pc:sldMk cId="3362871503" sldId="394"/>
            <ac:spMk id="2" creationId="{10C61B7F-CB33-4B30-8C92-4449C31F4819}"/>
          </ac:spMkLst>
        </pc:spChg>
        <pc:spChg chg="mod">
          <ac:chgData name="Dezhong Yao" userId="794760dbfb091494" providerId="LiveId" clId="{E24D1FD2-854A-4773-B4ED-2D7ECE196ED4}" dt="2020-09-14T01:50:46.690" v="5300"/>
          <ac:spMkLst>
            <pc:docMk/>
            <pc:sldMk cId="3362871503" sldId="394"/>
            <ac:spMk id="3" creationId="{7887877B-D4F7-4145-AE0D-B51EAB97F72F}"/>
          </ac:spMkLst>
        </pc:spChg>
        <pc:spChg chg="mod">
          <ac:chgData name="Dezhong Yao" userId="794760dbfb091494" providerId="LiveId" clId="{E24D1FD2-854A-4773-B4ED-2D7ECE196ED4}" dt="2020-09-14T01:35:17.945" v="5049" actId="404"/>
          <ac:spMkLst>
            <pc:docMk/>
            <pc:sldMk cId="3362871503" sldId="394"/>
            <ac:spMk id="5" creationId="{C8840C87-7874-41D4-B850-44261EA749C3}"/>
          </ac:spMkLst>
        </pc:spChg>
        <pc:spChg chg="mod">
          <ac:chgData name="Dezhong Yao" userId="794760dbfb091494" providerId="LiveId" clId="{E24D1FD2-854A-4773-B4ED-2D7ECE196ED4}" dt="2020-09-14T01:35:17.945" v="5049" actId="404"/>
          <ac:spMkLst>
            <pc:docMk/>
            <pc:sldMk cId="3362871503" sldId="394"/>
            <ac:spMk id="6" creationId="{C0216F07-3995-4C3C-8BC0-9693857C44E1}"/>
          </ac:spMkLst>
        </pc:spChg>
        <pc:spChg chg="mod">
          <ac:chgData name="Dezhong Yao" userId="794760dbfb091494" providerId="LiveId" clId="{E24D1FD2-854A-4773-B4ED-2D7ECE196ED4}" dt="2020-09-14T01:35:17.945" v="5049" actId="404"/>
          <ac:spMkLst>
            <pc:docMk/>
            <pc:sldMk cId="3362871503" sldId="394"/>
            <ac:spMk id="7" creationId="{EDA8DCD1-9297-456A-A793-82D251D99F3D}"/>
          </ac:spMkLst>
        </pc:spChg>
        <pc:spChg chg="mod">
          <ac:chgData name="Dezhong Yao" userId="794760dbfb091494" providerId="LiveId" clId="{E24D1FD2-854A-4773-B4ED-2D7ECE196ED4}" dt="2020-09-14T01:35:17.945" v="5049" actId="404"/>
          <ac:spMkLst>
            <pc:docMk/>
            <pc:sldMk cId="3362871503" sldId="394"/>
            <ac:spMk id="8" creationId="{75B268A8-795D-420D-A711-8222FBD11E3F}"/>
          </ac:spMkLst>
        </pc:spChg>
        <pc:spChg chg="mod">
          <ac:chgData name="Dezhong Yao" userId="794760dbfb091494" providerId="LiveId" clId="{E24D1FD2-854A-4773-B4ED-2D7ECE196ED4}" dt="2020-09-14T01:35:17.945" v="5049" actId="404"/>
          <ac:spMkLst>
            <pc:docMk/>
            <pc:sldMk cId="3362871503" sldId="394"/>
            <ac:spMk id="9" creationId="{D07FC87D-6EC2-4891-A086-748C747FB143}"/>
          </ac:spMkLst>
        </pc:spChg>
        <pc:spChg chg="mod">
          <ac:chgData name="Dezhong Yao" userId="794760dbfb091494" providerId="LiveId" clId="{E24D1FD2-854A-4773-B4ED-2D7ECE196ED4}" dt="2020-09-14T01:35:17.945" v="5049" actId="404"/>
          <ac:spMkLst>
            <pc:docMk/>
            <pc:sldMk cId="3362871503" sldId="394"/>
            <ac:spMk id="10" creationId="{19DCAC45-5D4E-46EF-A8BC-28B2D93CD53C}"/>
          </ac:spMkLst>
        </pc:spChg>
        <pc:spChg chg="mod">
          <ac:chgData name="Dezhong Yao" userId="794760dbfb091494" providerId="LiveId" clId="{E24D1FD2-854A-4773-B4ED-2D7ECE196ED4}" dt="2020-09-14T01:35:17.945" v="5049" actId="404"/>
          <ac:spMkLst>
            <pc:docMk/>
            <pc:sldMk cId="3362871503" sldId="394"/>
            <ac:spMk id="11" creationId="{7B2108B7-6767-4599-832E-8EEDC050AA58}"/>
          </ac:spMkLst>
        </pc:spChg>
        <pc:spChg chg="mod">
          <ac:chgData name="Dezhong Yao" userId="794760dbfb091494" providerId="LiveId" clId="{E24D1FD2-854A-4773-B4ED-2D7ECE196ED4}" dt="2020-09-14T01:35:17.945" v="5049" actId="404"/>
          <ac:spMkLst>
            <pc:docMk/>
            <pc:sldMk cId="3362871503" sldId="394"/>
            <ac:spMk id="12" creationId="{C39228AE-1B59-4989-8D69-DBC6C37017BD}"/>
          </ac:spMkLst>
        </pc:spChg>
        <pc:spChg chg="mod">
          <ac:chgData name="Dezhong Yao" userId="794760dbfb091494" providerId="LiveId" clId="{E24D1FD2-854A-4773-B4ED-2D7ECE196ED4}" dt="2020-09-14T01:35:17.945" v="5049" actId="404"/>
          <ac:spMkLst>
            <pc:docMk/>
            <pc:sldMk cId="3362871503" sldId="394"/>
            <ac:spMk id="13" creationId="{137A49D9-C98C-401A-97EF-C96F8182FB72}"/>
          </ac:spMkLst>
        </pc:spChg>
        <pc:spChg chg="mod">
          <ac:chgData name="Dezhong Yao" userId="794760dbfb091494" providerId="LiveId" clId="{E24D1FD2-854A-4773-B4ED-2D7ECE196ED4}" dt="2020-09-14T01:35:17.945" v="5049" actId="404"/>
          <ac:spMkLst>
            <pc:docMk/>
            <pc:sldMk cId="3362871503" sldId="394"/>
            <ac:spMk id="14" creationId="{03499616-F785-447C-8495-EDF9EB8D9A48}"/>
          </ac:spMkLst>
        </pc:spChg>
        <pc:spChg chg="mod">
          <ac:chgData name="Dezhong Yao" userId="794760dbfb091494" providerId="LiveId" clId="{E24D1FD2-854A-4773-B4ED-2D7ECE196ED4}" dt="2020-09-14T01:35:17.945" v="5049" actId="404"/>
          <ac:spMkLst>
            <pc:docMk/>
            <pc:sldMk cId="3362871503" sldId="394"/>
            <ac:spMk id="15" creationId="{DB090D8D-FE8B-44E7-B225-A93394E55AF2}"/>
          </ac:spMkLst>
        </pc:spChg>
        <pc:spChg chg="mod">
          <ac:chgData name="Dezhong Yao" userId="794760dbfb091494" providerId="LiveId" clId="{E24D1FD2-854A-4773-B4ED-2D7ECE196ED4}" dt="2020-09-14T01:35:17.945" v="5049" actId="404"/>
          <ac:spMkLst>
            <pc:docMk/>
            <pc:sldMk cId="3362871503" sldId="394"/>
            <ac:spMk id="16" creationId="{285DF4C2-B909-41AA-83E1-815B366284F8}"/>
          </ac:spMkLst>
        </pc:spChg>
        <pc:spChg chg="mod">
          <ac:chgData name="Dezhong Yao" userId="794760dbfb091494" providerId="LiveId" clId="{E24D1FD2-854A-4773-B4ED-2D7ECE196ED4}" dt="2020-09-14T01:35:17.945" v="5049" actId="404"/>
          <ac:spMkLst>
            <pc:docMk/>
            <pc:sldMk cId="3362871503" sldId="394"/>
            <ac:spMk id="17" creationId="{267D7241-B034-4763-9FF9-E5631F5F9F84}"/>
          </ac:spMkLst>
        </pc:spChg>
        <pc:spChg chg="mod">
          <ac:chgData name="Dezhong Yao" userId="794760dbfb091494" providerId="LiveId" clId="{E24D1FD2-854A-4773-B4ED-2D7ECE196ED4}" dt="2020-09-14T01:35:17.945" v="5049" actId="404"/>
          <ac:spMkLst>
            <pc:docMk/>
            <pc:sldMk cId="3362871503" sldId="394"/>
            <ac:spMk id="18" creationId="{94DB27A1-3FE4-4FC1-865B-F4E9F845A7BE}"/>
          </ac:spMkLst>
        </pc:spChg>
        <pc:spChg chg="mod">
          <ac:chgData name="Dezhong Yao" userId="794760dbfb091494" providerId="LiveId" clId="{E24D1FD2-854A-4773-B4ED-2D7ECE196ED4}" dt="2020-09-14T01:35:17.945" v="5049" actId="404"/>
          <ac:spMkLst>
            <pc:docMk/>
            <pc:sldMk cId="3362871503" sldId="394"/>
            <ac:spMk id="19" creationId="{40CEA18B-15B4-4BD3-93BF-F38E01D4A1B9}"/>
          </ac:spMkLst>
        </pc:spChg>
        <pc:spChg chg="mod">
          <ac:chgData name="Dezhong Yao" userId="794760dbfb091494" providerId="LiveId" clId="{E24D1FD2-854A-4773-B4ED-2D7ECE196ED4}" dt="2020-09-14T01:35:17.945" v="5049" actId="404"/>
          <ac:spMkLst>
            <pc:docMk/>
            <pc:sldMk cId="3362871503" sldId="394"/>
            <ac:spMk id="20" creationId="{7179A550-4996-466C-A9A7-7F7F0CB94FC9}"/>
          </ac:spMkLst>
        </pc:spChg>
        <pc:spChg chg="mod">
          <ac:chgData name="Dezhong Yao" userId="794760dbfb091494" providerId="LiveId" clId="{E24D1FD2-854A-4773-B4ED-2D7ECE196ED4}" dt="2020-09-14T01:35:17.945" v="5049" actId="404"/>
          <ac:spMkLst>
            <pc:docMk/>
            <pc:sldMk cId="3362871503" sldId="394"/>
            <ac:spMk id="21" creationId="{A5CB3EBD-07D4-4EE8-B9E1-016E78A5C1D2}"/>
          </ac:spMkLst>
        </pc:spChg>
        <pc:spChg chg="mod">
          <ac:chgData name="Dezhong Yao" userId="794760dbfb091494" providerId="LiveId" clId="{E24D1FD2-854A-4773-B4ED-2D7ECE196ED4}" dt="2020-09-14T01:35:17.945" v="5049" actId="404"/>
          <ac:spMkLst>
            <pc:docMk/>
            <pc:sldMk cId="3362871503" sldId="394"/>
            <ac:spMk id="22" creationId="{6F9DD532-D5CB-46D1-BB6C-2E7CE256AA37}"/>
          </ac:spMkLst>
        </pc:spChg>
        <pc:spChg chg="mod">
          <ac:chgData name="Dezhong Yao" userId="794760dbfb091494" providerId="LiveId" clId="{E24D1FD2-854A-4773-B4ED-2D7ECE196ED4}" dt="2020-09-14T01:35:17.945" v="5049" actId="404"/>
          <ac:spMkLst>
            <pc:docMk/>
            <pc:sldMk cId="3362871503" sldId="394"/>
            <ac:spMk id="23" creationId="{36151F04-769A-4EE1-BEB3-952EAEFA8F25}"/>
          </ac:spMkLst>
        </pc:spChg>
        <pc:spChg chg="mod">
          <ac:chgData name="Dezhong Yao" userId="794760dbfb091494" providerId="LiveId" clId="{E24D1FD2-854A-4773-B4ED-2D7ECE196ED4}" dt="2020-09-14T01:35:17.945" v="5049" actId="404"/>
          <ac:spMkLst>
            <pc:docMk/>
            <pc:sldMk cId="3362871503" sldId="394"/>
            <ac:spMk id="24" creationId="{0BB08405-ABF2-4F54-A094-94788386986B}"/>
          </ac:spMkLst>
        </pc:spChg>
        <pc:spChg chg="mod">
          <ac:chgData name="Dezhong Yao" userId="794760dbfb091494" providerId="LiveId" clId="{E24D1FD2-854A-4773-B4ED-2D7ECE196ED4}" dt="2020-09-14T01:35:17.945" v="5049" actId="404"/>
          <ac:spMkLst>
            <pc:docMk/>
            <pc:sldMk cId="3362871503" sldId="394"/>
            <ac:spMk id="25" creationId="{05C37113-69A5-4F5C-A26C-D7BD172F450E}"/>
          </ac:spMkLst>
        </pc:spChg>
        <pc:spChg chg="mod">
          <ac:chgData name="Dezhong Yao" userId="794760dbfb091494" providerId="LiveId" clId="{E24D1FD2-854A-4773-B4ED-2D7ECE196ED4}" dt="2020-09-14T01:35:17.945" v="5049" actId="404"/>
          <ac:spMkLst>
            <pc:docMk/>
            <pc:sldMk cId="3362871503" sldId="394"/>
            <ac:spMk id="26" creationId="{EE2421DB-57D2-4577-AB0A-48DFE2377F95}"/>
          </ac:spMkLst>
        </pc:spChg>
        <pc:spChg chg="mod">
          <ac:chgData name="Dezhong Yao" userId="794760dbfb091494" providerId="LiveId" clId="{E24D1FD2-854A-4773-B4ED-2D7ECE196ED4}" dt="2020-09-14T01:35:17.945" v="5049" actId="404"/>
          <ac:spMkLst>
            <pc:docMk/>
            <pc:sldMk cId="3362871503" sldId="394"/>
            <ac:spMk id="27" creationId="{05BC432E-29DC-494D-81FF-E87019C76EB7}"/>
          </ac:spMkLst>
        </pc:spChg>
        <pc:spChg chg="mod">
          <ac:chgData name="Dezhong Yao" userId="794760dbfb091494" providerId="LiveId" clId="{E24D1FD2-854A-4773-B4ED-2D7ECE196ED4}" dt="2020-09-14T01:35:17.945" v="5049" actId="404"/>
          <ac:spMkLst>
            <pc:docMk/>
            <pc:sldMk cId="3362871503" sldId="394"/>
            <ac:spMk id="28" creationId="{DB9D2E09-400A-4ADC-89CF-956C1541C13E}"/>
          </ac:spMkLst>
        </pc:spChg>
        <pc:spChg chg="mod">
          <ac:chgData name="Dezhong Yao" userId="794760dbfb091494" providerId="LiveId" clId="{E24D1FD2-854A-4773-B4ED-2D7ECE196ED4}" dt="2020-09-14T01:35:17.945" v="5049" actId="404"/>
          <ac:spMkLst>
            <pc:docMk/>
            <pc:sldMk cId="3362871503" sldId="394"/>
            <ac:spMk id="29" creationId="{27F45251-4F2B-478B-976F-6F1E76A59B4A}"/>
          </ac:spMkLst>
        </pc:spChg>
        <pc:spChg chg="mod">
          <ac:chgData name="Dezhong Yao" userId="794760dbfb091494" providerId="LiveId" clId="{E24D1FD2-854A-4773-B4ED-2D7ECE196ED4}" dt="2020-09-14T01:35:17.945" v="5049" actId="404"/>
          <ac:spMkLst>
            <pc:docMk/>
            <pc:sldMk cId="3362871503" sldId="394"/>
            <ac:spMk id="30" creationId="{AF20B72C-ADC0-4FA4-8D36-CD5B0E1422BF}"/>
          </ac:spMkLst>
        </pc:spChg>
        <pc:spChg chg="mod">
          <ac:chgData name="Dezhong Yao" userId="794760dbfb091494" providerId="LiveId" clId="{E24D1FD2-854A-4773-B4ED-2D7ECE196ED4}" dt="2020-09-14T01:35:17.945" v="5049" actId="404"/>
          <ac:spMkLst>
            <pc:docMk/>
            <pc:sldMk cId="3362871503" sldId="394"/>
            <ac:spMk id="31" creationId="{A346F919-0DA4-4265-9744-08C913CFB250}"/>
          </ac:spMkLst>
        </pc:spChg>
        <pc:spChg chg="add mod">
          <ac:chgData name="Dezhong Yao" userId="794760dbfb091494" providerId="LiveId" clId="{E24D1FD2-854A-4773-B4ED-2D7ECE196ED4}" dt="2020-09-14T01:50:53.601" v="5301" actId="1076"/>
          <ac:spMkLst>
            <pc:docMk/>
            <pc:sldMk cId="3362871503" sldId="394"/>
            <ac:spMk id="32" creationId="{F82993B3-EA01-4C71-8814-6D4AE4262510}"/>
          </ac:spMkLst>
        </pc:spChg>
        <pc:grpChg chg="add mod">
          <ac:chgData name="Dezhong Yao" userId="794760dbfb091494" providerId="LiveId" clId="{E24D1FD2-854A-4773-B4ED-2D7ECE196ED4}" dt="2020-09-14T01:50:53.601" v="5301" actId="1076"/>
          <ac:grpSpMkLst>
            <pc:docMk/>
            <pc:sldMk cId="3362871503" sldId="394"/>
            <ac:grpSpMk id="4" creationId="{B4EA83A4-07C7-463E-BABB-E3ADB1A2154B}"/>
          </ac:grpSpMkLst>
        </pc:grpChg>
      </pc:sldChg>
      <pc:sldChg chg="addSp modSp">
        <pc:chgData name="Dezhong Yao" userId="794760dbfb091494" providerId="LiveId" clId="{E24D1FD2-854A-4773-B4ED-2D7ECE196ED4}" dt="2020-09-14T09:22:57.518" v="9963" actId="1076"/>
        <pc:sldMkLst>
          <pc:docMk/>
          <pc:sldMk cId="4206697712" sldId="395"/>
        </pc:sldMkLst>
        <pc:spChg chg="mod">
          <ac:chgData name="Dezhong Yao" userId="794760dbfb091494" providerId="LiveId" clId="{E24D1FD2-854A-4773-B4ED-2D7ECE196ED4}" dt="2020-09-14T09:18:42.689" v="9768"/>
          <ac:spMkLst>
            <pc:docMk/>
            <pc:sldMk cId="4206697712" sldId="395"/>
            <ac:spMk id="2" creationId="{09348410-654D-4549-9AC9-41EAFFAB2BA7}"/>
          </ac:spMkLst>
        </pc:spChg>
        <pc:spChg chg="mod">
          <ac:chgData name="Dezhong Yao" userId="794760dbfb091494" providerId="LiveId" clId="{E24D1FD2-854A-4773-B4ED-2D7ECE196ED4}" dt="2020-09-14T09:22:26.739" v="9956"/>
          <ac:spMkLst>
            <pc:docMk/>
            <pc:sldMk cId="4206697712" sldId="395"/>
            <ac:spMk id="3" creationId="{2E1D84E8-71B3-4172-A84E-FF88D62625B6}"/>
          </ac:spMkLst>
        </pc:spChg>
        <pc:spChg chg="mod">
          <ac:chgData name="Dezhong Yao" userId="794760dbfb091494" providerId="LiveId" clId="{E24D1FD2-854A-4773-B4ED-2D7ECE196ED4}" dt="2020-09-14T09:22:46.598" v="9959" actId="404"/>
          <ac:spMkLst>
            <pc:docMk/>
            <pc:sldMk cId="4206697712" sldId="395"/>
            <ac:spMk id="5" creationId="{621D2BA8-DB88-45FC-BE5A-01BC867D4A70}"/>
          </ac:spMkLst>
        </pc:spChg>
        <pc:spChg chg="mod">
          <ac:chgData name="Dezhong Yao" userId="794760dbfb091494" providerId="LiveId" clId="{E24D1FD2-854A-4773-B4ED-2D7ECE196ED4}" dt="2020-09-14T09:22:46.598" v="9959" actId="404"/>
          <ac:spMkLst>
            <pc:docMk/>
            <pc:sldMk cId="4206697712" sldId="395"/>
            <ac:spMk id="6" creationId="{96BBA20C-90EC-412E-AEA8-B68DD810BB8F}"/>
          </ac:spMkLst>
        </pc:spChg>
        <pc:grpChg chg="add mod">
          <ac:chgData name="Dezhong Yao" userId="794760dbfb091494" providerId="LiveId" clId="{E24D1FD2-854A-4773-B4ED-2D7ECE196ED4}" dt="2020-09-14T09:22:57.518" v="9963" actId="1076"/>
          <ac:grpSpMkLst>
            <pc:docMk/>
            <pc:sldMk cId="4206697712" sldId="395"/>
            <ac:grpSpMk id="4" creationId="{F8CC1A0C-D6A7-400D-B0D6-323DCF47A0F9}"/>
          </ac:grpSpMkLst>
        </pc:grpChg>
      </pc:sldChg>
      <pc:sldChg chg="ord">
        <pc:chgData name="Dezhong Yao" userId="794760dbfb091494" providerId="LiveId" clId="{E24D1FD2-854A-4773-B4ED-2D7ECE196ED4}" dt="2020-09-14T09:06:28.642" v="9578"/>
        <pc:sldMkLst>
          <pc:docMk/>
          <pc:sldMk cId="4145031332" sldId="396"/>
        </pc:sldMkLst>
      </pc:sldChg>
      <pc:sldChg chg="delSp modSp add">
        <pc:chgData name="Dezhong Yao" userId="794760dbfb091494" providerId="LiveId" clId="{E24D1FD2-854A-4773-B4ED-2D7ECE196ED4}" dt="2020-09-14T02:06:56.825" v="5812"/>
        <pc:sldMkLst>
          <pc:docMk/>
          <pc:sldMk cId="2179736685" sldId="397"/>
        </pc:sldMkLst>
        <pc:spChg chg="mod">
          <ac:chgData name="Dezhong Yao" userId="794760dbfb091494" providerId="LiveId" clId="{E24D1FD2-854A-4773-B4ED-2D7ECE196ED4}" dt="2020-09-14T02:06:56.825" v="5812"/>
          <ac:spMkLst>
            <pc:docMk/>
            <pc:sldMk cId="2179736685" sldId="397"/>
            <ac:spMk id="3" creationId="{C269ECBC-991A-4FD0-9536-D3CFD3D99B55}"/>
          </ac:spMkLst>
        </pc:spChg>
        <pc:spChg chg="del">
          <ac:chgData name="Dezhong Yao" userId="794760dbfb091494" providerId="LiveId" clId="{E24D1FD2-854A-4773-B4ED-2D7ECE196ED4}" dt="2020-09-14T00:40:04.029" v="3992" actId="478"/>
          <ac:spMkLst>
            <pc:docMk/>
            <pc:sldMk cId="2179736685" sldId="397"/>
            <ac:spMk id="46" creationId="{7F4CC36A-51D6-4224-AC12-A5E2967A1EB8}"/>
          </ac:spMkLst>
        </pc:spChg>
        <pc:spChg chg="del">
          <ac:chgData name="Dezhong Yao" userId="794760dbfb091494" providerId="LiveId" clId="{E24D1FD2-854A-4773-B4ED-2D7ECE196ED4}" dt="2020-09-14T00:40:04.029" v="3992" actId="478"/>
          <ac:spMkLst>
            <pc:docMk/>
            <pc:sldMk cId="2179736685" sldId="397"/>
            <ac:spMk id="47" creationId="{CB0E7CFA-F5AA-4BED-9BB0-03B380234882}"/>
          </ac:spMkLst>
        </pc:spChg>
        <pc:spChg chg="del">
          <ac:chgData name="Dezhong Yao" userId="794760dbfb091494" providerId="LiveId" clId="{E24D1FD2-854A-4773-B4ED-2D7ECE196ED4}" dt="2020-09-14T00:40:04.029" v="3992" actId="478"/>
          <ac:spMkLst>
            <pc:docMk/>
            <pc:sldMk cId="2179736685" sldId="397"/>
            <ac:spMk id="48" creationId="{3EE4B845-2952-457B-BE78-446E8B2E7011}"/>
          </ac:spMkLst>
        </pc:spChg>
        <pc:spChg chg="del">
          <ac:chgData name="Dezhong Yao" userId="794760dbfb091494" providerId="LiveId" clId="{E24D1FD2-854A-4773-B4ED-2D7ECE196ED4}" dt="2020-09-14T00:40:04.029" v="3992" actId="478"/>
          <ac:spMkLst>
            <pc:docMk/>
            <pc:sldMk cId="2179736685" sldId="397"/>
            <ac:spMk id="49" creationId="{9C445B9C-F906-482C-9E36-E257C53ED421}"/>
          </ac:spMkLst>
        </pc:spChg>
        <pc:spChg chg="del">
          <ac:chgData name="Dezhong Yao" userId="794760dbfb091494" providerId="LiveId" clId="{E24D1FD2-854A-4773-B4ED-2D7ECE196ED4}" dt="2020-09-14T00:40:04.029" v="3992" actId="478"/>
          <ac:spMkLst>
            <pc:docMk/>
            <pc:sldMk cId="2179736685" sldId="397"/>
            <ac:spMk id="50" creationId="{9DC0E0C0-FAC6-4D8D-8D88-E4509DAC0BDC}"/>
          </ac:spMkLst>
        </pc:spChg>
        <pc:spChg chg="del">
          <ac:chgData name="Dezhong Yao" userId="794760dbfb091494" providerId="LiveId" clId="{E24D1FD2-854A-4773-B4ED-2D7ECE196ED4}" dt="2020-09-14T00:40:04.029" v="3992" actId="478"/>
          <ac:spMkLst>
            <pc:docMk/>
            <pc:sldMk cId="2179736685" sldId="397"/>
            <ac:spMk id="51" creationId="{2921AF8B-03F7-40B4-AA04-C951532A49B2}"/>
          </ac:spMkLst>
        </pc:spChg>
        <pc:spChg chg="del">
          <ac:chgData name="Dezhong Yao" userId="794760dbfb091494" providerId="LiveId" clId="{E24D1FD2-854A-4773-B4ED-2D7ECE196ED4}" dt="2020-09-14T00:40:04.029" v="3992" actId="478"/>
          <ac:spMkLst>
            <pc:docMk/>
            <pc:sldMk cId="2179736685" sldId="397"/>
            <ac:spMk id="52" creationId="{669F7E10-4475-41C6-93D2-5392B27F2182}"/>
          </ac:spMkLst>
        </pc:spChg>
        <pc:spChg chg="del">
          <ac:chgData name="Dezhong Yao" userId="794760dbfb091494" providerId="LiveId" clId="{E24D1FD2-854A-4773-B4ED-2D7ECE196ED4}" dt="2020-09-14T00:40:04.029" v="3992" actId="478"/>
          <ac:spMkLst>
            <pc:docMk/>
            <pc:sldMk cId="2179736685" sldId="397"/>
            <ac:spMk id="53" creationId="{804262AC-A1F3-4F47-A7A3-AC7B244F0590}"/>
          </ac:spMkLst>
        </pc:spChg>
        <pc:spChg chg="del">
          <ac:chgData name="Dezhong Yao" userId="794760dbfb091494" providerId="LiveId" clId="{E24D1FD2-854A-4773-B4ED-2D7ECE196ED4}" dt="2020-09-14T00:40:04.029" v="3992" actId="478"/>
          <ac:spMkLst>
            <pc:docMk/>
            <pc:sldMk cId="2179736685" sldId="397"/>
            <ac:spMk id="54" creationId="{20D2C98A-EA4B-46E7-9D67-A3CB803A2BF2}"/>
          </ac:spMkLst>
        </pc:spChg>
        <pc:spChg chg="del">
          <ac:chgData name="Dezhong Yao" userId="794760dbfb091494" providerId="LiveId" clId="{E24D1FD2-854A-4773-B4ED-2D7ECE196ED4}" dt="2020-09-14T00:40:04.029" v="3992" actId="478"/>
          <ac:spMkLst>
            <pc:docMk/>
            <pc:sldMk cId="2179736685" sldId="397"/>
            <ac:spMk id="55" creationId="{9D3CE02E-25B2-4E00-BDF2-C7EDBC667091}"/>
          </ac:spMkLst>
        </pc:spChg>
        <pc:spChg chg="del">
          <ac:chgData name="Dezhong Yao" userId="794760dbfb091494" providerId="LiveId" clId="{E24D1FD2-854A-4773-B4ED-2D7ECE196ED4}" dt="2020-09-14T00:40:04.029" v="3992" actId="478"/>
          <ac:spMkLst>
            <pc:docMk/>
            <pc:sldMk cId="2179736685" sldId="397"/>
            <ac:spMk id="56" creationId="{3A36F252-0F26-49EE-80AB-A9FB6C934E44}"/>
          </ac:spMkLst>
        </pc:spChg>
        <pc:spChg chg="del">
          <ac:chgData name="Dezhong Yao" userId="794760dbfb091494" providerId="LiveId" clId="{E24D1FD2-854A-4773-B4ED-2D7ECE196ED4}" dt="2020-09-14T00:40:04.029" v="3992" actId="478"/>
          <ac:spMkLst>
            <pc:docMk/>
            <pc:sldMk cId="2179736685" sldId="397"/>
            <ac:spMk id="57" creationId="{E73EF829-C612-43DC-8FC0-081BC0184184}"/>
          </ac:spMkLst>
        </pc:spChg>
        <pc:spChg chg="del">
          <ac:chgData name="Dezhong Yao" userId="794760dbfb091494" providerId="LiveId" clId="{E24D1FD2-854A-4773-B4ED-2D7ECE196ED4}" dt="2020-09-14T00:40:04.029" v="3992" actId="478"/>
          <ac:spMkLst>
            <pc:docMk/>
            <pc:sldMk cId="2179736685" sldId="397"/>
            <ac:spMk id="58" creationId="{95772E1B-D949-44A5-9851-61A6EAE8B362}"/>
          </ac:spMkLst>
        </pc:spChg>
        <pc:spChg chg="del">
          <ac:chgData name="Dezhong Yao" userId="794760dbfb091494" providerId="LiveId" clId="{E24D1FD2-854A-4773-B4ED-2D7ECE196ED4}" dt="2020-09-14T00:40:04.029" v="3992" actId="478"/>
          <ac:spMkLst>
            <pc:docMk/>
            <pc:sldMk cId="2179736685" sldId="397"/>
            <ac:spMk id="59" creationId="{57A64A10-5A3B-4B31-A2C3-78D4969B306D}"/>
          </ac:spMkLst>
        </pc:spChg>
        <pc:spChg chg="del">
          <ac:chgData name="Dezhong Yao" userId="794760dbfb091494" providerId="LiveId" clId="{E24D1FD2-854A-4773-B4ED-2D7ECE196ED4}" dt="2020-09-14T00:40:04.029" v="3992" actId="478"/>
          <ac:spMkLst>
            <pc:docMk/>
            <pc:sldMk cId="2179736685" sldId="397"/>
            <ac:spMk id="60" creationId="{98CE0EB5-8DD0-4345-8222-9CEA769C3789}"/>
          </ac:spMkLst>
        </pc:spChg>
        <pc:spChg chg="del">
          <ac:chgData name="Dezhong Yao" userId="794760dbfb091494" providerId="LiveId" clId="{E24D1FD2-854A-4773-B4ED-2D7ECE196ED4}" dt="2020-09-14T00:40:04.029" v="3992" actId="478"/>
          <ac:spMkLst>
            <pc:docMk/>
            <pc:sldMk cId="2179736685" sldId="397"/>
            <ac:spMk id="61" creationId="{EA8E36A8-19CF-4334-BA65-09C3B79F3EDC}"/>
          </ac:spMkLst>
        </pc:spChg>
        <pc:spChg chg="del">
          <ac:chgData name="Dezhong Yao" userId="794760dbfb091494" providerId="LiveId" clId="{E24D1FD2-854A-4773-B4ED-2D7ECE196ED4}" dt="2020-09-14T00:40:04.029" v="3992" actId="478"/>
          <ac:spMkLst>
            <pc:docMk/>
            <pc:sldMk cId="2179736685" sldId="397"/>
            <ac:spMk id="62" creationId="{25EDDA57-29E3-4D61-B3D7-BB0346FF8919}"/>
          </ac:spMkLst>
        </pc:spChg>
        <pc:spChg chg="del">
          <ac:chgData name="Dezhong Yao" userId="794760dbfb091494" providerId="LiveId" clId="{E24D1FD2-854A-4773-B4ED-2D7ECE196ED4}" dt="2020-09-14T00:40:04.029" v="3992" actId="478"/>
          <ac:spMkLst>
            <pc:docMk/>
            <pc:sldMk cId="2179736685" sldId="397"/>
            <ac:spMk id="63" creationId="{548B483E-BE8A-40A4-B6EF-5DA7B5AC358E}"/>
          </ac:spMkLst>
        </pc:spChg>
        <pc:spChg chg="del">
          <ac:chgData name="Dezhong Yao" userId="794760dbfb091494" providerId="LiveId" clId="{E24D1FD2-854A-4773-B4ED-2D7ECE196ED4}" dt="2020-09-14T00:40:04.029" v="3992" actId="478"/>
          <ac:spMkLst>
            <pc:docMk/>
            <pc:sldMk cId="2179736685" sldId="397"/>
            <ac:spMk id="64" creationId="{8734F239-9E28-46BF-B47E-90EEE68C896D}"/>
          </ac:spMkLst>
        </pc:spChg>
        <pc:spChg chg="del">
          <ac:chgData name="Dezhong Yao" userId="794760dbfb091494" providerId="LiveId" clId="{E24D1FD2-854A-4773-B4ED-2D7ECE196ED4}" dt="2020-09-14T00:40:04.029" v="3992" actId="478"/>
          <ac:spMkLst>
            <pc:docMk/>
            <pc:sldMk cId="2179736685" sldId="397"/>
            <ac:spMk id="65" creationId="{85DEF853-92DB-4212-A4E7-79CB211BD5B8}"/>
          </ac:spMkLst>
        </pc:spChg>
        <pc:spChg chg="del">
          <ac:chgData name="Dezhong Yao" userId="794760dbfb091494" providerId="LiveId" clId="{E24D1FD2-854A-4773-B4ED-2D7ECE196ED4}" dt="2020-09-14T00:40:04.029" v="3992" actId="478"/>
          <ac:spMkLst>
            <pc:docMk/>
            <pc:sldMk cId="2179736685" sldId="397"/>
            <ac:spMk id="66" creationId="{4C62CFAA-D3A7-495F-9940-EF3052BBEC1B}"/>
          </ac:spMkLst>
        </pc:spChg>
        <pc:spChg chg="del">
          <ac:chgData name="Dezhong Yao" userId="794760dbfb091494" providerId="LiveId" clId="{E24D1FD2-854A-4773-B4ED-2D7ECE196ED4}" dt="2020-09-14T00:40:04.029" v="3992" actId="478"/>
          <ac:spMkLst>
            <pc:docMk/>
            <pc:sldMk cId="2179736685" sldId="397"/>
            <ac:spMk id="67" creationId="{65D39D70-9675-49CB-84C0-0592FB2A2503}"/>
          </ac:spMkLst>
        </pc:spChg>
        <pc:spChg chg="del">
          <ac:chgData name="Dezhong Yao" userId="794760dbfb091494" providerId="LiveId" clId="{E24D1FD2-854A-4773-B4ED-2D7ECE196ED4}" dt="2020-09-14T00:40:04.029" v="3992" actId="478"/>
          <ac:spMkLst>
            <pc:docMk/>
            <pc:sldMk cId="2179736685" sldId="397"/>
            <ac:spMk id="68" creationId="{F22BDC02-897A-408E-9595-AFE8892BEF15}"/>
          </ac:spMkLst>
        </pc:spChg>
        <pc:spChg chg="del">
          <ac:chgData name="Dezhong Yao" userId="794760dbfb091494" providerId="LiveId" clId="{E24D1FD2-854A-4773-B4ED-2D7ECE196ED4}" dt="2020-09-14T00:40:04.029" v="3992" actId="478"/>
          <ac:spMkLst>
            <pc:docMk/>
            <pc:sldMk cId="2179736685" sldId="397"/>
            <ac:spMk id="69" creationId="{3DDB85B5-3070-44F6-A20E-A3BF3A741482}"/>
          </ac:spMkLst>
        </pc:spChg>
        <pc:spChg chg="del">
          <ac:chgData name="Dezhong Yao" userId="794760dbfb091494" providerId="LiveId" clId="{E24D1FD2-854A-4773-B4ED-2D7ECE196ED4}" dt="2020-09-14T00:40:04.029" v="3992" actId="478"/>
          <ac:spMkLst>
            <pc:docMk/>
            <pc:sldMk cId="2179736685" sldId="397"/>
            <ac:spMk id="70" creationId="{DC161E01-C25C-4188-82A8-7189EF27BC1B}"/>
          </ac:spMkLst>
        </pc:spChg>
        <pc:spChg chg="del">
          <ac:chgData name="Dezhong Yao" userId="794760dbfb091494" providerId="LiveId" clId="{E24D1FD2-854A-4773-B4ED-2D7ECE196ED4}" dt="2020-09-14T00:40:04.029" v="3992" actId="478"/>
          <ac:spMkLst>
            <pc:docMk/>
            <pc:sldMk cId="2179736685" sldId="397"/>
            <ac:spMk id="71" creationId="{D407BEB7-0878-48A9-A958-FC7E179893CC}"/>
          </ac:spMkLst>
        </pc:spChg>
        <pc:spChg chg="del">
          <ac:chgData name="Dezhong Yao" userId="794760dbfb091494" providerId="LiveId" clId="{E24D1FD2-854A-4773-B4ED-2D7ECE196ED4}" dt="2020-09-14T00:40:04.029" v="3992" actId="478"/>
          <ac:spMkLst>
            <pc:docMk/>
            <pc:sldMk cId="2179736685" sldId="397"/>
            <ac:spMk id="72" creationId="{74EC9C0E-5ADC-44EF-9B16-E677D3F29EFE}"/>
          </ac:spMkLst>
        </pc:spChg>
        <pc:spChg chg="del">
          <ac:chgData name="Dezhong Yao" userId="794760dbfb091494" providerId="LiveId" clId="{E24D1FD2-854A-4773-B4ED-2D7ECE196ED4}" dt="2020-09-14T00:40:04.029" v="3992" actId="478"/>
          <ac:spMkLst>
            <pc:docMk/>
            <pc:sldMk cId="2179736685" sldId="397"/>
            <ac:spMk id="73" creationId="{DAAED8FD-6CE7-4DB4-9CF2-4FA7C4D9641D}"/>
          </ac:spMkLst>
        </pc:spChg>
        <pc:spChg chg="del">
          <ac:chgData name="Dezhong Yao" userId="794760dbfb091494" providerId="LiveId" clId="{E24D1FD2-854A-4773-B4ED-2D7ECE196ED4}" dt="2020-09-14T00:40:04.029" v="3992" actId="478"/>
          <ac:spMkLst>
            <pc:docMk/>
            <pc:sldMk cId="2179736685" sldId="397"/>
            <ac:spMk id="74" creationId="{72BA0F2A-F231-447C-B2AF-963CD116D740}"/>
          </ac:spMkLst>
        </pc:spChg>
        <pc:spChg chg="del">
          <ac:chgData name="Dezhong Yao" userId="794760dbfb091494" providerId="LiveId" clId="{E24D1FD2-854A-4773-B4ED-2D7ECE196ED4}" dt="2020-09-14T00:40:04.029" v="3992" actId="478"/>
          <ac:spMkLst>
            <pc:docMk/>
            <pc:sldMk cId="2179736685" sldId="397"/>
            <ac:spMk id="75" creationId="{58ED7FB2-C0FC-4A35-A86D-C8DDDA30BE43}"/>
          </ac:spMkLst>
        </pc:spChg>
        <pc:spChg chg="del">
          <ac:chgData name="Dezhong Yao" userId="794760dbfb091494" providerId="LiveId" clId="{E24D1FD2-854A-4773-B4ED-2D7ECE196ED4}" dt="2020-09-14T00:40:04.029" v="3992" actId="478"/>
          <ac:spMkLst>
            <pc:docMk/>
            <pc:sldMk cId="2179736685" sldId="397"/>
            <ac:spMk id="76" creationId="{F09743F1-36DF-4E0E-967C-BAA70E7A12D4}"/>
          </ac:spMkLst>
        </pc:spChg>
        <pc:spChg chg="del">
          <ac:chgData name="Dezhong Yao" userId="794760dbfb091494" providerId="LiveId" clId="{E24D1FD2-854A-4773-B4ED-2D7ECE196ED4}" dt="2020-09-14T00:40:04.029" v="3992" actId="478"/>
          <ac:spMkLst>
            <pc:docMk/>
            <pc:sldMk cId="2179736685" sldId="397"/>
            <ac:spMk id="77" creationId="{0D6B3E9A-BD22-46C2-91E5-BAB2EDECF400}"/>
          </ac:spMkLst>
        </pc:spChg>
        <pc:spChg chg="del">
          <ac:chgData name="Dezhong Yao" userId="794760dbfb091494" providerId="LiveId" clId="{E24D1FD2-854A-4773-B4ED-2D7ECE196ED4}" dt="2020-09-14T00:40:04.029" v="3992" actId="478"/>
          <ac:spMkLst>
            <pc:docMk/>
            <pc:sldMk cId="2179736685" sldId="397"/>
            <ac:spMk id="78" creationId="{590A4AC8-6D3F-4F21-99A1-8C72B31C9647}"/>
          </ac:spMkLst>
        </pc:spChg>
        <pc:spChg chg="del">
          <ac:chgData name="Dezhong Yao" userId="794760dbfb091494" providerId="LiveId" clId="{E24D1FD2-854A-4773-B4ED-2D7ECE196ED4}" dt="2020-09-14T00:40:04.029" v="3992" actId="478"/>
          <ac:spMkLst>
            <pc:docMk/>
            <pc:sldMk cId="2179736685" sldId="397"/>
            <ac:spMk id="79" creationId="{16F40BD2-2444-46EA-A2EA-A2DD76F2A5E5}"/>
          </ac:spMkLst>
        </pc:spChg>
        <pc:spChg chg="del">
          <ac:chgData name="Dezhong Yao" userId="794760dbfb091494" providerId="LiveId" clId="{E24D1FD2-854A-4773-B4ED-2D7ECE196ED4}" dt="2020-09-14T00:40:04.029" v="3992" actId="478"/>
          <ac:spMkLst>
            <pc:docMk/>
            <pc:sldMk cId="2179736685" sldId="397"/>
            <ac:spMk id="80" creationId="{E949D395-B65F-45B6-A43D-AE2AAD295333}"/>
          </ac:spMkLst>
        </pc:spChg>
        <pc:spChg chg="del">
          <ac:chgData name="Dezhong Yao" userId="794760dbfb091494" providerId="LiveId" clId="{E24D1FD2-854A-4773-B4ED-2D7ECE196ED4}" dt="2020-09-14T00:40:04.029" v="3992" actId="478"/>
          <ac:spMkLst>
            <pc:docMk/>
            <pc:sldMk cId="2179736685" sldId="397"/>
            <ac:spMk id="81" creationId="{70A40BD8-4552-42F4-BFD6-F56A638F5E8E}"/>
          </ac:spMkLst>
        </pc:spChg>
        <pc:spChg chg="del">
          <ac:chgData name="Dezhong Yao" userId="794760dbfb091494" providerId="LiveId" clId="{E24D1FD2-854A-4773-B4ED-2D7ECE196ED4}" dt="2020-09-14T00:40:04.029" v="3992" actId="478"/>
          <ac:spMkLst>
            <pc:docMk/>
            <pc:sldMk cId="2179736685" sldId="397"/>
            <ac:spMk id="82" creationId="{DE3FC882-1972-4BAF-A826-6F4AD5AC2469}"/>
          </ac:spMkLst>
        </pc:spChg>
        <pc:spChg chg="del">
          <ac:chgData name="Dezhong Yao" userId="794760dbfb091494" providerId="LiveId" clId="{E24D1FD2-854A-4773-B4ED-2D7ECE196ED4}" dt="2020-09-14T00:40:04.029" v="3992" actId="478"/>
          <ac:spMkLst>
            <pc:docMk/>
            <pc:sldMk cId="2179736685" sldId="397"/>
            <ac:spMk id="83" creationId="{E615974B-C72A-455B-8078-7AB91B9258E0}"/>
          </ac:spMkLst>
        </pc:spChg>
        <pc:spChg chg="del">
          <ac:chgData name="Dezhong Yao" userId="794760dbfb091494" providerId="LiveId" clId="{E24D1FD2-854A-4773-B4ED-2D7ECE196ED4}" dt="2020-09-14T00:40:04.029" v="3992" actId="478"/>
          <ac:spMkLst>
            <pc:docMk/>
            <pc:sldMk cId="2179736685" sldId="397"/>
            <ac:spMk id="84" creationId="{ABB59091-E934-45B1-8D82-ADDACFE21B49}"/>
          </ac:spMkLst>
        </pc:spChg>
        <pc:spChg chg="del">
          <ac:chgData name="Dezhong Yao" userId="794760dbfb091494" providerId="LiveId" clId="{E24D1FD2-854A-4773-B4ED-2D7ECE196ED4}" dt="2020-09-14T00:40:04.029" v="3992" actId="478"/>
          <ac:spMkLst>
            <pc:docMk/>
            <pc:sldMk cId="2179736685" sldId="397"/>
            <ac:spMk id="85" creationId="{562337CE-652C-4441-81FA-F19E526247A1}"/>
          </ac:spMkLst>
        </pc:spChg>
        <pc:spChg chg="del">
          <ac:chgData name="Dezhong Yao" userId="794760dbfb091494" providerId="LiveId" clId="{E24D1FD2-854A-4773-B4ED-2D7ECE196ED4}" dt="2020-09-14T00:40:04.029" v="3992" actId="478"/>
          <ac:spMkLst>
            <pc:docMk/>
            <pc:sldMk cId="2179736685" sldId="397"/>
            <ac:spMk id="86" creationId="{1953FF1C-B878-4F73-B24E-A4797D21F994}"/>
          </ac:spMkLst>
        </pc:spChg>
        <pc:spChg chg="del">
          <ac:chgData name="Dezhong Yao" userId="794760dbfb091494" providerId="LiveId" clId="{E24D1FD2-854A-4773-B4ED-2D7ECE196ED4}" dt="2020-09-14T00:40:04.029" v="3992" actId="478"/>
          <ac:spMkLst>
            <pc:docMk/>
            <pc:sldMk cId="2179736685" sldId="397"/>
            <ac:spMk id="87" creationId="{273D02B4-36EA-451F-A4A1-8D99AFC58990}"/>
          </ac:spMkLst>
        </pc:spChg>
        <pc:spChg chg="del">
          <ac:chgData name="Dezhong Yao" userId="794760dbfb091494" providerId="LiveId" clId="{E24D1FD2-854A-4773-B4ED-2D7ECE196ED4}" dt="2020-09-14T00:40:04.029" v="3992" actId="478"/>
          <ac:spMkLst>
            <pc:docMk/>
            <pc:sldMk cId="2179736685" sldId="397"/>
            <ac:spMk id="88" creationId="{1AA5E82E-6733-42C5-AA8F-52B7655628D5}"/>
          </ac:spMkLst>
        </pc:spChg>
        <pc:spChg chg="del">
          <ac:chgData name="Dezhong Yao" userId="794760dbfb091494" providerId="LiveId" clId="{E24D1FD2-854A-4773-B4ED-2D7ECE196ED4}" dt="2020-09-14T00:40:04.029" v="3992" actId="478"/>
          <ac:spMkLst>
            <pc:docMk/>
            <pc:sldMk cId="2179736685" sldId="397"/>
            <ac:spMk id="89" creationId="{C2DCCD9B-C4DF-4FAC-8DBD-49CD59D1F90B}"/>
          </ac:spMkLst>
        </pc:spChg>
        <pc:spChg chg="del">
          <ac:chgData name="Dezhong Yao" userId="794760dbfb091494" providerId="LiveId" clId="{E24D1FD2-854A-4773-B4ED-2D7ECE196ED4}" dt="2020-09-14T00:40:04.029" v="3992" actId="478"/>
          <ac:spMkLst>
            <pc:docMk/>
            <pc:sldMk cId="2179736685" sldId="397"/>
            <ac:spMk id="90" creationId="{FD9C3413-9B1C-41AA-BE0B-71913092509B}"/>
          </ac:spMkLst>
        </pc:spChg>
        <pc:spChg chg="del">
          <ac:chgData name="Dezhong Yao" userId="794760dbfb091494" providerId="LiveId" clId="{E24D1FD2-854A-4773-B4ED-2D7ECE196ED4}" dt="2020-09-14T00:40:04.029" v="3992" actId="478"/>
          <ac:spMkLst>
            <pc:docMk/>
            <pc:sldMk cId="2179736685" sldId="397"/>
            <ac:spMk id="91" creationId="{EB0EB4BC-4DBF-4036-A207-F52A5553A637}"/>
          </ac:spMkLst>
        </pc:spChg>
        <pc:spChg chg="del">
          <ac:chgData name="Dezhong Yao" userId="794760dbfb091494" providerId="LiveId" clId="{E24D1FD2-854A-4773-B4ED-2D7ECE196ED4}" dt="2020-09-14T00:40:04.029" v="3992" actId="478"/>
          <ac:spMkLst>
            <pc:docMk/>
            <pc:sldMk cId="2179736685" sldId="397"/>
            <ac:spMk id="92" creationId="{B7E69B42-5AF5-42C9-94F6-F349B1C1BCEA}"/>
          </ac:spMkLst>
        </pc:spChg>
        <pc:spChg chg="del">
          <ac:chgData name="Dezhong Yao" userId="794760dbfb091494" providerId="LiveId" clId="{E24D1FD2-854A-4773-B4ED-2D7ECE196ED4}" dt="2020-09-14T00:40:04.029" v="3992" actId="478"/>
          <ac:spMkLst>
            <pc:docMk/>
            <pc:sldMk cId="2179736685" sldId="397"/>
            <ac:spMk id="93" creationId="{E1BAA178-F122-4D90-9AA5-B453A09CB01B}"/>
          </ac:spMkLst>
        </pc:spChg>
        <pc:spChg chg="del">
          <ac:chgData name="Dezhong Yao" userId="794760dbfb091494" providerId="LiveId" clId="{E24D1FD2-854A-4773-B4ED-2D7ECE196ED4}" dt="2020-09-14T00:40:04.029" v="3992" actId="478"/>
          <ac:spMkLst>
            <pc:docMk/>
            <pc:sldMk cId="2179736685" sldId="397"/>
            <ac:spMk id="94" creationId="{59737C4D-29DD-4A81-A6AE-396A104578A3}"/>
          </ac:spMkLst>
        </pc:spChg>
        <pc:spChg chg="del">
          <ac:chgData name="Dezhong Yao" userId="794760dbfb091494" providerId="LiveId" clId="{E24D1FD2-854A-4773-B4ED-2D7ECE196ED4}" dt="2020-09-14T00:40:04.029" v="3992" actId="478"/>
          <ac:spMkLst>
            <pc:docMk/>
            <pc:sldMk cId="2179736685" sldId="397"/>
            <ac:spMk id="95" creationId="{595A9193-C317-404D-A92C-C4F6A94C7669}"/>
          </ac:spMkLst>
        </pc:spChg>
        <pc:spChg chg="del">
          <ac:chgData name="Dezhong Yao" userId="794760dbfb091494" providerId="LiveId" clId="{E24D1FD2-854A-4773-B4ED-2D7ECE196ED4}" dt="2020-09-14T00:40:04.029" v="3992" actId="478"/>
          <ac:spMkLst>
            <pc:docMk/>
            <pc:sldMk cId="2179736685" sldId="397"/>
            <ac:spMk id="96" creationId="{C24C2128-4233-477C-9FB2-1C31CCB48E8A}"/>
          </ac:spMkLst>
        </pc:spChg>
        <pc:spChg chg="del">
          <ac:chgData name="Dezhong Yao" userId="794760dbfb091494" providerId="LiveId" clId="{E24D1FD2-854A-4773-B4ED-2D7ECE196ED4}" dt="2020-09-14T00:40:04.029" v="3992" actId="478"/>
          <ac:spMkLst>
            <pc:docMk/>
            <pc:sldMk cId="2179736685" sldId="397"/>
            <ac:spMk id="97" creationId="{22317981-0BB5-4F54-A067-37DF58FA263B}"/>
          </ac:spMkLst>
        </pc:spChg>
        <pc:spChg chg="del">
          <ac:chgData name="Dezhong Yao" userId="794760dbfb091494" providerId="LiveId" clId="{E24D1FD2-854A-4773-B4ED-2D7ECE196ED4}" dt="2020-09-14T00:40:04.029" v="3992" actId="478"/>
          <ac:spMkLst>
            <pc:docMk/>
            <pc:sldMk cId="2179736685" sldId="397"/>
            <ac:spMk id="98" creationId="{9CA4918D-398D-47B0-801E-396BB4252635}"/>
          </ac:spMkLst>
        </pc:spChg>
        <pc:spChg chg="del">
          <ac:chgData name="Dezhong Yao" userId="794760dbfb091494" providerId="LiveId" clId="{E24D1FD2-854A-4773-B4ED-2D7ECE196ED4}" dt="2020-09-14T00:40:04.029" v="3992" actId="478"/>
          <ac:spMkLst>
            <pc:docMk/>
            <pc:sldMk cId="2179736685" sldId="397"/>
            <ac:spMk id="99" creationId="{0E959084-9F85-4B53-A5AB-26AA87422E29}"/>
          </ac:spMkLst>
        </pc:spChg>
        <pc:spChg chg="del">
          <ac:chgData name="Dezhong Yao" userId="794760dbfb091494" providerId="LiveId" clId="{E24D1FD2-854A-4773-B4ED-2D7ECE196ED4}" dt="2020-09-14T00:40:04.029" v="3992" actId="478"/>
          <ac:spMkLst>
            <pc:docMk/>
            <pc:sldMk cId="2179736685" sldId="397"/>
            <ac:spMk id="100" creationId="{AFFE128F-7F5A-49BF-97F1-A71D22A22C70}"/>
          </ac:spMkLst>
        </pc:spChg>
        <pc:spChg chg="del">
          <ac:chgData name="Dezhong Yao" userId="794760dbfb091494" providerId="LiveId" clId="{E24D1FD2-854A-4773-B4ED-2D7ECE196ED4}" dt="2020-09-14T00:40:04.029" v="3992" actId="478"/>
          <ac:spMkLst>
            <pc:docMk/>
            <pc:sldMk cId="2179736685" sldId="397"/>
            <ac:spMk id="101" creationId="{0175CEDA-624F-42AD-A26E-192C012976B8}"/>
          </ac:spMkLst>
        </pc:spChg>
        <pc:spChg chg="del">
          <ac:chgData name="Dezhong Yao" userId="794760dbfb091494" providerId="LiveId" clId="{E24D1FD2-854A-4773-B4ED-2D7ECE196ED4}" dt="2020-09-14T00:40:04.029" v="3992" actId="478"/>
          <ac:spMkLst>
            <pc:docMk/>
            <pc:sldMk cId="2179736685" sldId="397"/>
            <ac:spMk id="102" creationId="{0F32ED95-7D45-43A2-A674-4DD8CB52BDA1}"/>
          </ac:spMkLst>
        </pc:spChg>
        <pc:spChg chg="del">
          <ac:chgData name="Dezhong Yao" userId="794760dbfb091494" providerId="LiveId" clId="{E24D1FD2-854A-4773-B4ED-2D7ECE196ED4}" dt="2020-09-14T00:40:04.029" v="3992" actId="478"/>
          <ac:spMkLst>
            <pc:docMk/>
            <pc:sldMk cId="2179736685" sldId="397"/>
            <ac:spMk id="103" creationId="{70318C3D-E7B8-437D-AE95-4DD4B6753DB4}"/>
          </ac:spMkLst>
        </pc:spChg>
        <pc:spChg chg="del">
          <ac:chgData name="Dezhong Yao" userId="794760dbfb091494" providerId="LiveId" clId="{E24D1FD2-854A-4773-B4ED-2D7ECE196ED4}" dt="2020-09-14T00:40:04.029" v="3992" actId="478"/>
          <ac:spMkLst>
            <pc:docMk/>
            <pc:sldMk cId="2179736685" sldId="397"/>
            <ac:spMk id="104" creationId="{BA63F057-282B-4C0A-92F8-588CCD2E8F00}"/>
          </ac:spMkLst>
        </pc:spChg>
        <pc:spChg chg="del">
          <ac:chgData name="Dezhong Yao" userId="794760dbfb091494" providerId="LiveId" clId="{E24D1FD2-854A-4773-B4ED-2D7ECE196ED4}" dt="2020-09-14T00:40:04.029" v="3992" actId="478"/>
          <ac:spMkLst>
            <pc:docMk/>
            <pc:sldMk cId="2179736685" sldId="397"/>
            <ac:spMk id="105" creationId="{C72C3CCE-E043-4CF9-8BB6-226247C0946E}"/>
          </ac:spMkLst>
        </pc:spChg>
        <pc:spChg chg="del">
          <ac:chgData name="Dezhong Yao" userId="794760dbfb091494" providerId="LiveId" clId="{E24D1FD2-854A-4773-B4ED-2D7ECE196ED4}" dt="2020-09-14T00:40:04.029" v="3992" actId="478"/>
          <ac:spMkLst>
            <pc:docMk/>
            <pc:sldMk cId="2179736685" sldId="397"/>
            <ac:spMk id="106" creationId="{1A506E24-D940-4329-8D4E-C60A6F1AA476}"/>
          </ac:spMkLst>
        </pc:spChg>
        <pc:spChg chg="del">
          <ac:chgData name="Dezhong Yao" userId="794760dbfb091494" providerId="LiveId" clId="{E24D1FD2-854A-4773-B4ED-2D7ECE196ED4}" dt="2020-09-14T00:40:04.029" v="3992" actId="478"/>
          <ac:spMkLst>
            <pc:docMk/>
            <pc:sldMk cId="2179736685" sldId="397"/>
            <ac:spMk id="107" creationId="{60404A8F-8F7C-4954-AB67-C2D51B75D215}"/>
          </ac:spMkLst>
        </pc:spChg>
        <pc:spChg chg="del">
          <ac:chgData name="Dezhong Yao" userId="794760dbfb091494" providerId="LiveId" clId="{E24D1FD2-854A-4773-B4ED-2D7ECE196ED4}" dt="2020-09-14T00:40:04.029" v="3992" actId="478"/>
          <ac:spMkLst>
            <pc:docMk/>
            <pc:sldMk cId="2179736685" sldId="397"/>
            <ac:spMk id="108" creationId="{B822B03F-26B2-43C6-B71F-BBAC0AAE87BC}"/>
          </ac:spMkLst>
        </pc:spChg>
        <pc:spChg chg="del">
          <ac:chgData name="Dezhong Yao" userId="794760dbfb091494" providerId="LiveId" clId="{E24D1FD2-854A-4773-B4ED-2D7ECE196ED4}" dt="2020-09-14T00:40:04.029" v="3992" actId="478"/>
          <ac:spMkLst>
            <pc:docMk/>
            <pc:sldMk cId="2179736685" sldId="397"/>
            <ac:spMk id="109" creationId="{12C02402-19C0-4D95-BD51-BB8AC1B65DCA}"/>
          </ac:spMkLst>
        </pc:spChg>
        <pc:spChg chg="del">
          <ac:chgData name="Dezhong Yao" userId="794760dbfb091494" providerId="LiveId" clId="{E24D1FD2-854A-4773-B4ED-2D7ECE196ED4}" dt="2020-09-14T00:40:04.029" v="3992" actId="478"/>
          <ac:spMkLst>
            <pc:docMk/>
            <pc:sldMk cId="2179736685" sldId="397"/>
            <ac:spMk id="110" creationId="{B4361CE3-228C-439E-A006-96AA1C50A141}"/>
          </ac:spMkLst>
        </pc:spChg>
        <pc:spChg chg="del">
          <ac:chgData name="Dezhong Yao" userId="794760dbfb091494" providerId="LiveId" clId="{E24D1FD2-854A-4773-B4ED-2D7ECE196ED4}" dt="2020-09-14T00:40:04.029" v="3992" actId="478"/>
          <ac:spMkLst>
            <pc:docMk/>
            <pc:sldMk cId="2179736685" sldId="397"/>
            <ac:spMk id="111" creationId="{32EF98DD-2ECB-4EF3-BB19-7DDB2B7B1053}"/>
          </ac:spMkLst>
        </pc:spChg>
        <pc:spChg chg="del">
          <ac:chgData name="Dezhong Yao" userId="794760dbfb091494" providerId="LiveId" clId="{E24D1FD2-854A-4773-B4ED-2D7ECE196ED4}" dt="2020-09-14T00:40:04.029" v="3992" actId="478"/>
          <ac:spMkLst>
            <pc:docMk/>
            <pc:sldMk cId="2179736685" sldId="397"/>
            <ac:spMk id="112" creationId="{2778EB08-0B5E-4D41-82DF-F39DC23D2D05}"/>
          </ac:spMkLst>
        </pc:spChg>
        <pc:spChg chg="del">
          <ac:chgData name="Dezhong Yao" userId="794760dbfb091494" providerId="LiveId" clId="{E24D1FD2-854A-4773-B4ED-2D7ECE196ED4}" dt="2020-09-14T00:40:04.029" v="3992" actId="478"/>
          <ac:spMkLst>
            <pc:docMk/>
            <pc:sldMk cId="2179736685" sldId="397"/>
            <ac:spMk id="113" creationId="{A6972B75-5D4C-4780-809F-7394355B1FCB}"/>
          </ac:spMkLst>
        </pc:spChg>
        <pc:spChg chg="del">
          <ac:chgData name="Dezhong Yao" userId="794760dbfb091494" providerId="LiveId" clId="{E24D1FD2-854A-4773-B4ED-2D7ECE196ED4}" dt="2020-09-14T00:40:04.029" v="3992" actId="478"/>
          <ac:spMkLst>
            <pc:docMk/>
            <pc:sldMk cId="2179736685" sldId="397"/>
            <ac:spMk id="114" creationId="{9C03DA12-EC10-4BAF-BB65-246488515B0D}"/>
          </ac:spMkLst>
        </pc:spChg>
        <pc:spChg chg="del">
          <ac:chgData name="Dezhong Yao" userId="794760dbfb091494" providerId="LiveId" clId="{E24D1FD2-854A-4773-B4ED-2D7ECE196ED4}" dt="2020-09-14T00:40:04.029" v="3992" actId="478"/>
          <ac:spMkLst>
            <pc:docMk/>
            <pc:sldMk cId="2179736685" sldId="397"/>
            <ac:spMk id="115" creationId="{CC80D238-9E42-4FE4-A7CF-7E53737EF886}"/>
          </ac:spMkLst>
        </pc:spChg>
        <pc:spChg chg="del">
          <ac:chgData name="Dezhong Yao" userId="794760dbfb091494" providerId="LiveId" clId="{E24D1FD2-854A-4773-B4ED-2D7ECE196ED4}" dt="2020-09-14T00:40:04.029" v="3992" actId="478"/>
          <ac:spMkLst>
            <pc:docMk/>
            <pc:sldMk cId="2179736685" sldId="397"/>
            <ac:spMk id="116" creationId="{16FB6B14-DA13-48F0-9C7A-CC331E16F7E0}"/>
          </ac:spMkLst>
        </pc:spChg>
        <pc:spChg chg="del">
          <ac:chgData name="Dezhong Yao" userId="794760dbfb091494" providerId="LiveId" clId="{E24D1FD2-854A-4773-B4ED-2D7ECE196ED4}" dt="2020-09-14T00:40:04.029" v="3992" actId="478"/>
          <ac:spMkLst>
            <pc:docMk/>
            <pc:sldMk cId="2179736685" sldId="397"/>
            <ac:spMk id="117" creationId="{19D6744D-D881-4524-9922-D655DB4201E9}"/>
          </ac:spMkLst>
        </pc:spChg>
        <pc:spChg chg="del">
          <ac:chgData name="Dezhong Yao" userId="794760dbfb091494" providerId="LiveId" clId="{E24D1FD2-854A-4773-B4ED-2D7ECE196ED4}" dt="2020-09-14T00:40:04.029" v="3992" actId="478"/>
          <ac:spMkLst>
            <pc:docMk/>
            <pc:sldMk cId="2179736685" sldId="397"/>
            <ac:spMk id="118" creationId="{300B4CAC-A1AB-4F3E-B1F3-926CF49832BF}"/>
          </ac:spMkLst>
        </pc:spChg>
        <pc:spChg chg="del">
          <ac:chgData name="Dezhong Yao" userId="794760dbfb091494" providerId="LiveId" clId="{E24D1FD2-854A-4773-B4ED-2D7ECE196ED4}" dt="2020-09-14T00:40:04.029" v="3992" actId="478"/>
          <ac:spMkLst>
            <pc:docMk/>
            <pc:sldMk cId="2179736685" sldId="397"/>
            <ac:spMk id="119" creationId="{B2FA5748-BC7F-4960-97D1-40F4731F68F0}"/>
          </ac:spMkLst>
        </pc:spChg>
        <pc:spChg chg="del">
          <ac:chgData name="Dezhong Yao" userId="794760dbfb091494" providerId="LiveId" clId="{E24D1FD2-854A-4773-B4ED-2D7ECE196ED4}" dt="2020-09-14T00:40:04.029" v="3992" actId="478"/>
          <ac:spMkLst>
            <pc:docMk/>
            <pc:sldMk cId="2179736685" sldId="397"/>
            <ac:spMk id="120" creationId="{FF2F50FE-07E6-4BC3-8F81-7BD5E7C5450B}"/>
          </ac:spMkLst>
        </pc:spChg>
        <pc:spChg chg="del">
          <ac:chgData name="Dezhong Yao" userId="794760dbfb091494" providerId="LiveId" clId="{E24D1FD2-854A-4773-B4ED-2D7ECE196ED4}" dt="2020-09-14T00:40:04.029" v="3992" actId="478"/>
          <ac:spMkLst>
            <pc:docMk/>
            <pc:sldMk cId="2179736685" sldId="397"/>
            <ac:spMk id="121" creationId="{4FB09B4A-5A93-4CBE-9821-5F3DB2E396FD}"/>
          </ac:spMkLst>
        </pc:spChg>
        <pc:spChg chg="del">
          <ac:chgData name="Dezhong Yao" userId="794760dbfb091494" providerId="LiveId" clId="{E24D1FD2-854A-4773-B4ED-2D7ECE196ED4}" dt="2020-09-14T00:40:04.029" v="3992" actId="478"/>
          <ac:spMkLst>
            <pc:docMk/>
            <pc:sldMk cId="2179736685" sldId="397"/>
            <ac:spMk id="122" creationId="{AEEDFBD0-984D-4685-92B4-9B2FCEF4A9C7}"/>
          </ac:spMkLst>
        </pc:spChg>
        <pc:spChg chg="del">
          <ac:chgData name="Dezhong Yao" userId="794760dbfb091494" providerId="LiveId" clId="{E24D1FD2-854A-4773-B4ED-2D7ECE196ED4}" dt="2020-09-14T00:40:04.029" v="3992" actId="478"/>
          <ac:spMkLst>
            <pc:docMk/>
            <pc:sldMk cId="2179736685" sldId="397"/>
            <ac:spMk id="123" creationId="{A73E7D69-4063-4A36-BB7D-7DF2F67FEEFF}"/>
          </ac:spMkLst>
        </pc:spChg>
        <pc:spChg chg="del">
          <ac:chgData name="Dezhong Yao" userId="794760dbfb091494" providerId="LiveId" clId="{E24D1FD2-854A-4773-B4ED-2D7ECE196ED4}" dt="2020-09-14T00:40:04.029" v="3992" actId="478"/>
          <ac:spMkLst>
            <pc:docMk/>
            <pc:sldMk cId="2179736685" sldId="397"/>
            <ac:spMk id="124" creationId="{C9ADF449-296D-45A8-BEDC-BD33179B5B24}"/>
          </ac:spMkLst>
        </pc:spChg>
        <pc:spChg chg="del">
          <ac:chgData name="Dezhong Yao" userId="794760dbfb091494" providerId="LiveId" clId="{E24D1FD2-854A-4773-B4ED-2D7ECE196ED4}" dt="2020-09-14T00:40:04.029" v="3992" actId="478"/>
          <ac:spMkLst>
            <pc:docMk/>
            <pc:sldMk cId="2179736685" sldId="397"/>
            <ac:spMk id="125" creationId="{B6123036-68B7-4718-B1A3-3959E3A9FE79}"/>
          </ac:spMkLst>
        </pc:spChg>
        <pc:spChg chg="del">
          <ac:chgData name="Dezhong Yao" userId="794760dbfb091494" providerId="LiveId" clId="{E24D1FD2-854A-4773-B4ED-2D7ECE196ED4}" dt="2020-09-14T00:40:04.029" v="3992" actId="478"/>
          <ac:spMkLst>
            <pc:docMk/>
            <pc:sldMk cId="2179736685" sldId="397"/>
            <ac:spMk id="126" creationId="{2083A8F8-15E7-4439-A332-EA5A3119C81E}"/>
          </ac:spMkLst>
        </pc:spChg>
        <pc:spChg chg="del">
          <ac:chgData name="Dezhong Yao" userId="794760dbfb091494" providerId="LiveId" clId="{E24D1FD2-854A-4773-B4ED-2D7ECE196ED4}" dt="2020-09-14T00:40:04.029" v="3992" actId="478"/>
          <ac:spMkLst>
            <pc:docMk/>
            <pc:sldMk cId="2179736685" sldId="397"/>
            <ac:spMk id="127" creationId="{A8B44648-79DB-4A38-9DDA-320D84F7CADF}"/>
          </ac:spMkLst>
        </pc:spChg>
        <pc:spChg chg="del">
          <ac:chgData name="Dezhong Yao" userId="794760dbfb091494" providerId="LiveId" clId="{E24D1FD2-854A-4773-B4ED-2D7ECE196ED4}" dt="2020-09-14T00:40:04.029" v="3992" actId="478"/>
          <ac:spMkLst>
            <pc:docMk/>
            <pc:sldMk cId="2179736685" sldId="397"/>
            <ac:spMk id="128" creationId="{7B0DBB51-0597-4A0D-B029-9220360B1664}"/>
          </ac:spMkLst>
        </pc:spChg>
        <pc:spChg chg="del">
          <ac:chgData name="Dezhong Yao" userId="794760dbfb091494" providerId="LiveId" clId="{E24D1FD2-854A-4773-B4ED-2D7ECE196ED4}" dt="2020-09-14T00:40:04.029" v="3992" actId="478"/>
          <ac:spMkLst>
            <pc:docMk/>
            <pc:sldMk cId="2179736685" sldId="397"/>
            <ac:spMk id="129" creationId="{70F46DA2-3854-44AE-B5B9-F29C70609B57}"/>
          </ac:spMkLst>
        </pc:spChg>
        <pc:spChg chg="del">
          <ac:chgData name="Dezhong Yao" userId="794760dbfb091494" providerId="LiveId" clId="{E24D1FD2-854A-4773-B4ED-2D7ECE196ED4}" dt="2020-09-14T00:40:04.029" v="3992" actId="478"/>
          <ac:spMkLst>
            <pc:docMk/>
            <pc:sldMk cId="2179736685" sldId="397"/>
            <ac:spMk id="130" creationId="{4E84E064-7FF2-4447-853D-9AD131BAF182}"/>
          </ac:spMkLst>
        </pc:spChg>
        <pc:spChg chg="del">
          <ac:chgData name="Dezhong Yao" userId="794760dbfb091494" providerId="LiveId" clId="{E24D1FD2-854A-4773-B4ED-2D7ECE196ED4}" dt="2020-09-14T00:40:04.029" v="3992" actId="478"/>
          <ac:spMkLst>
            <pc:docMk/>
            <pc:sldMk cId="2179736685" sldId="397"/>
            <ac:spMk id="131" creationId="{36B916A7-AB71-403F-B916-15915BC520C2}"/>
          </ac:spMkLst>
        </pc:spChg>
        <pc:spChg chg="del">
          <ac:chgData name="Dezhong Yao" userId="794760dbfb091494" providerId="LiveId" clId="{E24D1FD2-854A-4773-B4ED-2D7ECE196ED4}" dt="2020-09-14T00:40:04.029" v="3992" actId="478"/>
          <ac:spMkLst>
            <pc:docMk/>
            <pc:sldMk cId="2179736685" sldId="397"/>
            <ac:spMk id="132" creationId="{0749F62F-C136-4D85-B9C7-B1463A9C2340}"/>
          </ac:spMkLst>
        </pc:spChg>
        <pc:spChg chg="del">
          <ac:chgData name="Dezhong Yao" userId="794760dbfb091494" providerId="LiveId" clId="{E24D1FD2-854A-4773-B4ED-2D7ECE196ED4}" dt="2020-09-14T00:40:04.029" v="3992" actId="478"/>
          <ac:spMkLst>
            <pc:docMk/>
            <pc:sldMk cId="2179736685" sldId="397"/>
            <ac:spMk id="133" creationId="{359E9229-783E-4C41-9378-1BD2FD434386}"/>
          </ac:spMkLst>
        </pc:spChg>
        <pc:spChg chg="del">
          <ac:chgData name="Dezhong Yao" userId="794760dbfb091494" providerId="LiveId" clId="{E24D1FD2-854A-4773-B4ED-2D7ECE196ED4}" dt="2020-09-14T00:40:04.029" v="3992" actId="478"/>
          <ac:spMkLst>
            <pc:docMk/>
            <pc:sldMk cId="2179736685" sldId="397"/>
            <ac:spMk id="134" creationId="{8255055D-2C18-4417-A770-2276129AB01D}"/>
          </ac:spMkLst>
        </pc:spChg>
        <pc:spChg chg="del">
          <ac:chgData name="Dezhong Yao" userId="794760dbfb091494" providerId="LiveId" clId="{E24D1FD2-854A-4773-B4ED-2D7ECE196ED4}" dt="2020-09-14T00:40:04.029" v="3992" actId="478"/>
          <ac:spMkLst>
            <pc:docMk/>
            <pc:sldMk cId="2179736685" sldId="397"/>
            <ac:spMk id="135" creationId="{525EED4B-23FF-42D8-BDBA-34C006D78A28}"/>
          </ac:spMkLst>
        </pc:spChg>
        <pc:spChg chg="del">
          <ac:chgData name="Dezhong Yao" userId="794760dbfb091494" providerId="LiveId" clId="{E24D1FD2-854A-4773-B4ED-2D7ECE196ED4}" dt="2020-09-14T00:40:04.029" v="3992" actId="478"/>
          <ac:spMkLst>
            <pc:docMk/>
            <pc:sldMk cId="2179736685" sldId="397"/>
            <ac:spMk id="136" creationId="{70DAD223-5F5F-4F68-AECB-0A7519FB6219}"/>
          </ac:spMkLst>
        </pc:spChg>
        <pc:spChg chg="del">
          <ac:chgData name="Dezhong Yao" userId="794760dbfb091494" providerId="LiveId" clId="{E24D1FD2-854A-4773-B4ED-2D7ECE196ED4}" dt="2020-09-14T00:40:04.029" v="3992" actId="478"/>
          <ac:spMkLst>
            <pc:docMk/>
            <pc:sldMk cId="2179736685" sldId="397"/>
            <ac:spMk id="137" creationId="{A3BBC5AB-BA3A-41B5-B8A2-44CD218DB6D2}"/>
          </ac:spMkLst>
        </pc:spChg>
        <pc:spChg chg="del">
          <ac:chgData name="Dezhong Yao" userId="794760dbfb091494" providerId="LiveId" clId="{E24D1FD2-854A-4773-B4ED-2D7ECE196ED4}" dt="2020-09-14T00:40:04.029" v="3992" actId="478"/>
          <ac:spMkLst>
            <pc:docMk/>
            <pc:sldMk cId="2179736685" sldId="397"/>
            <ac:spMk id="138" creationId="{35A66527-103C-44A2-9948-F90A4EA4298C}"/>
          </ac:spMkLst>
        </pc:spChg>
        <pc:spChg chg="del">
          <ac:chgData name="Dezhong Yao" userId="794760dbfb091494" providerId="LiveId" clId="{E24D1FD2-854A-4773-B4ED-2D7ECE196ED4}" dt="2020-09-14T00:40:04.029" v="3992" actId="478"/>
          <ac:spMkLst>
            <pc:docMk/>
            <pc:sldMk cId="2179736685" sldId="397"/>
            <ac:spMk id="139" creationId="{863AD4B2-219D-4D9A-8AA6-AF7F53772854}"/>
          </ac:spMkLst>
        </pc:spChg>
        <pc:spChg chg="del">
          <ac:chgData name="Dezhong Yao" userId="794760dbfb091494" providerId="LiveId" clId="{E24D1FD2-854A-4773-B4ED-2D7ECE196ED4}" dt="2020-09-14T00:40:04.029" v="3992" actId="478"/>
          <ac:spMkLst>
            <pc:docMk/>
            <pc:sldMk cId="2179736685" sldId="397"/>
            <ac:spMk id="140" creationId="{35032744-5F1D-42B8-A59F-98080841B34C}"/>
          </ac:spMkLst>
        </pc:spChg>
        <pc:spChg chg="del">
          <ac:chgData name="Dezhong Yao" userId="794760dbfb091494" providerId="LiveId" clId="{E24D1FD2-854A-4773-B4ED-2D7ECE196ED4}" dt="2020-09-14T00:40:04.029" v="3992" actId="478"/>
          <ac:spMkLst>
            <pc:docMk/>
            <pc:sldMk cId="2179736685" sldId="397"/>
            <ac:spMk id="141" creationId="{E98F3BCE-EF89-41D2-B2EB-A47872F097C5}"/>
          </ac:spMkLst>
        </pc:spChg>
        <pc:spChg chg="del">
          <ac:chgData name="Dezhong Yao" userId="794760dbfb091494" providerId="LiveId" clId="{E24D1FD2-854A-4773-B4ED-2D7ECE196ED4}" dt="2020-09-14T00:40:04.029" v="3992" actId="478"/>
          <ac:spMkLst>
            <pc:docMk/>
            <pc:sldMk cId="2179736685" sldId="397"/>
            <ac:spMk id="142" creationId="{11842937-C0FC-41AB-B841-D391D4F46ED3}"/>
          </ac:spMkLst>
        </pc:spChg>
        <pc:spChg chg="del">
          <ac:chgData name="Dezhong Yao" userId="794760dbfb091494" providerId="LiveId" clId="{E24D1FD2-854A-4773-B4ED-2D7ECE196ED4}" dt="2020-09-14T00:40:04.029" v="3992" actId="478"/>
          <ac:spMkLst>
            <pc:docMk/>
            <pc:sldMk cId="2179736685" sldId="397"/>
            <ac:spMk id="143" creationId="{59B6C316-CC5C-4F00-8271-8B7D3078FA4A}"/>
          </ac:spMkLst>
        </pc:spChg>
        <pc:spChg chg="del">
          <ac:chgData name="Dezhong Yao" userId="794760dbfb091494" providerId="LiveId" clId="{E24D1FD2-854A-4773-B4ED-2D7ECE196ED4}" dt="2020-09-14T00:40:04.029" v="3992" actId="478"/>
          <ac:spMkLst>
            <pc:docMk/>
            <pc:sldMk cId="2179736685" sldId="397"/>
            <ac:spMk id="144" creationId="{5137A6EF-CEA5-47C9-9C77-F1294E581110}"/>
          </ac:spMkLst>
        </pc:spChg>
        <pc:spChg chg="del">
          <ac:chgData name="Dezhong Yao" userId="794760dbfb091494" providerId="LiveId" clId="{E24D1FD2-854A-4773-B4ED-2D7ECE196ED4}" dt="2020-09-14T00:40:04.029" v="3992" actId="478"/>
          <ac:spMkLst>
            <pc:docMk/>
            <pc:sldMk cId="2179736685" sldId="397"/>
            <ac:spMk id="145" creationId="{A0152021-880A-4927-A037-CB7FB019E62A}"/>
          </ac:spMkLst>
        </pc:spChg>
        <pc:spChg chg="del">
          <ac:chgData name="Dezhong Yao" userId="794760dbfb091494" providerId="LiveId" clId="{E24D1FD2-854A-4773-B4ED-2D7ECE196ED4}" dt="2020-09-14T00:40:04.029" v="3992" actId="478"/>
          <ac:spMkLst>
            <pc:docMk/>
            <pc:sldMk cId="2179736685" sldId="397"/>
            <ac:spMk id="146" creationId="{473AB8A0-F62D-41E0-AB18-2C325EADA0F2}"/>
          </ac:spMkLst>
        </pc:spChg>
        <pc:spChg chg="del">
          <ac:chgData name="Dezhong Yao" userId="794760dbfb091494" providerId="LiveId" clId="{E24D1FD2-854A-4773-B4ED-2D7ECE196ED4}" dt="2020-09-14T00:40:04.029" v="3992" actId="478"/>
          <ac:spMkLst>
            <pc:docMk/>
            <pc:sldMk cId="2179736685" sldId="397"/>
            <ac:spMk id="147" creationId="{22DF8775-124E-4647-815B-566AA2171D17}"/>
          </ac:spMkLst>
        </pc:spChg>
        <pc:spChg chg="del">
          <ac:chgData name="Dezhong Yao" userId="794760dbfb091494" providerId="LiveId" clId="{E24D1FD2-854A-4773-B4ED-2D7ECE196ED4}" dt="2020-09-14T00:40:04.029" v="3992" actId="478"/>
          <ac:spMkLst>
            <pc:docMk/>
            <pc:sldMk cId="2179736685" sldId="397"/>
            <ac:spMk id="148" creationId="{38AFBF2D-8B0D-4503-BAE4-33B3784BD6C7}"/>
          </ac:spMkLst>
        </pc:spChg>
        <pc:spChg chg="del">
          <ac:chgData name="Dezhong Yao" userId="794760dbfb091494" providerId="LiveId" clId="{E24D1FD2-854A-4773-B4ED-2D7ECE196ED4}" dt="2020-09-14T00:40:04.029" v="3992" actId="478"/>
          <ac:spMkLst>
            <pc:docMk/>
            <pc:sldMk cId="2179736685" sldId="397"/>
            <ac:spMk id="149" creationId="{A05677E7-6E85-4A61-ACE3-C8D78E34DABC}"/>
          </ac:spMkLst>
        </pc:spChg>
        <pc:spChg chg="del">
          <ac:chgData name="Dezhong Yao" userId="794760dbfb091494" providerId="LiveId" clId="{E24D1FD2-854A-4773-B4ED-2D7ECE196ED4}" dt="2020-09-14T00:40:04.029" v="3992" actId="478"/>
          <ac:spMkLst>
            <pc:docMk/>
            <pc:sldMk cId="2179736685" sldId="397"/>
            <ac:spMk id="150" creationId="{A3DCC214-8719-473A-A658-456D3E611A17}"/>
          </ac:spMkLst>
        </pc:spChg>
        <pc:spChg chg="del">
          <ac:chgData name="Dezhong Yao" userId="794760dbfb091494" providerId="LiveId" clId="{E24D1FD2-854A-4773-B4ED-2D7ECE196ED4}" dt="2020-09-14T00:40:04.029" v="3992" actId="478"/>
          <ac:spMkLst>
            <pc:docMk/>
            <pc:sldMk cId="2179736685" sldId="397"/>
            <ac:spMk id="151" creationId="{DAF80D3E-A772-43E9-A8FF-0C1A855EDC92}"/>
          </ac:spMkLst>
        </pc:spChg>
        <pc:spChg chg="del">
          <ac:chgData name="Dezhong Yao" userId="794760dbfb091494" providerId="LiveId" clId="{E24D1FD2-854A-4773-B4ED-2D7ECE196ED4}" dt="2020-09-14T00:40:04.029" v="3992" actId="478"/>
          <ac:spMkLst>
            <pc:docMk/>
            <pc:sldMk cId="2179736685" sldId="397"/>
            <ac:spMk id="152" creationId="{EBD524B4-1012-4F4D-BDAF-1D19855A5BC5}"/>
          </ac:spMkLst>
        </pc:spChg>
        <pc:spChg chg="del">
          <ac:chgData name="Dezhong Yao" userId="794760dbfb091494" providerId="LiveId" clId="{E24D1FD2-854A-4773-B4ED-2D7ECE196ED4}" dt="2020-09-14T00:40:04.029" v="3992" actId="478"/>
          <ac:spMkLst>
            <pc:docMk/>
            <pc:sldMk cId="2179736685" sldId="397"/>
            <ac:spMk id="153" creationId="{5DF086E3-8BD0-4252-981B-AD38794A38EC}"/>
          </ac:spMkLst>
        </pc:spChg>
        <pc:spChg chg="del">
          <ac:chgData name="Dezhong Yao" userId="794760dbfb091494" providerId="LiveId" clId="{E24D1FD2-854A-4773-B4ED-2D7ECE196ED4}" dt="2020-09-14T00:40:04.029" v="3992" actId="478"/>
          <ac:spMkLst>
            <pc:docMk/>
            <pc:sldMk cId="2179736685" sldId="397"/>
            <ac:spMk id="154" creationId="{38C033AA-37BF-4BCC-BE2F-1B9C1C583AEB}"/>
          </ac:spMkLst>
        </pc:spChg>
        <pc:spChg chg="del">
          <ac:chgData name="Dezhong Yao" userId="794760dbfb091494" providerId="LiveId" clId="{E24D1FD2-854A-4773-B4ED-2D7ECE196ED4}" dt="2020-09-14T00:40:04.029" v="3992" actId="478"/>
          <ac:spMkLst>
            <pc:docMk/>
            <pc:sldMk cId="2179736685" sldId="397"/>
            <ac:spMk id="155" creationId="{BC791BBB-8D36-4AA0-978B-79FEC0FD25FA}"/>
          </ac:spMkLst>
        </pc:spChg>
        <pc:spChg chg="del">
          <ac:chgData name="Dezhong Yao" userId="794760dbfb091494" providerId="LiveId" clId="{E24D1FD2-854A-4773-B4ED-2D7ECE196ED4}" dt="2020-09-14T00:40:04.029" v="3992" actId="478"/>
          <ac:spMkLst>
            <pc:docMk/>
            <pc:sldMk cId="2179736685" sldId="397"/>
            <ac:spMk id="156" creationId="{DB4563A1-E975-4A0A-A5BC-4C06329FE03F}"/>
          </ac:spMkLst>
        </pc:spChg>
        <pc:spChg chg="del">
          <ac:chgData name="Dezhong Yao" userId="794760dbfb091494" providerId="LiveId" clId="{E24D1FD2-854A-4773-B4ED-2D7ECE196ED4}" dt="2020-09-14T00:40:04.029" v="3992" actId="478"/>
          <ac:spMkLst>
            <pc:docMk/>
            <pc:sldMk cId="2179736685" sldId="397"/>
            <ac:spMk id="157" creationId="{5FC5D715-908C-4CDE-A572-3512982A31A6}"/>
          </ac:spMkLst>
        </pc:spChg>
        <pc:spChg chg="del">
          <ac:chgData name="Dezhong Yao" userId="794760dbfb091494" providerId="LiveId" clId="{E24D1FD2-854A-4773-B4ED-2D7ECE196ED4}" dt="2020-09-14T00:40:04.029" v="3992" actId="478"/>
          <ac:spMkLst>
            <pc:docMk/>
            <pc:sldMk cId="2179736685" sldId="397"/>
            <ac:spMk id="158" creationId="{DCBE5A83-B012-4439-A431-8E4150570F13}"/>
          </ac:spMkLst>
        </pc:spChg>
        <pc:spChg chg="del">
          <ac:chgData name="Dezhong Yao" userId="794760dbfb091494" providerId="LiveId" clId="{E24D1FD2-854A-4773-B4ED-2D7ECE196ED4}" dt="2020-09-14T00:40:04.029" v="3992" actId="478"/>
          <ac:spMkLst>
            <pc:docMk/>
            <pc:sldMk cId="2179736685" sldId="397"/>
            <ac:spMk id="159" creationId="{5F15A01A-F61E-4C81-A625-86784E8FAACC}"/>
          </ac:spMkLst>
        </pc:spChg>
        <pc:spChg chg="del">
          <ac:chgData name="Dezhong Yao" userId="794760dbfb091494" providerId="LiveId" clId="{E24D1FD2-854A-4773-B4ED-2D7ECE196ED4}" dt="2020-09-14T00:40:04.029" v="3992" actId="478"/>
          <ac:spMkLst>
            <pc:docMk/>
            <pc:sldMk cId="2179736685" sldId="397"/>
            <ac:spMk id="160" creationId="{9B4C13A4-B030-4CA7-AB09-A73D2160958C}"/>
          </ac:spMkLst>
        </pc:spChg>
        <pc:spChg chg="del">
          <ac:chgData name="Dezhong Yao" userId="794760dbfb091494" providerId="LiveId" clId="{E24D1FD2-854A-4773-B4ED-2D7ECE196ED4}" dt="2020-09-14T00:40:04.029" v="3992" actId="478"/>
          <ac:spMkLst>
            <pc:docMk/>
            <pc:sldMk cId="2179736685" sldId="397"/>
            <ac:spMk id="161" creationId="{D931EFF3-5DF6-43D1-8FF5-77662BD73BFE}"/>
          </ac:spMkLst>
        </pc:spChg>
        <pc:spChg chg="del">
          <ac:chgData name="Dezhong Yao" userId="794760dbfb091494" providerId="LiveId" clId="{E24D1FD2-854A-4773-B4ED-2D7ECE196ED4}" dt="2020-09-14T00:40:04.029" v="3992" actId="478"/>
          <ac:spMkLst>
            <pc:docMk/>
            <pc:sldMk cId="2179736685" sldId="397"/>
            <ac:spMk id="162" creationId="{D5235F4F-2980-4138-85E5-52F93AF2AAE1}"/>
          </ac:spMkLst>
        </pc:spChg>
        <pc:spChg chg="del">
          <ac:chgData name="Dezhong Yao" userId="794760dbfb091494" providerId="LiveId" clId="{E24D1FD2-854A-4773-B4ED-2D7ECE196ED4}" dt="2020-09-14T00:40:04.029" v="3992" actId="478"/>
          <ac:spMkLst>
            <pc:docMk/>
            <pc:sldMk cId="2179736685" sldId="397"/>
            <ac:spMk id="163" creationId="{4264D58A-92E2-4C38-B4C4-91FEFA2D42D3}"/>
          </ac:spMkLst>
        </pc:spChg>
        <pc:spChg chg="del">
          <ac:chgData name="Dezhong Yao" userId="794760dbfb091494" providerId="LiveId" clId="{E24D1FD2-854A-4773-B4ED-2D7ECE196ED4}" dt="2020-09-14T00:40:04.029" v="3992" actId="478"/>
          <ac:spMkLst>
            <pc:docMk/>
            <pc:sldMk cId="2179736685" sldId="397"/>
            <ac:spMk id="164" creationId="{9A9A34E9-C8CE-4D40-B67C-F0CCE2019826}"/>
          </ac:spMkLst>
        </pc:spChg>
        <pc:spChg chg="del">
          <ac:chgData name="Dezhong Yao" userId="794760dbfb091494" providerId="LiveId" clId="{E24D1FD2-854A-4773-B4ED-2D7ECE196ED4}" dt="2020-09-14T00:40:04.029" v="3992" actId="478"/>
          <ac:spMkLst>
            <pc:docMk/>
            <pc:sldMk cId="2179736685" sldId="397"/>
            <ac:spMk id="165" creationId="{4AADE3C3-7DAD-4063-B062-4F85C7A3A3C0}"/>
          </ac:spMkLst>
        </pc:spChg>
        <pc:spChg chg="del">
          <ac:chgData name="Dezhong Yao" userId="794760dbfb091494" providerId="LiveId" clId="{E24D1FD2-854A-4773-B4ED-2D7ECE196ED4}" dt="2020-09-14T00:40:04.029" v="3992" actId="478"/>
          <ac:spMkLst>
            <pc:docMk/>
            <pc:sldMk cId="2179736685" sldId="397"/>
            <ac:spMk id="166" creationId="{80433E2E-20AB-48B8-BC51-E1DE418EBCFC}"/>
          </ac:spMkLst>
        </pc:spChg>
        <pc:spChg chg="del">
          <ac:chgData name="Dezhong Yao" userId="794760dbfb091494" providerId="LiveId" clId="{E24D1FD2-854A-4773-B4ED-2D7ECE196ED4}" dt="2020-09-14T00:40:04.029" v="3992" actId="478"/>
          <ac:spMkLst>
            <pc:docMk/>
            <pc:sldMk cId="2179736685" sldId="397"/>
            <ac:spMk id="167" creationId="{331B51D1-8F46-4E35-8A7E-BC1996218CEF}"/>
          </ac:spMkLst>
        </pc:spChg>
        <pc:spChg chg="del">
          <ac:chgData name="Dezhong Yao" userId="794760dbfb091494" providerId="LiveId" clId="{E24D1FD2-854A-4773-B4ED-2D7ECE196ED4}" dt="2020-09-14T00:40:04.029" v="3992" actId="478"/>
          <ac:spMkLst>
            <pc:docMk/>
            <pc:sldMk cId="2179736685" sldId="397"/>
            <ac:spMk id="168" creationId="{3682EE6D-9A76-48CD-8F59-B6CA18E7488E}"/>
          </ac:spMkLst>
        </pc:spChg>
        <pc:spChg chg="del">
          <ac:chgData name="Dezhong Yao" userId="794760dbfb091494" providerId="LiveId" clId="{E24D1FD2-854A-4773-B4ED-2D7ECE196ED4}" dt="2020-09-14T00:40:04.029" v="3992" actId="478"/>
          <ac:spMkLst>
            <pc:docMk/>
            <pc:sldMk cId="2179736685" sldId="397"/>
            <ac:spMk id="169" creationId="{909167A8-ABA1-4B78-A256-4AC54D597C76}"/>
          </ac:spMkLst>
        </pc:spChg>
        <pc:spChg chg="del">
          <ac:chgData name="Dezhong Yao" userId="794760dbfb091494" providerId="LiveId" clId="{E24D1FD2-854A-4773-B4ED-2D7ECE196ED4}" dt="2020-09-14T00:40:04.029" v="3992" actId="478"/>
          <ac:spMkLst>
            <pc:docMk/>
            <pc:sldMk cId="2179736685" sldId="397"/>
            <ac:spMk id="170" creationId="{3222E725-40FE-4DD7-BF57-58A35D953E43}"/>
          </ac:spMkLst>
        </pc:spChg>
        <pc:spChg chg="del">
          <ac:chgData name="Dezhong Yao" userId="794760dbfb091494" providerId="LiveId" clId="{E24D1FD2-854A-4773-B4ED-2D7ECE196ED4}" dt="2020-09-14T00:40:04.029" v="3992" actId="478"/>
          <ac:spMkLst>
            <pc:docMk/>
            <pc:sldMk cId="2179736685" sldId="397"/>
            <ac:spMk id="171" creationId="{BAD3D23C-41D9-4126-85BF-F73691B89DA2}"/>
          </ac:spMkLst>
        </pc:spChg>
        <pc:spChg chg="del">
          <ac:chgData name="Dezhong Yao" userId="794760dbfb091494" providerId="LiveId" clId="{E24D1FD2-854A-4773-B4ED-2D7ECE196ED4}" dt="2020-09-14T00:40:04.029" v="3992" actId="478"/>
          <ac:spMkLst>
            <pc:docMk/>
            <pc:sldMk cId="2179736685" sldId="397"/>
            <ac:spMk id="172" creationId="{BB59AFA5-70CF-4A0A-B696-9464AE518D06}"/>
          </ac:spMkLst>
        </pc:spChg>
        <pc:spChg chg="del">
          <ac:chgData name="Dezhong Yao" userId="794760dbfb091494" providerId="LiveId" clId="{E24D1FD2-854A-4773-B4ED-2D7ECE196ED4}" dt="2020-09-14T00:40:04.029" v="3992" actId="478"/>
          <ac:spMkLst>
            <pc:docMk/>
            <pc:sldMk cId="2179736685" sldId="397"/>
            <ac:spMk id="173" creationId="{55528800-FA2B-4D5A-BCD6-F0BFD67A82CC}"/>
          </ac:spMkLst>
        </pc:spChg>
        <pc:spChg chg="del">
          <ac:chgData name="Dezhong Yao" userId="794760dbfb091494" providerId="LiveId" clId="{E24D1FD2-854A-4773-B4ED-2D7ECE196ED4}" dt="2020-09-14T00:40:04.029" v="3992" actId="478"/>
          <ac:spMkLst>
            <pc:docMk/>
            <pc:sldMk cId="2179736685" sldId="397"/>
            <ac:spMk id="174" creationId="{1E428DD4-7618-4BFB-BAA4-8D3A629C636C}"/>
          </ac:spMkLst>
        </pc:spChg>
        <pc:spChg chg="del">
          <ac:chgData name="Dezhong Yao" userId="794760dbfb091494" providerId="LiveId" clId="{E24D1FD2-854A-4773-B4ED-2D7ECE196ED4}" dt="2020-09-14T00:40:04.029" v="3992" actId="478"/>
          <ac:spMkLst>
            <pc:docMk/>
            <pc:sldMk cId="2179736685" sldId="397"/>
            <ac:spMk id="175" creationId="{A7763B4E-7FCE-4E85-8085-3E936E1B11B5}"/>
          </ac:spMkLst>
        </pc:spChg>
        <pc:spChg chg="del">
          <ac:chgData name="Dezhong Yao" userId="794760dbfb091494" providerId="LiveId" clId="{E24D1FD2-854A-4773-B4ED-2D7ECE196ED4}" dt="2020-09-14T00:40:04.029" v="3992" actId="478"/>
          <ac:spMkLst>
            <pc:docMk/>
            <pc:sldMk cId="2179736685" sldId="397"/>
            <ac:spMk id="176" creationId="{5AD09882-6C9E-40CB-B12B-499F7F91EB0A}"/>
          </ac:spMkLst>
        </pc:spChg>
        <pc:spChg chg="del">
          <ac:chgData name="Dezhong Yao" userId="794760dbfb091494" providerId="LiveId" clId="{E24D1FD2-854A-4773-B4ED-2D7ECE196ED4}" dt="2020-09-14T00:40:04.029" v="3992" actId="478"/>
          <ac:spMkLst>
            <pc:docMk/>
            <pc:sldMk cId="2179736685" sldId="397"/>
            <ac:spMk id="177" creationId="{17937E8A-D5FB-485F-A88A-1203AA1370ED}"/>
          </ac:spMkLst>
        </pc:spChg>
        <pc:spChg chg="del">
          <ac:chgData name="Dezhong Yao" userId="794760dbfb091494" providerId="LiveId" clId="{E24D1FD2-854A-4773-B4ED-2D7ECE196ED4}" dt="2020-09-14T00:40:04.029" v="3992" actId="478"/>
          <ac:spMkLst>
            <pc:docMk/>
            <pc:sldMk cId="2179736685" sldId="397"/>
            <ac:spMk id="178" creationId="{AD67662F-F8E2-4355-A1E4-53772EB07C36}"/>
          </ac:spMkLst>
        </pc:spChg>
        <pc:spChg chg="del">
          <ac:chgData name="Dezhong Yao" userId="794760dbfb091494" providerId="LiveId" clId="{E24D1FD2-854A-4773-B4ED-2D7ECE196ED4}" dt="2020-09-14T00:40:04.029" v="3992" actId="478"/>
          <ac:spMkLst>
            <pc:docMk/>
            <pc:sldMk cId="2179736685" sldId="397"/>
            <ac:spMk id="179" creationId="{CC5DB170-52F5-4BA4-AB34-7826AFA2557D}"/>
          </ac:spMkLst>
        </pc:spChg>
        <pc:spChg chg="del">
          <ac:chgData name="Dezhong Yao" userId="794760dbfb091494" providerId="LiveId" clId="{E24D1FD2-854A-4773-B4ED-2D7ECE196ED4}" dt="2020-09-14T00:40:04.029" v="3992" actId="478"/>
          <ac:spMkLst>
            <pc:docMk/>
            <pc:sldMk cId="2179736685" sldId="397"/>
            <ac:spMk id="180" creationId="{C993EF19-CFAF-477A-B4C7-EA9C6CBBE2DE}"/>
          </ac:spMkLst>
        </pc:spChg>
        <pc:spChg chg="del">
          <ac:chgData name="Dezhong Yao" userId="794760dbfb091494" providerId="LiveId" clId="{E24D1FD2-854A-4773-B4ED-2D7ECE196ED4}" dt="2020-09-14T00:40:04.029" v="3992" actId="478"/>
          <ac:spMkLst>
            <pc:docMk/>
            <pc:sldMk cId="2179736685" sldId="397"/>
            <ac:spMk id="181" creationId="{20500595-BE4F-4EE6-AC08-4A49D6A88C50}"/>
          </ac:spMkLst>
        </pc:spChg>
        <pc:spChg chg="del">
          <ac:chgData name="Dezhong Yao" userId="794760dbfb091494" providerId="LiveId" clId="{E24D1FD2-854A-4773-B4ED-2D7ECE196ED4}" dt="2020-09-14T00:40:04.029" v="3992" actId="478"/>
          <ac:spMkLst>
            <pc:docMk/>
            <pc:sldMk cId="2179736685" sldId="397"/>
            <ac:spMk id="182" creationId="{3899850E-0BB7-4801-B353-DCD4E0ACCC5A}"/>
          </ac:spMkLst>
        </pc:spChg>
        <pc:grpChg chg="del">
          <ac:chgData name="Dezhong Yao" userId="794760dbfb091494" providerId="LiveId" clId="{E24D1FD2-854A-4773-B4ED-2D7ECE196ED4}" dt="2020-09-14T00:40:04.029" v="3992" actId="478"/>
          <ac:grpSpMkLst>
            <pc:docMk/>
            <pc:sldMk cId="2179736685" sldId="397"/>
            <ac:grpSpMk id="4" creationId="{15FC3D88-E7EF-46C7-9D1B-BBCAD237E29D}"/>
          </ac:grpSpMkLst>
        </pc:grpChg>
        <pc:cxnChg chg="del mod">
          <ac:chgData name="Dezhong Yao" userId="794760dbfb091494" providerId="LiveId" clId="{E24D1FD2-854A-4773-B4ED-2D7ECE196ED4}" dt="2020-09-14T00:40:04.029" v="3992" actId="478"/>
          <ac:cxnSpMkLst>
            <pc:docMk/>
            <pc:sldMk cId="2179736685" sldId="397"/>
            <ac:cxnSpMk id="183" creationId="{D1EE23AE-9F82-4488-B438-8F0F75684B2E}"/>
          </ac:cxnSpMkLst>
        </pc:cxnChg>
        <pc:cxnChg chg="del mod">
          <ac:chgData name="Dezhong Yao" userId="794760dbfb091494" providerId="LiveId" clId="{E24D1FD2-854A-4773-B4ED-2D7ECE196ED4}" dt="2020-09-14T00:40:04.029" v="3992" actId="478"/>
          <ac:cxnSpMkLst>
            <pc:docMk/>
            <pc:sldMk cId="2179736685" sldId="397"/>
            <ac:cxnSpMk id="184" creationId="{B4FDCFF9-0E03-4C79-BAF3-2AC0D3F4639C}"/>
          </ac:cxnSpMkLst>
        </pc:cxnChg>
      </pc:sldChg>
      <pc:sldChg chg="modSp add">
        <pc:chgData name="Dezhong Yao" userId="794760dbfb091494" providerId="LiveId" clId="{E24D1FD2-854A-4773-B4ED-2D7ECE196ED4}" dt="2020-09-14T02:06:49.962" v="5811"/>
        <pc:sldMkLst>
          <pc:docMk/>
          <pc:sldMk cId="3990715900" sldId="398"/>
        </pc:sldMkLst>
        <pc:spChg chg="mod">
          <ac:chgData name="Dezhong Yao" userId="794760dbfb091494" providerId="LiveId" clId="{E24D1FD2-854A-4773-B4ED-2D7ECE196ED4}" dt="2020-09-14T02:06:49.962" v="5811"/>
          <ac:spMkLst>
            <pc:docMk/>
            <pc:sldMk cId="3990715900" sldId="398"/>
            <ac:spMk id="3" creationId="{C269ECBC-991A-4FD0-9536-D3CFD3D99B55}"/>
          </ac:spMkLst>
        </pc:spChg>
      </pc:sldChg>
      <pc:sldChg chg="addSp delSp modSp add">
        <pc:chgData name="Dezhong Yao" userId="794760dbfb091494" providerId="LiveId" clId="{E24D1FD2-854A-4773-B4ED-2D7ECE196ED4}" dt="2020-09-14T02:01:27.366" v="5535" actId="6549"/>
        <pc:sldMkLst>
          <pc:docMk/>
          <pc:sldMk cId="226760641" sldId="399"/>
        </pc:sldMkLst>
        <pc:spChg chg="mod">
          <ac:chgData name="Dezhong Yao" userId="794760dbfb091494" providerId="LiveId" clId="{E24D1FD2-854A-4773-B4ED-2D7ECE196ED4}" dt="2020-09-14T01:52:43.795" v="5302"/>
          <ac:spMkLst>
            <pc:docMk/>
            <pc:sldMk cId="226760641" sldId="399"/>
            <ac:spMk id="2" creationId="{86AAF9F6-9E94-4D39-8304-511A8A116CDA}"/>
          </ac:spMkLst>
        </pc:spChg>
        <pc:spChg chg="mod">
          <ac:chgData name="Dezhong Yao" userId="794760dbfb091494" providerId="LiveId" clId="{E24D1FD2-854A-4773-B4ED-2D7ECE196ED4}" dt="2020-09-14T02:01:27.366" v="5535" actId="6549"/>
          <ac:spMkLst>
            <pc:docMk/>
            <pc:sldMk cId="226760641" sldId="399"/>
            <ac:spMk id="3" creationId="{EB6AB254-0572-4EBD-89DE-6143950B4B33}"/>
          </ac:spMkLst>
        </pc:spChg>
        <pc:spChg chg="add del mod">
          <ac:chgData name="Dezhong Yao" userId="794760dbfb091494" providerId="LiveId" clId="{E24D1FD2-854A-4773-B4ED-2D7ECE196ED4}" dt="2020-09-14T02:01:14.728" v="5534" actId="478"/>
          <ac:spMkLst>
            <pc:docMk/>
            <pc:sldMk cId="226760641" sldId="399"/>
            <ac:spMk id="4" creationId="{2B002629-29C6-413C-BCB0-B307B9B4CE48}"/>
          </ac:spMkLst>
        </pc:spChg>
        <pc:spChg chg="add del mod">
          <ac:chgData name="Dezhong Yao" userId="794760dbfb091494" providerId="LiveId" clId="{E24D1FD2-854A-4773-B4ED-2D7ECE196ED4}" dt="2020-09-14T02:01:14.728" v="5534" actId="478"/>
          <ac:spMkLst>
            <pc:docMk/>
            <pc:sldMk cId="226760641" sldId="399"/>
            <ac:spMk id="5" creationId="{75A596C6-C3DC-4012-8B13-78AEFDD64185}"/>
          </ac:spMkLst>
        </pc:spChg>
        <pc:spChg chg="add del mod">
          <ac:chgData name="Dezhong Yao" userId="794760dbfb091494" providerId="LiveId" clId="{E24D1FD2-854A-4773-B4ED-2D7ECE196ED4}" dt="2020-09-14T02:01:14.728" v="5534" actId="478"/>
          <ac:spMkLst>
            <pc:docMk/>
            <pc:sldMk cId="226760641" sldId="399"/>
            <ac:spMk id="6" creationId="{E34C5598-DF31-4288-BD20-E103F0C06DF0}"/>
          </ac:spMkLst>
        </pc:spChg>
        <pc:spChg chg="add del mod">
          <ac:chgData name="Dezhong Yao" userId="794760dbfb091494" providerId="LiveId" clId="{E24D1FD2-854A-4773-B4ED-2D7ECE196ED4}" dt="2020-09-14T02:01:14.728" v="5534" actId="478"/>
          <ac:spMkLst>
            <pc:docMk/>
            <pc:sldMk cId="226760641" sldId="399"/>
            <ac:spMk id="7" creationId="{0A05C929-96E2-44DD-90CA-8616EC020719}"/>
          </ac:spMkLst>
        </pc:spChg>
        <pc:spChg chg="add del mod">
          <ac:chgData name="Dezhong Yao" userId="794760dbfb091494" providerId="LiveId" clId="{E24D1FD2-854A-4773-B4ED-2D7ECE196ED4}" dt="2020-09-14T02:01:14.728" v="5534" actId="478"/>
          <ac:spMkLst>
            <pc:docMk/>
            <pc:sldMk cId="226760641" sldId="399"/>
            <ac:spMk id="8" creationId="{A1097D64-D9C5-4117-B122-7EC7A70B92D7}"/>
          </ac:spMkLst>
        </pc:spChg>
        <pc:spChg chg="add del mod">
          <ac:chgData name="Dezhong Yao" userId="794760dbfb091494" providerId="LiveId" clId="{E24D1FD2-854A-4773-B4ED-2D7ECE196ED4}" dt="2020-09-14T02:01:14.728" v="5534" actId="478"/>
          <ac:spMkLst>
            <pc:docMk/>
            <pc:sldMk cId="226760641" sldId="399"/>
            <ac:spMk id="9" creationId="{0C92DFE9-5FFF-4EC2-8694-A21F217ED33D}"/>
          </ac:spMkLst>
        </pc:spChg>
        <pc:spChg chg="add del mod">
          <ac:chgData name="Dezhong Yao" userId="794760dbfb091494" providerId="LiveId" clId="{E24D1FD2-854A-4773-B4ED-2D7ECE196ED4}" dt="2020-09-14T02:01:14.728" v="5534" actId="478"/>
          <ac:spMkLst>
            <pc:docMk/>
            <pc:sldMk cId="226760641" sldId="399"/>
            <ac:spMk id="10" creationId="{4848AA8A-B1C3-4D33-B6DD-3833E2F27FD6}"/>
          </ac:spMkLst>
        </pc:spChg>
        <pc:spChg chg="add del mod">
          <ac:chgData name="Dezhong Yao" userId="794760dbfb091494" providerId="LiveId" clId="{E24D1FD2-854A-4773-B4ED-2D7ECE196ED4}" dt="2020-09-14T02:01:14.728" v="5534" actId="478"/>
          <ac:spMkLst>
            <pc:docMk/>
            <pc:sldMk cId="226760641" sldId="399"/>
            <ac:spMk id="11" creationId="{E227D2DC-7A5D-45CE-AAEA-72603A6E4C99}"/>
          </ac:spMkLst>
        </pc:spChg>
        <pc:spChg chg="add del mod">
          <ac:chgData name="Dezhong Yao" userId="794760dbfb091494" providerId="LiveId" clId="{E24D1FD2-854A-4773-B4ED-2D7ECE196ED4}" dt="2020-09-14T02:01:14.728" v="5534" actId="478"/>
          <ac:spMkLst>
            <pc:docMk/>
            <pc:sldMk cId="226760641" sldId="399"/>
            <ac:spMk id="28" creationId="{D7468A20-D79D-42D1-B065-EDEE8C5CD9D6}"/>
          </ac:spMkLst>
        </pc:spChg>
        <pc:spChg chg="add del mod">
          <ac:chgData name="Dezhong Yao" userId="794760dbfb091494" providerId="LiveId" clId="{E24D1FD2-854A-4773-B4ED-2D7ECE196ED4}" dt="2020-09-14T02:01:14.728" v="5534" actId="478"/>
          <ac:spMkLst>
            <pc:docMk/>
            <pc:sldMk cId="226760641" sldId="399"/>
            <ac:spMk id="29" creationId="{1AD67069-2C9C-469C-99FA-BC6EA4C10EDB}"/>
          </ac:spMkLst>
        </pc:spChg>
        <pc:spChg chg="add del mod">
          <ac:chgData name="Dezhong Yao" userId="794760dbfb091494" providerId="LiveId" clId="{E24D1FD2-854A-4773-B4ED-2D7ECE196ED4}" dt="2020-09-14T02:01:14.728" v="5534" actId="478"/>
          <ac:spMkLst>
            <pc:docMk/>
            <pc:sldMk cId="226760641" sldId="399"/>
            <ac:spMk id="30" creationId="{88B843D5-79EF-4C1C-BF21-10EE34F0AAEC}"/>
          </ac:spMkLst>
        </pc:spChg>
        <pc:spChg chg="add del mod">
          <ac:chgData name="Dezhong Yao" userId="794760dbfb091494" providerId="LiveId" clId="{E24D1FD2-854A-4773-B4ED-2D7ECE196ED4}" dt="2020-09-14T02:01:14.728" v="5534" actId="478"/>
          <ac:spMkLst>
            <pc:docMk/>
            <pc:sldMk cId="226760641" sldId="399"/>
            <ac:spMk id="31" creationId="{D3294EC7-A19E-4EE8-9088-6B5BF8B567F9}"/>
          </ac:spMkLst>
        </pc:spChg>
        <pc:spChg chg="add del mod">
          <ac:chgData name="Dezhong Yao" userId="794760dbfb091494" providerId="LiveId" clId="{E24D1FD2-854A-4773-B4ED-2D7ECE196ED4}" dt="2020-09-14T02:01:14.728" v="5534" actId="478"/>
          <ac:spMkLst>
            <pc:docMk/>
            <pc:sldMk cId="226760641" sldId="399"/>
            <ac:spMk id="32" creationId="{A156315F-4DE1-4C31-BCCF-35C5425E59CE}"/>
          </ac:spMkLst>
        </pc:spChg>
        <pc:spChg chg="add del mod">
          <ac:chgData name="Dezhong Yao" userId="794760dbfb091494" providerId="LiveId" clId="{E24D1FD2-854A-4773-B4ED-2D7ECE196ED4}" dt="2020-09-14T02:01:14.728" v="5534" actId="478"/>
          <ac:spMkLst>
            <pc:docMk/>
            <pc:sldMk cId="226760641" sldId="399"/>
            <ac:spMk id="33" creationId="{5963CF1F-9A3A-45AB-A3BE-F8D55A2EF096}"/>
          </ac:spMkLst>
        </pc:spChg>
        <pc:spChg chg="add del mod">
          <ac:chgData name="Dezhong Yao" userId="794760dbfb091494" providerId="LiveId" clId="{E24D1FD2-854A-4773-B4ED-2D7ECE196ED4}" dt="2020-09-14T02:01:14.728" v="5534" actId="478"/>
          <ac:spMkLst>
            <pc:docMk/>
            <pc:sldMk cId="226760641" sldId="399"/>
            <ac:spMk id="34" creationId="{E3457778-4CCF-48B5-8936-05E2A07316B6}"/>
          </ac:spMkLst>
        </pc:spChg>
        <pc:spChg chg="add del mod">
          <ac:chgData name="Dezhong Yao" userId="794760dbfb091494" providerId="LiveId" clId="{E24D1FD2-854A-4773-B4ED-2D7ECE196ED4}" dt="2020-09-14T02:01:14.728" v="5534" actId="478"/>
          <ac:spMkLst>
            <pc:docMk/>
            <pc:sldMk cId="226760641" sldId="399"/>
            <ac:spMk id="35" creationId="{E15520B9-3AA4-4A72-B94C-141696FA3E8E}"/>
          </ac:spMkLst>
        </pc:spChg>
        <pc:spChg chg="add del mod">
          <ac:chgData name="Dezhong Yao" userId="794760dbfb091494" providerId="LiveId" clId="{E24D1FD2-854A-4773-B4ED-2D7ECE196ED4}" dt="2020-09-14T02:01:14.728" v="5534" actId="478"/>
          <ac:spMkLst>
            <pc:docMk/>
            <pc:sldMk cId="226760641" sldId="399"/>
            <ac:spMk id="52" creationId="{78433D0C-A91B-4683-818B-FB0B5A2C0094}"/>
          </ac:spMkLst>
        </pc:spChg>
        <pc:spChg chg="add del mod">
          <ac:chgData name="Dezhong Yao" userId="794760dbfb091494" providerId="LiveId" clId="{E24D1FD2-854A-4773-B4ED-2D7ECE196ED4}" dt="2020-09-14T02:01:14.728" v="5534" actId="478"/>
          <ac:spMkLst>
            <pc:docMk/>
            <pc:sldMk cId="226760641" sldId="399"/>
            <ac:spMk id="53" creationId="{567C6B83-43DB-4320-A9F9-836827BD1BE5}"/>
          </ac:spMkLst>
        </pc:spChg>
        <pc:spChg chg="add del mod">
          <ac:chgData name="Dezhong Yao" userId="794760dbfb091494" providerId="LiveId" clId="{E24D1FD2-854A-4773-B4ED-2D7ECE196ED4}" dt="2020-09-14T02:01:14.728" v="5534" actId="478"/>
          <ac:spMkLst>
            <pc:docMk/>
            <pc:sldMk cId="226760641" sldId="399"/>
            <ac:spMk id="54" creationId="{F6328264-8060-45A5-BF3F-EB5181CB8F69}"/>
          </ac:spMkLst>
        </pc:spChg>
        <pc:spChg chg="add del mod">
          <ac:chgData name="Dezhong Yao" userId="794760dbfb091494" providerId="LiveId" clId="{E24D1FD2-854A-4773-B4ED-2D7ECE196ED4}" dt="2020-09-14T02:01:14.728" v="5534" actId="478"/>
          <ac:spMkLst>
            <pc:docMk/>
            <pc:sldMk cId="226760641" sldId="399"/>
            <ac:spMk id="55" creationId="{174285F9-EB28-4C77-A362-B92B1AC5D8AC}"/>
          </ac:spMkLst>
        </pc:spChg>
        <pc:spChg chg="add del mod">
          <ac:chgData name="Dezhong Yao" userId="794760dbfb091494" providerId="LiveId" clId="{E24D1FD2-854A-4773-B4ED-2D7ECE196ED4}" dt="2020-09-14T02:01:14.728" v="5534" actId="478"/>
          <ac:spMkLst>
            <pc:docMk/>
            <pc:sldMk cId="226760641" sldId="399"/>
            <ac:spMk id="56" creationId="{C6C97D54-828F-4699-B597-A3B2E0A26B4B}"/>
          </ac:spMkLst>
        </pc:spChg>
        <pc:spChg chg="add del mod">
          <ac:chgData name="Dezhong Yao" userId="794760dbfb091494" providerId="LiveId" clId="{E24D1FD2-854A-4773-B4ED-2D7ECE196ED4}" dt="2020-09-14T02:01:14.728" v="5534" actId="478"/>
          <ac:spMkLst>
            <pc:docMk/>
            <pc:sldMk cId="226760641" sldId="399"/>
            <ac:spMk id="57" creationId="{0034BB5C-931B-4034-ADED-37586D7C8DF6}"/>
          </ac:spMkLst>
        </pc:spChg>
        <pc:spChg chg="add del mod">
          <ac:chgData name="Dezhong Yao" userId="794760dbfb091494" providerId="LiveId" clId="{E24D1FD2-854A-4773-B4ED-2D7ECE196ED4}" dt="2020-09-14T02:01:14.728" v="5534" actId="478"/>
          <ac:spMkLst>
            <pc:docMk/>
            <pc:sldMk cId="226760641" sldId="399"/>
            <ac:spMk id="58" creationId="{C8038E83-8DA2-4947-9A14-98060197C12F}"/>
          </ac:spMkLst>
        </pc:spChg>
        <pc:spChg chg="add del mod">
          <ac:chgData name="Dezhong Yao" userId="794760dbfb091494" providerId="LiveId" clId="{E24D1FD2-854A-4773-B4ED-2D7ECE196ED4}" dt="2020-09-14T02:01:14.728" v="5534" actId="478"/>
          <ac:spMkLst>
            <pc:docMk/>
            <pc:sldMk cId="226760641" sldId="399"/>
            <ac:spMk id="59" creationId="{B527F606-DB5E-4791-B03B-B564A1A66B50}"/>
          </ac:spMkLst>
        </pc:spChg>
        <pc:grpChg chg="add del mod">
          <ac:chgData name="Dezhong Yao" userId="794760dbfb091494" providerId="LiveId" clId="{E24D1FD2-854A-4773-B4ED-2D7ECE196ED4}" dt="2020-09-14T02:01:14.728" v="5534" actId="478"/>
          <ac:grpSpMkLst>
            <pc:docMk/>
            <pc:sldMk cId="226760641" sldId="399"/>
            <ac:grpSpMk id="76" creationId="{478896F0-3502-48D0-80DC-787A078D6D65}"/>
          </ac:grpSpMkLst>
        </pc:grpChg>
        <pc:grpChg chg="add del mod">
          <ac:chgData name="Dezhong Yao" userId="794760dbfb091494" providerId="LiveId" clId="{E24D1FD2-854A-4773-B4ED-2D7ECE196ED4}" dt="2020-09-14T02:01:14.728" v="5534" actId="478"/>
          <ac:grpSpMkLst>
            <pc:docMk/>
            <pc:sldMk cId="226760641" sldId="399"/>
            <ac:grpSpMk id="82" creationId="{31E04959-C252-4658-B8DE-1F12A8B47D99}"/>
          </ac:grpSpMkLst>
        </pc:grpChg>
        <pc:grpChg chg="add del mod">
          <ac:chgData name="Dezhong Yao" userId="794760dbfb091494" providerId="LiveId" clId="{E24D1FD2-854A-4773-B4ED-2D7ECE196ED4}" dt="2020-09-14T02:01:14.728" v="5534" actId="478"/>
          <ac:grpSpMkLst>
            <pc:docMk/>
            <pc:sldMk cId="226760641" sldId="399"/>
            <ac:grpSpMk id="88" creationId="{D8CB6F63-066F-46DA-A501-5A85B1E848AB}"/>
          </ac:grpSpMkLst>
        </pc:grpChg>
        <pc:grpChg chg="add del mod">
          <ac:chgData name="Dezhong Yao" userId="794760dbfb091494" providerId="LiveId" clId="{E24D1FD2-854A-4773-B4ED-2D7ECE196ED4}" dt="2020-09-14T02:01:14.728" v="5534" actId="478"/>
          <ac:grpSpMkLst>
            <pc:docMk/>
            <pc:sldMk cId="226760641" sldId="399"/>
            <ac:grpSpMk id="94" creationId="{AF28EEFA-FFF7-428F-AB20-50FB0A8C030E}"/>
          </ac:grpSpMkLst>
        </pc:grpChg>
        <pc:grpChg chg="add del mod">
          <ac:chgData name="Dezhong Yao" userId="794760dbfb091494" providerId="LiveId" clId="{E24D1FD2-854A-4773-B4ED-2D7ECE196ED4}" dt="2020-09-14T02:01:14.728" v="5534" actId="478"/>
          <ac:grpSpMkLst>
            <pc:docMk/>
            <pc:sldMk cId="226760641" sldId="399"/>
            <ac:grpSpMk id="100" creationId="{DFC9F4D1-3964-4136-BD57-636BFFA976B7}"/>
          </ac:grpSpMkLst>
        </pc:grpChg>
        <pc:grpChg chg="add del mod">
          <ac:chgData name="Dezhong Yao" userId="794760dbfb091494" providerId="LiveId" clId="{E24D1FD2-854A-4773-B4ED-2D7ECE196ED4}" dt="2020-09-14T02:01:14.728" v="5534" actId="478"/>
          <ac:grpSpMkLst>
            <pc:docMk/>
            <pc:sldMk cId="226760641" sldId="399"/>
            <ac:grpSpMk id="106" creationId="{96701E61-C6AE-4917-A639-36914E1F88A8}"/>
          </ac:grpSpMkLst>
        </pc:grpChg>
        <pc:cxnChg chg="add del mod">
          <ac:chgData name="Dezhong Yao" userId="794760dbfb091494" providerId="LiveId" clId="{E24D1FD2-854A-4773-B4ED-2D7ECE196ED4}" dt="2020-09-14T02:01:14.728" v="5534" actId="478"/>
          <ac:cxnSpMkLst>
            <pc:docMk/>
            <pc:sldMk cId="226760641" sldId="399"/>
            <ac:cxnSpMk id="12" creationId="{476BF84D-2FE0-40BF-A116-FF642624CA4B}"/>
          </ac:cxnSpMkLst>
        </pc:cxnChg>
        <pc:cxnChg chg="add del mod">
          <ac:chgData name="Dezhong Yao" userId="794760dbfb091494" providerId="LiveId" clId="{E24D1FD2-854A-4773-B4ED-2D7ECE196ED4}" dt="2020-09-14T02:01:14.728" v="5534" actId="478"/>
          <ac:cxnSpMkLst>
            <pc:docMk/>
            <pc:sldMk cId="226760641" sldId="399"/>
            <ac:cxnSpMk id="13" creationId="{FF65C823-1A78-4847-8858-CAFAD1BA4887}"/>
          </ac:cxnSpMkLst>
        </pc:cxnChg>
        <pc:cxnChg chg="add del mod">
          <ac:chgData name="Dezhong Yao" userId="794760dbfb091494" providerId="LiveId" clId="{E24D1FD2-854A-4773-B4ED-2D7ECE196ED4}" dt="2020-09-14T02:01:14.728" v="5534" actId="478"/>
          <ac:cxnSpMkLst>
            <pc:docMk/>
            <pc:sldMk cId="226760641" sldId="399"/>
            <ac:cxnSpMk id="14" creationId="{EF8030EA-31DE-4750-96FF-28889B67E8D0}"/>
          </ac:cxnSpMkLst>
        </pc:cxnChg>
        <pc:cxnChg chg="add del mod">
          <ac:chgData name="Dezhong Yao" userId="794760dbfb091494" providerId="LiveId" clId="{E24D1FD2-854A-4773-B4ED-2D7ECE196ED4}" dt="2020-09-14T02:01:14.728" v="5534" actId="478"/>
          <ac:cxnSpMkLst>
            <pc:docMk/>
            <pc:sldMk cId="226760641" sldId="399"/>
            <ac:cxnSpMk id="15" creationId="{84A7A9D4-8FAE-444D-BDF5-7D9A2476CEBD}"/>
          </ac:cxnSpMkLst>
        </pc:cxnChg>
        <pc:cxnChg chg="add del mod">
          <ac:chgData name="Dezhong Yao" userId="794760dbfb091494" providerId="LiveId" clId="{E24D1FD2-854A-4773-B4ED-2D7ECE196ED4}" dt="2020-09-14T02:01:14.728" v="5534" actId="478"/>
          <ac:cxnSpMkLst>
            <pc:docMk/>
            <pc:sldMk cId="226760641" sldId="399"/>
            <ac:cxnSpMk id="16" creationId="{314E8730-A7AD-4B35-9E1F-7A3DE63A8EE8}"/>
          </ac:cxnSpMkLst>
        </pc:cxnChg>
        <pc:cxnChg chg="add del mod">
          <ac:chgData name="Dezhong Yao" userId="794760dbfb091494" providerId="LiveId" clId="{E24D1FD2-854A-4773-B4ED-2D7ECE196ED4}" dt="2020-09-14T02:01:14.728" v="5534" actId="478"/>
          <ac:cxnSpMkLst>
            <pc:docMk/>
            <pc:sldMk cId="226760641" sldId="399"/>
            <ac:cxnSpMk id="17" creationId="{1D114935-54A7-4E0C-918F-FDEBE5618C64}"/>
          </ac:cxnSpMkLst>
        </pc:cxnChg>
        <pc:cxnChg chg="add del mod">
          <ac:chgData name="Dezhong Yao" userId="794760dbfb091494" providerId="LiveId" clId="{E24D1FD2-854A-4773-B4ED-2D7ECE196ED4}" dt="2020-09-14T02:01:14.728" v="5534" actId="478"/>
          <ac:cxnSpMkLst>
            <pc:docMk/>
            <pc:sldMk cId="226760641" sldId="399"/>
            <ac:cxnSpMk id="18" creationId="{82681A7A-6984-4205-A9A4-7382CBDF2D9B}"/>
          </ac:cxnSpMkLst>
        </pc:cxnChg>
        <pc:cxnChg chg="add del mod">
          <ac:chgData name="Dezhong Yao" userId="794760dbfb091494" providerId="LiveId" clId="{E24D1FD2-854A-4773-B4ED-2D7ECE196ED4}" dt="2020-09-14T02:01:14.728" v="5534" actId="478"/>
          <ac:cxnSpMkLst>
            <pc:docMk/>
            <pc:sldMk cId="226760641" sldId="399"/>
            <ac:cxnSpMk id="19" creationId="{5AAA2053-0E6B-4E47-AC71-3FDC3A5762F5}"/>
          </ac:cxnSpMkLst>
        </pc:cxnChg>
        <pc:cxnChg chg="add del mod">
          <ac:chgData name="Dezhong Yao" userId="794760dbfb091494" providerId="LiveId" clId="{E24D1FD2-854A-4773-B4ED-2D7ECE196ED4}" dt="2020-09-14T02:01:14.728" v="5534" actId="478"/>
          <ac:cxnSpMkLst>
            <pc:docMk/>
            <pc:sldMk cId="226760641" sldId="399"/>
            <ac:cxnSpMk id="20" creationId="{E8D394C8-2C95-43D7-BF3E-73F602F6F326}"/>
          </ac:cxnSpMkLst>
        </pc:cxnChg>
        <pc:cxnChg chg="add del mod">
          <ac:chgData name="Dezhong Yao" userId="794760dbfb091494" providerId="LiveId" clId="{E24D1FD2-854A-4773-B4ED-2D7ECE196ED4}" dt="2020-09-14T02:01:14.728" v="5534" actId="478"/>
          <ac:cxnSpMkLst>
            <pc:docMk/>
            <pc:sldMk cId="226760641" sldId="399"/>
            <ac:cxnSpMk id="21" creationId="{B02B592C-7850-409D-921A-E50FB041E861}"/>
          </ac:cxnSpMkLst>
        </pc:cxnChg>
        <pc:cxnChg chg="add del mod">
          <ac:chgData name="Dezhong Yao" userId="794760dbfb091494" providerId="LiveId" clId="{E24D1FD2-854A-4773-B4ED-2D7ECE196ED4}" dt="2020-09-14T02:01:14.728" v="5534" actId="478"/>
          <ac:cxnSpMkLst>
            <pc:docMk/>
            <pc:sldMk cId="226760641" sldId="399"/>
            <ac:cxnSpMk id="22" creationId="{1476BE2A-14EE-43F6-ACC2-70B612663A19}"/>
          </ac:cxnSpMkLst>
        </pc:cxnChg>
        <pc:cxnChg chg="add del mod">
          <ac:chgData name="Dezhong Yao" userId="794760dbfb091494" providerId="LiveId" clId="{E24D1FD2-854A-4773-B4ED-2D7ECE196ED4}" dt="2020-09-14T02:01:14.728" v="5534" actId="478"/>
          <ac:cxnSpMkLst>
            <pc:docMk/>
            <pc:sldMk cId="226760641" sldId="399"/>
            <ac:cxnSpMk id="23" creationId="{F062B64F-8748-4FFF-BEDA-7FD6A24410F4}"/>
          </ac:cxnSpMkLst>
        </pc:cxnChg>
        <pc:cxnChg chg="add del mod">
          <ac:chgData name="Dezhong Yao" userId="794760dbfb091494" providerId="LiveId" clId="{E24D1FD2-854A-4773-B4ED-2D7ECE196ED4}" dt="2020-09-14T02:01:14.728" v="5534" actId="478"/>
          <ac:cxnSpMkLst>
            <pc:docMk/>
            <pc:sldMk cId="226760641" sldId="399"/>
            <ac:cxnSpMk id="24" creationId="{4B9D26C0-0AD1-47D3-87BD-AECBB1C12562}"/>
          </ac:cxnSpMkLst>
        </pc:cxnChg>
        <pc:cxnChg chg="add del mod">
          <ac:chgData name="Dezhong Yao" userId="794760dbfb091494" providerId="LiveId" clId="{E24D1FD2-854A-4773-B4ED-2D7ECE196ED4}" dt="2020-09-14T02:01:14.728" v="5534" actId="478"/>
          <ac:cxnSpMkLst>
            <pc:docMk/>
            <pc:sldMk cId="226760641" sldId="399"/>
            <ac:cxnSpMk id="25" creationId="{0555C68F-F5E8-41F6-84E6-83972E87C17C}"/>
          </ac:cxnSpMkLst>
        </pc:cxnChg>
        <pc:cxnChg chg="add del mod">
          <ac:chgData name="Dezhong Yao" userId="794760dbfb091494" providerId="LiveId" clId="{E24D1FD2-854A-4773-B4ED-2D7ECE196ED4}" dt="2020-09-14T02:01:14.728" v="5534" actId="478"/>
          <ac:cxnSpMkLst>
            <pc:docMk/>
            <pc:sldMk cId="226760641" sldId="399"/>
            <ac:cxnSpMk id="26" creationId="{8FE6621B-DFBF-4E15-9AFA-360E4298653A}"/>
          </ac:cxnSpMkLst>
        </pc:cxnChg>
        <pc:cxnChg chg="add del mod">
          <ac:chgData name="Dezhong Yao" userId="794760dbfb091494" providerId="LiveId" clId="{E24D1FD2-854A-4773-B4ED-2D7ECE196ED4}" dt="2020-09-14T02:01:14.728" v="5534" actId="478"/>
          <ac:cxnSpMkLst>
            <pc:docMk/>
            <pc:sldMk cId="226760641" sldId="399"/>
            <ac:cxnSpMk id="27" creationId="{051999BA-75F3-4A41-9D71-3529E7CC5925}"/>
          </ac:cxnSpMkLst>
        </pc:cxnChg>
        <pc:cxnChg chg="add del mod">
          <ac:chgData name="Dezhong Yao" userId="794760dbfb091494" providerId="LiveId" clId="{E24D1FD2-854A-4773-B4ED-2D7ECE196ED4}" dt="2020-09-14T02:01:14.728" v="5534" actId="478"/>
          <ac:cxnSpMkLst>
            <pc:docMk/>
            <pc:sldMk cId="226760641" sldId="399"/>
            <ac:cxnSpMk id="36" creationId="{DA61C77D-9253-4BF4-A363-DAE6F28DD360}"/>
          </ac:cxnSpMkLst>
        </pc:cxnChg>
        <pc:cxnChg chg="add del mod">
          <ac:chgData name="Dezhong Yao" userId="794760dbfb091494" providerId="LiveId" clId="{E24D1FD2-854A-4773-B4ED-2D7ECE196ED4}" dt="2020-09-14T02:01:14.728" v="5534" actId="478"/>
          <ac:cxnSpMkLst>
            <pc:docMk/>
            <pc:sldMk cId="226760641" sldId="399"/>
            <ac:cxnSpMk id="37" creationId="{DCF9A40B-8B56-4392-B398-32FFFDE53D4C}"/>
          </ac:cxnSpMkLst>
        </pc:cxnChg>
        <pc:cxnChg chg="add del mod">
          <ac:chgData name="Dezhong Yao" userId="794760dbfb091494" providerId="LiveId" clId="{E24D1FD2-854A-4773-B4ED-2D7ECE196ED4}" dt="2020-09-14T02:01:14.728" v="5534" actId="478"/>
          <ac:cxnSpMkLst>
            <pc:docMk/>
            <pc:sldMk cId="226760641" sldId="399"/>
            <ac:cxnSpMk id="38" creationId="{875E757C-0F23-4AD3-B5F8-E2FA2E54A1DA}"/>
          </ac:cxnSpMkLst>
        </pc:cxnChg>
        <pc:cxnChg chg="add del mod">
          <ac:chgData name="Dezhong Yao" userId="794760dbfb091494" providerId="LiveId" clId="{E24D1FD2-854A-4773-B4ED-2D7ECE196ED4}" dt="2020-09-14T02:01:14.728" v="5534" actId="478"/>
          <ac:cxnSpMkLst>
            <pc:docMk/>
            <pc:sldMk cId="226760641" sldId="399"/>
            <ac:cxnSpMk id="39" creationId="{CF9F99A9-B4B9-4694-ABD0-34D30D8549BC}"/>
          </ac:cxnSpMkLst>
        </pc:cxnChg>
        <pc:cxnChg chg="add del mod">
          <ac:chgData name="Dezhong Yao" userId="794760dbfb091494" providerId="LiveId" clId="{E24D1FD2-854A-4773-B4ED-2D7ECE196ED4}" dt="2020-09-14T02:01:14.728" v="5534" actId="478"/>
          <ac:cxnSpMkLst>
            <pc:docMk/>
            <pc:sldMk cId="226760641" sldId="399"/>
            <ac:cxnSpMk id="40" creationId="{3D212549-BA7E-4E34-A71D-A1AA16D71237}"/>
          </ac:cxnSpMkLst>
        </pc:cxnChg>
        <pc:cxnChg chg="add del mod">
          <ac:chgData name="Dezhong Yao" userId="794760dbfb091494" providerId="LiveId" clId="{E24D1FD2-854A-4773-B4ED-2D7ECE196ED4}" dt="2020-09-14T02:01:14.728" v="5534" actId="478"/>
          <ac:cxnSpMkLst>
            <pc:docMk/>
            <pc:sldMk cId="226760641" sldId="399"/>
            <ac:cxnSpMk id="41" creationId="{02D028B6-929A-4A34-AD49-A9C4C5A7C13F}"/>
          </ac:cxnSpMkLst>
        </pc:cxnChg>
        <pc:cxnChg chg="add del mod">
          <ac:chgData name="Dezhong Yao" userId="794760dbfb091494" providerId="LiveId" clId="{E24D1FD2-854A-4773-B4ED-2D7ECE196ED4}" dt="2020-09-14T02:01:14.728" v="5534" actId="478"/>
          <ac:cxnSpMkLst>
            <pc:docMk/>
            <pc:sldMk cId="226760641" sldId="399"/>
            <ac:cxnSpMk id="42" creationId="{73081728-EB74-4F1B-AAB9-A8414D2B1355}"/>
          </ac:cxnSpMkLst>
        </pc:cxnChg>
        <pc:cxnChg chg="add del mod">
          <ac:chgData name="Dezhong Yao" userId="794760dbfb091494" providerId="LiveId" clId="{E24D1FD2-854A-4773-B4ED-2D7ECE196ED4}" dt="2020-09-14T02:01:14.728" v="5534" actId="478"/>
          <ac:cxnSpMkLst>
            <pc:docMk/>
            <pc:sldMk cId="226760641" sldId="399"/>
            <ac:cxnSpMk id="43" creationId="{91F8FBF3-41C4-4719-9050-98CC3C5FB0C5}"/>
          </ac:cxnSpMkLst>
        </pc:cxnChg>
        <pc:cxnChg chg="add del mod">
          <ac:chgData name="Dezhong Yao" userId="794760dbfb091494" providerId="LiveId" clId="{E24D1FD2-854A-4773-B4ED-2D7ECE196ED4}" dt="2020-09-14T02:01:14.728" v="5534" actId="478"/>
          <ac:cxnSpMkLst>
            <pc:docMk/>
            <pc:sldMk cId="226760641" sldId="399"/>
            <ac:cxnSpMk id="44" creationId="{09AB1C40-BEE6-48A5-9D20-ED30E88B2106}"/>
          </ac:cxnSpMkLst>
        </pc:cxnChg>
        <pc:cxnChg chg="add del mod">
          <ac:chgData name="Dezhong Yao" userId="794760dbfb091494" providerId="LiveId" clId="{E24D1FD2-854A-4773-B4ED-2D7ECE196ED4}" dt="2020-09-14T02:01:14.728" v="5534" actId="478"/>
          <ac:cxnSpMkLst>
            <pc:docMk/>
            <pc:sldMk cId="226760641" sldId="399"/>
            <ac:cxnSpMk id="45" creationId="{B01A57BF-909B-4538-852B-554E2EE3CE37}"/>
          </ac:cxnSpMkLst>
        </pc:cxnChg>
        <pc:cxnChg chg="add del mod">
          <ac:chgData name="Dezhong Yao" userId="794760dbfb091494" providerId="LiveId" clId="{E24D1FD2-854A-4773-B4ED-2D7ECE196ED4}" dt="2020-09-14T02:01:14.728" v="5534" actId="478"/>
          <ac:cxnSpMkLst>
            <pc:docMk/>
            <pc:sldMk cId="226760641" sldId="399"/>
            <ac:cxnSpMk id="46" creationId="{67EF9C1C-EDB1-4AAC-8BCC-08AEF58E9BD8}"/>
          </ac:cxnSpMkLst>
        </pc:cxnChg>
        <pc:cxnChg chg="add del mod">
          <ac:chgData name="Dezhong Yao" userId="794760dbfb091494" providerId="LiveId" clId="{E24D1FD2-854A-4773-B4ED-2D7ECE196ED4}" dt="2020-09-14T02:01:14.728" v="5534" actId="478"/>
          <ac:cxnSpMkLst>
            <pc:docMk/>
            <pc:sldMk cId="226760641" sldId="399"/>
            <ac:cxnSpMk id="47" creationId="{EA372786-F12A-4D8A-A2DB-DC595772C780}"/>
          </ac:cxnSpMkLst>
        </pc:cxnChg>
        <pc:cxnChg chg="add del mod">
          <ac:chgData name="Dezhong Yao" userId="794760dbfb091494" providerId="LiveId" clId="{E24D1FD2-854A-4773-B4ED-2D7ECE196ED4}" dt="2020-09-14T02:01:14.728" v="5534" actId="478"/>
          <ac:cxnSpMkLst>
            <pc:docMk/>
            <pc:sldMk cId="226760641" sldId="399"/>
            <ac:cxnSpMk id="48" creationId="{E474BC62-6E0A-4494-9185-1108A6FA2D69}"/>
          </ac:cxnSpMkLst>
        </pc:cxnChg>
        <pc:cxnChg chg="add del mod">
          <ac:chgData name="Dezhong Yao" userId="794760dbfb091494" providerId="LiveId" clId="{E24D1FD2-854A-4773-B4ED-2D7ECE196ED4}" dt="2020-09-14T02:01:14.728" v="5534" actId="478"/>
          <ac:cxnSpMkLst>
            <pc:docMk/>
            <pc:sldMk cId="226760641" sldId="399"/>
            <ac:cxnSpMk id="49" creationId="{CCC0C102-5900-4880-9E7D-A94678E098D2}"/>
          </ac:cxnSpMkLst>
        </pc:cxnChg>
        <pc:cxnChg chg="add del mod">
          <ac:chgData name="Dezhong Yao" userId="794760dbfb091494" providerId="LiveId" clId="{E24D1FD2-854A-4773-B4ED-2D7ECE196ED4}" dt="2020-09-14T02:01:14.728" v="5534" actId="478"/>
          <ac:cxnSpMkLst>
            <pc:docMk/>
            <pc:sldMk cId="226760641" sldId="399"/>
            <ac:cxnSpMk id="50" creationId="{6DC40C19-3D93-46E8-9814-1013D793BDC7}"/>
          </ac:cxnSpMkLst>
        </pc:cxnChg>
        <pc:cxnChg chg="add del mod">
          <ac:chgData name="Dezhong Yao" userId="794760dbfb091494" providerId="LiveId" clId="{E24D1FD2-854A-4773-B4ED-2D7ECE196ED4}" dt="2020-09-14T02:01:14.728" v="5534" actId="478"/>
          <ac:cxnSpMkLst>
            <pc:docMk/>
            <pc:sldMk cId="226760641" sldId="399"/>
            <ac:cxnSpMk id="51" creationId="{0D07A647-D85C-4730-8B7F-CD38D12173DE}"/>
          </ac:cxnSpMkLst>
        </pc:cxnChg>
        <pc:cxnChg chg="add del mod">
          <ac:chgData name="Dezhong Yao" userId="794760dbfb091494" providerId="LiveId" clId="{E24D1FD2-854A-4773-B4ED-2D7ECE196ED4}" dt="2020-09-14T02:01:14.728" v="5534" actId="478"/>
          <ac:cxnSpMkLst>
            <pc:docMk/>
            <pc:sldMk cId="226760641" sldId="399"/>
            <ac:cxnSpMk id="60" creationId="{4AA073AA-9EE5-48D0-A88B-6A60ECC983EF}"/>
          </ac:cxnSpMkLst>
        </pc:cxnChg>
        <pc:cxnChg chg="add del mod">
          <ac:chgData name="Dezhong Yao" userId="794760dbfb091494" providerId="LiveId" clId="{E24D1FD2-854A-4773-B4ED-2D7ECE196ED4}" dt="2020-09-14T02:01:14.728" v="5534" actId="478"/>
          <ac:cxnSpMkLst>
            <pc:docMk/>
            <pc:sldMk cId="226760641" sldId="399"/>
            <ac:cxnSpMk id="61" creationId="{F4B75A23-AF5D-4BC2-9A8B-1715C6EA6F91}"/>
          </ac:cxnSpMkLst>
        </pc:cxnChg>
        <pc:cxnChg chg="add del mod">
          <ac:chgData name="Dezhong Yao" userId="794760dbfb091494" providerId="LiveId" clId="{E24D1FD2-854A-4773-B4ED-2D7ECE196ED4}" dt="2020-09-14T02:01:14.728" v="5534" actId="478"/>
          <ac:cxnSpMkLst>
            <pc:docMk/>
            <pc:sldMk cId="226760641" sldId="399"/>
            <ac:cxnSpMk id="62" creationId="{3C744B8A-A13A-4220-B51B-1497195A5D76}"/>
          </ac:cxnSpMkLst>
        </pc:cxnChg>
        <pc:cxnChg chg="add del mod">
          <ac:chgData name="Dezhong Yao" userId="794760dbfb091494" providerId="LiveId" clId="{E24D1FD2-854A-4773-B4ED-2D7ECE196ED4}" dt="2020-09-14T02:01:14.728" v="5534" actId="478"/>
          <ac:cxnSpMkLst>
            <pc:docMk/>
            <pc:sldMk cId="226760641" sldId="399"/>
            <ac:cxnSpMk id="63" creationId="{1A6AAF6B-455F-4F51-82A4-DA01FCE6FDAC}"/>
          </ac:cxnSpMkLst>
        </pc:cxnChg>
        <pc:cxnChg chg="add del mod">
          <ac:chgData name="Dezhong Yao" userId="794760dbfb091494" providerId="LiveId" clId="{E24D1FD2-854A-4773-B4ED-2D7ECE196ED4}" dt="2020-09-14T02:01:14.728" v="5534" actId="478"/>
          <ac:cxnSpMkLst>
            <pc:docMk/>
            <pc:sldMk cId="226760641" sldId="399"/>
            <ac:cxnSpMk id="64" creationId="{6B0653DB-64ED-47C9-BF46-CD47F727E8EB}"/>
          </ac:cxnSpMkLst>
        </pc:cxnChg>
        <pc:cxnChg chg="add del mod">
          <ac:chgData name="Dezhong Yao" userId="794760dbfb091494" providerId="LiveId" clId="{E24D1FD2-854A-4773-B4ED-2D7ECE196ED4}" dt="2020-09-14T02:01:14.728" v="5534" actId="478"/>
          <ac:cxnSpMkLst>
            <pc:docMk/>
            <pc:sldMk cId="226760641" sldId="399"/>
            <ac:cxnSpMk id="65" creationId="{A20C0AB2-73D7-4D7B-91E5-91DD6CB42685}"/>
          </ac:cxnSpMkLst>
        </pc:cxnChg>
        <pc:cxnChg chg="add del mod">
          <ac:chgData name="Dezhong Yao" userId="794760dbfb091494" providerId="LiveId" clId="{E24D1FD2-854A-4773-B4ED-2D7ECE196ED4}" dt="2020-09-14T02:01:14.728" v="5534" actId="478"/>
          <ac:cxnSpMkLst>
            <pc:docMk/>
            <pc:sldMk cId="226760641" sldId="399"/>
            <ac:cxnSpMk id="66" creationId="{37064C12-E4DB-45B3-85ED-7284680F291C}"/>
          </ac:cxnSpMkLst>
        </pc:cxnChg>
        <pc:cxnChg chg="add del mod">
          <ac:chgData name="Dezhong Yao" userId="794760dbfb091494" providerId="LiveId" clId="{E24D1FD2-854A-4773-B4ED-2D7ECE196ED4}" dt="2020-09-14T02:01:14.728" v="5534" actId="478"/>
          <ac:cxnSpMkLst>
            <pc:docMk/>
            <pc:sldMk cId="226760641" sldId="399"/>
            <ac:cxnSpMk id="67" creationId="{9683188A-C707-436A-8E48-090C9DDAC6CB}"/>
          </ac:cxnSpMkLst>
        </pc:cxnChg>
        <pc:cxnChg chg="add del mod">
          <ac:chgData name="Dezhong Yao" userId="794760dbfb091494" providerId="LiveId" clId="{E24D1FD2-854A-4773-B4ED-2D7ECE196ED4}" dt="2020-09-14T02:01:14.728" v="5534" actId="478"/>
          <ac:cxnSpMkLst>
            <pc:docMk/>
            <pc:sldMk cId="226760641" sldId="399"/>
            <ac:cxnSpMk id="68" creationId="{B713C8B7-5620-43F2-8D2E-829DCEE48E58}"/>
          </ac:cxnSpMkLst>
        </pc:cxnChg>
        <pc:cxnChg chg="add del mod">
          <ac:chgData name="Dezhong Yao" userId="794760dbfb091494" providerId="LiveId" clId="{E24D1FD2-854A-4773-B4ED-2D7ECE196ED4}" dt="2020-09-14T02:01:14.728" v="5534" actId="478"/>
          <ac:cxnSpMkLst>
            <pc:docMk/>
            <pc:sldMk cId="226760641" sldId="399"/>
            <ac:cxnSpMk id="69" creationId="{7A3B9E20-12AF-4112-9FD3-971EE15789A4}"/>
          </ac:cxnSpMkLst>
        </pc:cxnChg>
        <pc:cxnChg chg="add del mod">
          <ac:chgData name="Dezhong Yao" userId="794760dbfb091494" providerId="LiveId" clId="{E24D1FD2-854A-4773-B4ED-2D7ECE196ED4}" dt="2020-09-14T02:01:14.728" v="5534" actId="478"/>
          <ac:cxnSpMkLst>
            <pc:docMk/>
            <pc:sldMk cId="226760641" sldId="399"/>
            <ac:cxnSpMk id="70" creationId="{0917AC81-E960-413A-A038-BA873EF1480E}"/>
          </ac:cxnSpMkLst>
        </pc:cxnChg>
        <pc:cxnChg chg="add del mod">
          <ac:chgData name="Dezhong Yao" userId="794760dbfb091494" providerId="LiveId" clId="{E24D1FD2-854A-4773-B4ED-2D7ECE196ED4}" dt="2020-09-14T02:01:14.728" v="5534" actId="478"/>
          <ac:cxnSpMkLst>
            <pc:docMk/>
            <pc:sldMk cId="226760641" sldId="399"/>
            <ac:cxnSpMk id="71" creationId="{104F5963-484C-4905-9EE4-E7891A9764A5}"/>
          </ac:cxnSpMkLst>
        </pc:cxnChg>
        <pc:cxnChg chg="add del mod">
          <ac:chgData name="Dezhong Yao" userId="794760dbfb091494" providerId="LiveId" clId="{E24D1FD2-854A-4773-B4ED-2D7ECE196ED4}" dt="2020-09-14T02:01:14.728" v="5534" actId="478"/>
          <ac:cxnSpMkLst>
            <pc:docMk/>
            <pc:sldMk cId="226760641" sldId="399"/>
            <ac:cxnSpMk id="72" creationId="{15FA12BF-AF88-458A-BF71-CEBB3795B6F4}"/>
          </ac:cxnSpMkLst>
        </pc:cxnChg>
        <pc:cxnChg chg="add del mod">
          <ac:chgData name="Dezhong Yao" userId="794760dbfb091494" providerId="LiveId" clId="{E24D1FD2-854A-4773-B4ED-2D7ECE196ED4}" dt="2020-09-14T02:01:14.728" v="5534" actId="478"/>
          <ac:cxnSpMkLst>
            <pc:docMk/>
            <pc:sldMk cId="226760641" sldId="399"/>
            <ac:cxnSpMk id="73" creationId="{F0D80070-AB6C-4473-B1AE-F829A72B1718}"/>
          </ac:cxnSpMkLst>
        </pc:cxnChg>
        <pc:cxnChg chg="add del mod">
          <ac:chgData name="Dezhong Yao" userId="794760dbfb091494" providerId="LiveId" clId="{E24D1FD2-854A-4773-B4ED-2D7ECE196ED4}" dt="2020-09-14T02:01:14.728" v="5534" actId="478"/>
          <ac:cxnSpMkLst>
            <pc:docMk/>
            <pc:sldMk cId="226760641" sldId="399"/>
            <ac:cxnSpMk id="74" creationId="{F97AFC76-B35D-4F83-87EF-F9C39B57B8F7}"/>
          </ac:cxnSpMkLst>
        </pc:cxnChg>
        <pc:cxnChg chg="add del mod">
          <ac:chgData name="Dezhong Yao" userId="794760dbfb091494" providerId="LiveId" clId="{E24D1FD2-854A-4773-B4ED-2D7ECE196ED4}" dt="2020-09-14T02:01:14.728" v="5534" actId="478"/>
          <ac:cxnSpMkLst>
            <pc:docMk/>
            <pc:sldMk cId="226760641" sldId="399"/>
            <ac:cxnSpMk id="75" creationId="{EA7879FF-42A0-4B29-B3CA-C440C58A7650}"/>
          </ac:cxnSpMkLst>
        </pc:cxnChg>
      </pc:sldChg>
      <pc:sldChg chg="addSp modSp add">
        <pc:chgData name="Dezhong Yao" userId="794760dbfb091494" providerId="LiveId" clId="{E24D1FD2-854A-4773-B4ED-2D7ECE196ED4}" dt="2020-09-14T02:50:01.674" v="6031"/>
        <pc:sldMkLst>
          <pc:docMk/>
          <pc:sldMk cId="3692296960" sldId="400"/>
        </pc:sldMkLst>
        <pc:spChg chg="mod">
          <ac:chgData name="Dezhong Yao" userId="794760dbfb091494" providerId="LiveId" clId="{E24D1FD2-854A-4773-B4ED-2D7ECE196ED4}" dt="2020-09-14T02:06:21.374" v="5800"/>
          <ac:spMkLst>
            <pc:docMk/>
            <pc:sldMk cId="3692296960" sldId="400"/>
            <ac:spMk id="2" creationId="{FFAF511E-F51F-4D36-94F1-8BFAAEFBEED9}"/>
          </ac:spMkLst>
        </pc:spChg>
        <pc:spChg chg="mod">
          <ac:chgData name="Dezhong Yao" userId="794760dbfb091494" providerId="LiveId" clId="{E24D1FD2-854A-4773-B4ED-2D7ECE196ED4}" dt="2020-09-14T02:50:01.674" v="6031"/>
          <ac:spMkLst>
            <pc:docMk/>
            <pc:sldMk cId="3692296960" sldId="400"/>
            <ac:spMk id="3" creationId="{83116D93-72B6-47ED-AB96-CD8CB20B9253}"/>
          </ac:spMkLst>
        </pc:spChg>
        <pc:spChg chg="mod">
          <ac:chgData name="Dezhong Yao" userId="794760dbfb091494" providerId="LiveId" clId="{E24D1FD2-854A-4773-B4ED-2D7ECE196ED4}" dt="2020-09-14T02:42:57.785" v="5824" actId="404"/>
          <ac:spMkLst>
            <pc:docMk/>
            <pc:sldMk cId="3692296960" sldId="400"/>
            <ac:spMk id="13" creationId="{9A222958-B298-41D0-8BC0-85BB0CABE65F}"/>
          </ac:spMkLst>
        </pc:spChg>
        <pc:spChg chg="mod">
          <ac:chgData name="Dezhong Yao" userId="794760dbfb091494" providerId="LiveId" clId="{E24D1FD2-854A-4773-B4ED-2D7ECE196ED4}" dt="2020-09-14T02:42:57.785" v="5824" actId="404"/>
          <ac:spMkLst>
            <pc:docMk/>
            <pc:sldMk cId="3692296960" sldId="400"/>
            <ac:spMk id="14" creationId="{ED07E8AA-25C9-438E-ADFC-53D2EF148447}"/>
          </ac:spMkLst>
        </pc:spChg>
        <pc:spChg chg="mod">
          <ac:chgData name="Dezhong Yao" userId="794760dbfb091494" providerId="LiveId" clId="{E24D1FD2-854A-4773-B4ED-2D7ECE196ED4}" dt="2020-09-14T02:42:57.785" v="5824" actId="404"/>
          <ac:spMkLst>
            <pc:docMk/>
            <pc:sldMk cId="3692296960" sldId="400"/>
            <ac:spMk id="15" creationId="{44A44564-7815-4A2A-A750-1958C7787801}"/>
          </ac:spMkLst>
        </pc:spChg>
        <pc:spChg chg="mod">
          <ac:chgData name="Dezhong Yao" userId="794760dbfb091494" providerId="LiveId" clId="{E24D1FD2-854A-4773-B4ED-2D7ECE196ED4}" dt="2020-09-14T02:42:57.785" v="5824" actId="404"/>
          <ac:spMkLst>
            <pc:docMk/>
            <pc:sldMk cId="3692296960" sldId="400"/>
            <ac:spMk id="16" creationId="{6B4EBCBC-6B54-4E97-A439-BB82EDF8BC72}"/>
          </ac:spMkLst>
        </pc:spChg>
        <pc:spChg chg="mod">
          <ac:chgData name="Dezhong Yao" userId="794760dbfb091494" providerId="LiveId" clId="{E24D1FD2-854A-4773-B4ED-2D7ECE196ED4}" dt="2020-09-14T02:42:57.785" v="5824" actId="404"/>
          <ac:spMkLst>
            <pc:docMk/>
            <pc:sldMk cId="3692296960" sldId="400"/>
            <ac:spMk id="17" creationId="{ED4FC3DB-94C3-4418-8D2C-649BBB9BA8F8}"/>
          </ac:spMkLst>
        </pc:spChg>
        <pc:spChg chg="mod">
          <ac:chgData name="Dezhong Yao" userId="794760dbfb091494" providerId="LiveId" clId="{E24D1FD2-854A-4773-B4ED-2D7ECE196ED4}" dt="2020-09-14T02:42:57.785" v="5824" actId="404"/>
          <ac:spMkLst>
            <pc:docMk/>
            <pc:sldMk cId="3692296960" sldId="400"/>
            <ac:spMk id="18" creationId="{2A4EB0F5-4CBD-4083-9B69-7397A120ACA1}"/>
          </ac:spMkLst>
        </pc:spChg>
        <pc:spChg chg="mod">
          <ac:chgData name="Dezhong Yao" userId="794760dbfb091494" providerId="LiveId" clId="{E24D1FD2-854A-4773-B4ED-2D7ECE196ED4}" dt="2020-09-14T02:42:57.785" v="5824" actId="404"/>
          <ac:spMkLst>
            <pc:docMk/>
            <pc:sldMk cId="3692296960" sldId="400"/>
            <ac:spMk id="19" creationId="{44E82A9E-6295-4A90-8894-3B2F06340750}"/>
          </ac:spMkLst>
        </pc:spChg>
        <pc:spChg chg="mod">
          <ac:chgData name="Dezhong Yao" userId="794760dbfb091494" providerId="LiveId" clId="{E24D1FD2-854A-4773-B4ED-2D7ECE196ED4}" dt="2020-09-14T02:42:57.785" v="5824" actId="404"/>
          <ac:spMkLst>
            <pc:docMk/>
            <pc:sldMk cId="3692296960" sldId="400"/>
            <ac:spMk id="20" creationId="{E3685B25-4218-49FF-A953-095F2F8FAB3D}"/>
          </ac:spMkLst>
        </pc:spChg>
        <pc:spChg chg="mod">
          <ac:chgData name="Dezhong Yao" userId="794760dbfb091494" providerId="LiveId" clId="{E24D1FD2-854A-4773-B4ED-2D7ECE196ED4}" dt="2020-09-14T02:42:57.785" v="5824" actId="404"/>
          <ac:spMkLst>
            <pc:docMk/>
            <pc:sldMk cId="3692296960" sldId="400"/>
            <ac:spMk id="25" creationId="{91707303-76DB-431F-A1D1-903D24A1C3BA}"/>
          </ac:spMkLst>
        </pc:spChg>
        <pc:spChg chg="mod">
          <ac:chgData name="Dezhong Yao" userId="794760dbfb091494" providerId="LiveId" clId="{E24D1FD2-854A-4773-B4ED-2D7ECE196ED4}" dt="2020-09-14T02:42:57.785" v="5824" actId="404"/>
          <ac:spMkLst>
            <pc:docMk/>
            <pc:sldMk cId="3692296960" sldId="400"/>
            <ac:spMk id="26" creationId="{E3DA5610-A769-4F65-90FB-480A85970918}"/>
          </ac:spMkLst>
        </pc:spChg>
        <pc:spChg chg="mod">
          <ac:chgData name="Dezhong Yao" userId="794760dbfb091494" providerId="LiveId" clId="{E24D1FD2-854A-4773-B4ED-2D7ECE196ED4}" dt="2020-09-14T02:42:57.785" v="5824" actId="404"/>
          <ac:spMkLst>
            <pc:docMk/>
            <pc:sldMk cId="3692296960" sldId="400"/>
            <ac:spMk id="27" creationId="{6693D817-99BB-4066-81F0-30707581AF65}"/>
          </ac:spMkLst>
        </pc:spChg>
        <pc:spChg chg="mod">
          <ac:chgData name="Dezhong Yao" userId="794760dbfb091494" providerId="LiveId" clId="{E24D1FD2-854A-4773-B4ED-2D7ECE196ED4}" dt="2020-09-14T02:42:57.785" v="5824" actId="404"/>
          <ac:spMkLst>
            <pc:docMk/>
            <pc:sldMk cId="3692296960" sldId="400"/>
            <ac:spMk id="28" creationId="{E90FA38E-EDFE-4E49-938D-58D401698B9E}"/>
          </ac:spMkLst>
        </pc:spChg>
        <pc:spChg chg="mod">
          <ac:chgData name="Dezhong Yao" userId="794760dbfb091494" providerId="LiveId" clId="{E24D1FD2-854A-4773-B4ED-2D7ECE196ED4}" dt="2020-09-14T02:42:57.785" v="5824" actId="404"/>
          <ac:spMkLst>
            <pc:docMk/>
            <pc:sldMk cId="3692296960" sldId="400"/>
            <ac:spMk id="29" creationId="{7A1DF6F9-6412-4A5B-8DFF-AC030ABFFF8E}"/>
          </ac:spMkLst>
        </pc:spChg>
        <pc:spChg chg="mod">
          <ac:chgData name="Dezhong Yao" userId="794760dbfb091494" providerId="LiveId" clId="{E24D1FD2-854A-4773-B4ED-2D7ECE196ED4}" dt="2020-09-14T02:42:57.785" v="5824" actId="404"/>
          <ac:spMkLst>
            <pc:docMk/>
            <pc:sldMk cId="3692296960" sldId="400"/>
            <ac:spMk id="30" creationId="{746215CD-0E27-400A-938F-EEE71B8FDAC2}"/>
          </ac:spMkLst>
        </pc:spChg>
        <pc:spChg chg="mod">
          <ac:chgData name="Dezhong Yao" userId="794760dbfb091494" providerId="LiveId" clId="{E24D1FD2-854A-4773-B4ED-2D7ECE196ED4}" dt="2020-09-14T02:42:57.785" v="5824" actId="404"/>
          <ac:spMkLst>
            <pc:docMk/>
            <pc:sldMk cId="3692296960" sldId="400"/>
            <ac:spMk id="31" creationId="{338058FB-F79F-47C1-9089-1888A2399EF6}"/>
          </ac:spMkLst>
        </pc:spChg>
        <pc:spChg chg="mod">
          <ac:chgData name="Dezhong Yao" userId="794760dbfb091494" providerId="LiveId" clId="{E24D1FD2-854A-4773-B4ED-2D7ECE196ED4}" dt="2020-09-14T02:42:57.785" v="5824" actId="404"/>
          <ac:spMkLst>
            <pc:docMk/>
            <pc:sldMk cId="3692296960" sldId="400"/>
            <ac:spMk id="32" creationId="{91DBF0C7-DFE0-4529-8A99-CEDAA24B9FC7}"/>
          </ac:spMkLst>
        </pc:spChg>
        <pc:spChg chg="mod">
          <ac:chgData name="Dezhong Yao" userId="794760dbfb091494" providerId="LiveId" clId="{E24D1FD2-854A-4773-B4ED-2D7ECE196ED4}" dt="2020-09-14T02:42:57.785" v="5824" actId="404"/>
          <ac:spMkLst>
            <pc:docMk/>
            <pc:sldMk cId="3692296960" sldId="400"/>
            <ac:spMk id="37" creationId="{7799201F-E5A6-4E28-97F9-DCA5F92BA9C8}"/>
          </ac:spMkLst>
        </pc:spChg>
        <pc:spChg chg="mod">
          <ac:chgData name="Dezhong Yao" userId="794760dbfb091494" providerId="LiveId" clId="{E24D1FD2-854A-4773-B4ED-2D7ECE196ED4}" dt="2020-09-14T02:42:57.785" v="5824" actId="404"/>
          <ac:spMkLst>
            <pc:docMk/>
            <pc:sldMk cId="3692296960" sldId="400"/>
            <ac:spMk id="38" creationId="{B3C54645-F8F3-4423-AE01-18BA62F5510E}"/>
          </ac:spMkLst>
        </pc:spChg>
        <pc:spChg chg="mod">
          <ac:chgData name="Dezhong Yao" userId="794760dbfb091494" providerId="LiveId" clId="{E24D1FD2-854A-4773-B4ED-2D7ECE196ED4}" dt="2020-09-14T02:42:57.785" v="5824" actId="404"/>
          <ac:spMkLst>
            <pc:docMk/>
            <pc:sldMk cId="3692296960" sldId="400"/>
            <ac:spMk id="39" creationId="{65F4770C-194D-476E-95F3-63410ED0E489}"/>
          </ac:spMkLst>
        </pc:spChg>
        <pc:spChg chg="mod">
          <ac:chgData name="Dezhong Yao" userId="794760dbfb091494" providerId="LiveId" clId="{E24D1FD2-854A-4773-B4ED-2D7ECE196ED4}" dt="2020-09-14T02:42:57.785" v="5824" actId="404"/>
          <ac:spMkLst>
            <pc:docMk/>
            <pc:sldMk cId="3692296960" sldId="400"/>
            <ac:spMk id="40" creationId="{1BCA852F-DDED-4AF1-8FC3-03CD3388D0F4}"/>
          </ac:spMkLst>
        </pc:spChg>
        <pc:spChg chg="mod">
          <ac:chgData name="Dezhong Yao" userId="794760dbfb091494" providerId="LiveId" clId="{E24D1FD2-854A-4773-B4ED-2D7ECE196ED4}" dt="2020-09-14T02:42:57.785" v="5824" actId="404"/>
          <ac:spMkLst>
            <pc:docMk/>
            <pc:sldMk cId="3692296960" sldId="400"/>
            <ac:spMk id="41" creationId="{76CBE6B8-F9AC-4995-9106-755A7A14B66C}"/>
          </ac:spMkLst>
        </pc:spChg>
        <pc:spChg chg="mod">
          <ac:chgData name="Dezhong Yao" userId="794760dbfb091494" providerId="LiveId" clId="{E24D1FD2-854A-4773-B4ED-2D7ECE196ED4}" dt="2020-09-14T02:42:57.785" v="5824" actId="404"/>
          <ac:spMkLst>
            <pc:docMk/>
            <pc:sldMk cId="3692296960" sldId="400"/>
            <ac:spMk id="42" creationId="{E13DDF92-33A4-44B9-A733-4BFB0303240D}"/>
          </ac:spMkLst>
        </pc:spChg>
        <pc:spChg chg="mod">
          <ac:chgData name="Dezhong Yao" userId="794760dbfb091494" providerId="LiveId" clId="{E24D1FD2-854A-4773-B4ED-2D7ECE196ED4}" dt="2020-09-14T02:42:57.785" v="5824" actId="404"/>
          <ac:spMkLst>
            <pc:docMk/>
            <pc:sldMk cId="3692296960" sldId="400"/>
            <ac:spMk id="43" creationId="{3098E0B3-ECF9-4C2B-8553-7C103EF43EF0}"/>
          </ac:spMkLst>
        </pc:spChg>
        <pc:spChg chg="mod">
          <ac:chgData name="Dezhong Yao" userId="794760dbfb091494" providerId="LiveId" clId="{E24D1FD2-854A-4773-B4ED-2D7ECE196ED4}" dt="2020-09-14T02:42:57.785" v="5824" actId="404"/>
          <ac:spMkLst>
            <pc:docMk/>
            <pc:sldMk cId="3692296960" sldId="400"/>
            <ac:spMk id="44" creationId="{D0272055-23C5-4F03-9826-25BF87266B13}"/>
          </ac:spMkLst>
        </pc:spChg>
        <pc:spChg chg="mod">
          <ac:chgData name="Dezhong Yao" userId="794760dbfb091494" providerId="LiveId" clId="{E24D1FD2-854A-4773-B4ED-2D7ECE196ED4}" dt="2020-09-14T02:42:57.785" v="5824" actId="404"/>
          <ac:spMkLst>
            <pc:docMk/>
            <pc:sldMk cId="3692296960" sldId="400"/>
            <ac:spMk id="49" creationId="{CF894DD4-BAE3-4FFA-A924-F57BF22E18C6}"/>
          </ac:spMkLst>
        </pc:spChg>
        <pc:spChg chg="mod">
          <ac:chgData name="Dezhong Yao" userId="794760dbfb091494" providerId="LiveId" clId="{E24D1FD2-854A-4773-B4ED-2D7ECE196ED4}" dt="2020-09-14T02:42:57.785" v="5824" actId="404"/>
          <ac:spMkLst>
            <pc:docMk/>
            <pc:sldMk cId="3692296960" sldId="400"/>
            <ac:spMk id="50" creationId="{6E4E940D-3DB0-4B4C-8D14-2180CBBE0C80}"/>
          </ac:spMkLst>
        </pc:spChg>
        <pc:spChg chg="mod">
          <ac:chgData name="Dezhong Yao" userId="794760dbfb091494" providerId="LiveId" clId="{E24D1FD2-854A-4773-B4ED-2D7ECE196ED4}" dt="2020-09-14T02:42:57.785" v="5824" actId="404"/>
          <ac:spMkLst>
            <pc:docMk/>
            <pc:sldMk cId="3692296960" sldId="400"/>
            <ac:spMk id="51" creationId="{27D4E5BB-7FF7-4936-9B74-E24309FBAE29}"/>
          </ac:spMkLst>
        </pc:spChg>
        <pc:spChg chg="mod">
          <ac:chgData name="Dezhong Yao" userId="794760dbfb091494" providerId="LiveId" clId="{E24D1FD2-854A-4773-B4ED-2D7ECE196ED4}" dt="2020-09-14T02:42:57.785" v="5824" actId="404"/>
          <ac:spMkLst>
            <pc:docMk/>
            <pc:sldMk cId="3692296960" sldId="400"/>
            <ac:spMk id="52" creationId="{4DF3303A-5D09-46D1-B815-8908949E5EFA}"/>
          </ac:spMkLst>
        </pc:spChg>
        <pc:spChg chg="mod">
          <ac:chgData name="Dezhong Yao" userId="794760dbfb091494" providerId="LiveId" clId="{E24D1FD2-854A-4773-B4ED-2D7ECE196ED4}" dt="2020-09-14T02:42:57.785" v="5824" actId="404"/>
          <ac:spMkLst>
            <pc:docMk/>
            <pc:sldMk cId="3692296960" sldId="400"/>
            <ac:spMk id="53" creationId="{E3E64644-B6C1-4E46-8F8B-9AD993B57603}"/>
          </ac:spMkLst>
        </pc:spChg>
        <pc:spChg chg="mod">
          <ac:chgData name="Dezhong Yao" userId="794760dbfb091494" providerId="LiveId" clId="{E24D1FD2-854A-4773-B4ED-2D7ECE196ED4}" dt="2020-09-14T02:42:57.785" v="5824" actId="404"/>
          <ac:spMkLst>
            <pc:docMk/>
            <pc:sldMk cId="3692296960" sldId="400"/>
            <ac:spMk id="54" creationId="{17B4E134-4F79-49B1-AA4E-1CD276C52659}"/>
          </ac:spMkLst>
        </pc:spChg>
        <pc:spChg chg="mod">
          <ac:chgData name="Dezhong Yao" userId="794760dbfb091494" providerId="LiveId" clId="{E24D1FD2-854A-4773-B4ED-2D7ECE196ED4}" dt="2020-09-14T02:42:57.785" v="5824" actId="404"/>
          <ac:spMkLst>
            <pc:docMk/>
            <pc:sldMk cId="3692296960" sldId="400"/>
            <ac:spMk id="55" creationId="{807116F8-86C6-43CC-B1AF-A9E28979432D}"/>
          </ac:spMkLst>
        </pc:spChg>
        <pc:spChg chg="mod">
          <ac:chgData name="Dezhong Yao" userId="794760dbfb091494" providerId="LiveId" clId="{E24D1FD2-854A-4773-B4ED-2D7ECE196ED4}" dt="2020-09-14T02:42:57.785" v="5824" actId="404"/>
          <ac:spMkLst>
            <pc:docMk/>
            <pc:sldMk cId="3692296960" sldId="400"/>
            <ac:spMk id="56" creationId="{92D989C7-04F9-4982-A3AD-7AE5DB9505A2}"/>
          </ac:spMkLst>
        </pc:spChg>
        <pc:spChg chg="mod">
          <ac:chgData name="Dezhong Yao" userId="794760dbfb091494" providerId="LiveId" clId="{E24D1FD2-854A-4773-B4ED-2D7ECE196ED4}" dt="2020-09-14T02:42:57.785" v="5824" actId="404"/>
          <ac:spMkLst>
            <pc:docMk/>
            <pc:sldMk cId="3692296960" sldId="400"/>
            <ac:spMk id="61" creationId="{B71A0556-9E33-48E6-A1F3-B71CED28A495}"/>
          </ac:spMkLst>
        </pc:spChg>
        <pc:spChg chg="mod">
          <ac:chgData name="Dezhong Yao" userId="794760dbfb091494" providerId="LiveId" clId="{E24D1FD2-854A-4773-B4ED-2D7ECE196ED4}" dt="2020-09-14T02:42:57.785" v="5824" actId="404"/>
          <ac:spMkLst>
            <pc:docMk/>
            <pc:sldMk cId="3692296960" sldId="400"/>
            <ac:spMk id="62" creationId="{FCC71574-4D93-43FE-A776-AA4A654DF4A6}"/>
          </ac:spMkLst>
        </pc:spChg>
        <pc:spChg chg="mod">
          <ac:chgData name="Dezhong Yao" userId="794760dbfb091494" providerId="LiveId" clId="{E24D1FD2-854A-4773-B4ED-2D7ECE196ED4}" dt="2020-09-14T02:42:57.785" v="5824" actId="404"/>
          <ac:spMkLst>
            <pc:docMk/>
            <pc:sldMk cId="3692296960" sldId="400"/>
            <ac:spMk id="63" creationId="{66C92384-B2CC-491A-B2C2-30A5EAD27EFF}"/>
          </ac:spMkLst>
        </pc:spChg>
        <pc:spChg chg="mod">
          <ac:chgData name="Dezhong Yao" userId="794760dbfb091494" providerId="LiveId" clId="{E24D1FD2-854A-4773-B4ED-2D7ECE196ED4}" dt="2020-09-14T02:42:57.785" v="5824" actId="404"/>
          <ac:spMkLst>
            <pc:docMk/>
            <pc:sldMk cId="3692296960" sldId="400"/>
            <ac:spMk id="64" creationId="{F89949D0-5C9E-44B0-B19F-D775CABAA39B}"/>
          </ac:spMkLst>
        </pc:spChg>
        <pc:spChg chg="mod">
          <ac:chgData name="Dezhong Yao" userId="794760dbfb091494" providerId="LiveId" clId="{E24D1FD2-854A-4773-B4ED-2D7ECE196ED4}" dt="2020-09-14T02:42:57.785" v="5824" actId="404"/>
          <ac:spMkLst>
            <pc:docMk/>
            <pc:sldMk cId="3692296960" sldId="400"/>
            <ac:spMk id="65" creationId="{FD920299-5295-4C93-98BC-6B11A483D039}"/>
          </ac:spMkLst>
        </pc:spChg>
        <pc:spChg chg="mod">
          <ac:chgData name="Dezhong Yao" userId="794760dbfb091494" providerId="LiveId" clId="{E24D1FD2-854A-4773-B4ED-2D7ECE196ED4}" dt="2020-09-14T02:42:57.785" v="5824" actId="404"/>
          <ac:spMkLst>
            <pc:docMk/>
            <pc:sldMk cId="3692296960" sldId="400"/>
            <ac:spMk id="66" creationId="{936BBEBD-21E2-414F-9417-522C4EB20CA5}"/>
          </ac:spMkLst>
        </pc:spChg>
        <pc:spChg chg="mod">
          <ac:chgData name="Dezhong Yao" userId="794760dbfb091494" providerId="LiveId" clId="{E24D1FD2-854A-4773-B4ED-2D7ECE196ED4}" dt="2020-09-14T02:42:57.785" v="5824" actId="404"/>
          <ac:spMkLst>
            <pc:docMk/>
            <pc:sldMk cId="3692296960" sldId="400"/>
            <ac:spMk id="67" creationId="{AC245389-A01F-4D2E-BE79-4C71C7F8556D}"/>
          </ac:spMkLst>
        </pc:spChg>
        <pc:spChg chg="mod">
          <ac:chgData name="Dezhong Yao" userId="794760dbfb091494" providerId="LiveId" clId="{E24D1FD2-854A-4773-B4ED-2D7ECE196ED4}" dt="2020-09-14T02:42:57.785" v="5824" actId="404"/>
          <ac:spMkLst>
            <pc:docMk/>
            <pc:sldMk cId="3692296960" sldId="400"/>
            <ac:spMk id="68" creationId="{6B82375B-E9C5-4A03-AAF1-DA833E4652B4}"/>
          </ac:spMkLst>
        </pc:spChg>
        <pc:spChg chg="mod">
          <ac:chgData name="Dezhong Yao" userId="794760dbfb091494" providerId="LiveId" clId="{E24D1FD2-854A-4773-B4ED-2D7ECE196ED4}" dt="2020-09-14T02:42:57.785" v="5824" actId="404"/>
          <ac:spMkLst>
            <pc:docMk/>
            <pc:sldMk cId="3692296960" sldId="400"/>
            <ac:spMk id="71" creationId="{E4F2D920-6526-4CEB-85BF-2CF27219CFBD}"/>
          </ac:spMkLst>
        </pc:spChg>
        <pc:spChg chg="mod">
          <ac:chgData name="Dezhong Yao" userId="794760dbfb091494" providerId="LiveId" clId="{E24D1FD2-854A-4773-B4ED-2D7ECE196ED4}" dt="2020-09-14T02:42:57.785" v="5824" actId="404"/>
          <ac:spMkLst>
            <pc:docMk/>
            <pc:sldMk cId="3692296960" sldId="400"/>
            <ac:spMk id="72" creationId="{2AE671AD-3D83-45A8-8449-1F5D47297DC3}"/>
          </ac:spMkLst>
        </pc:spChg>
        <pc:spChg chg="mod">
          <ac:chgData name="Dezhong Yao" userId="794760dbfb091494" providerId="LiveId" clId="{E24D1FD2-854A-4773-B4ED-2D7ECE196ED4}" dt="2020-09-14T02:42:57.785" v="5824" actId="404"/>
          <ac:spMkLst>
            <pc:docMk/>
            <pc:sldMk cId="3692296960" sldId="400"/>
            <ac:spMk id="73" creationId="{FBE24D71-9099-42B2-90E4-675222814FFC}"/>
          </ac:spMkLst>
        </pc:spChg>
        <pc:spChg chg="mod">
          <ac:chgData name="Dezhong Yao" userId="794760dbfb091494" providerId="LiveId" clId="{E24D1FD2-854A-4773-B4ED-2D7ECE196ED4}" dt="2020-09-14T02:42:57.785" v="5824" actId="404"/>
          <ac:spMkLst>
            <pc:docMk/>
            <pc:sldMk cId="3692296960" sldId="400"/>
            <ac:spMk id="74" creationId="{5EA3B05D-9E3A-4E1D-9E2B-52C7629A2250}"/>
          </ac:spMkLst>
        </pc:spChg>
        <pc:spChg chg="mod">
          <ac:chgData name="Dezhong Yao" userId="794760dbfb091494" providerId="LiveId" clId="{E24D1FD2-854A-4773-B4ED-2D7ECE196ED4}" dt="2020-09-14T02:42:57.785" v="5824" actId="404"/>
          <ac:spMkLst>
            <pc:docMk/>
            <pc:sldMk cId="3692296960" sldId="400"/>
            <ac:spMk id="77" creationId="{0875FF1D-7317-4117-9715-8DE0D95CE3D4}"/>
          </ac:spMkLst>
        </pc:spChg>
        <pc:spChg chg="mod">
          <ac:chgData name="Dezhong Yao" userId="794760dbfb091494" providerId="LiveId" clId="{E24D1FD2-854A-4773-B4ED-2D7ECE196ED4}" dt="2020-09-14T02:42:57.785" v="5824" actId="404"/>
          <ac:spMkLst>
            <pc:docMk/>
            <pc:sldMk cId="3692296960" sldId="400"/>
            <ac:spMk id="78" creationId="{D2B2060D-F59B-4CEB-91BA-1ADF7EB07F05}"/>
          </ac:spMkLst>
        </pc:spChg>
        <pc:spChg chg="mod">
          <ac:chgData name="Dezhong Yao" userId="794760dbfb091494" providerId="LiveId" clId="{E24D1FD2-854A-4773-B4ED-2D7ECE196ED4}" dt="2020-09-14T02:42:57.785" v="5824" actId="404"/>
          <ac:spMkLst>
            <pc:docMk/>
            <pc:sldMk cId="3692296960" sldId="400"/>
            <ac:spMk id="79" creationId="{D060F1B4-ACE0-4D48-A676-B9AF750E23F2}"/>
          </ac:spMkLst>
        </pc:spChg>
        <pc:spChg chg="mod">
          <ac:chgData name="Dezhong Yao" userId="794760dbfb091494" providerId="LiveId" clId="{E24D1FD2-854A-4773-B4ED-2D7ECE196ED4}" dt="2020-09-14T02:42:57.785" v="5824" actId="404"/>
          <ac:spMkLst>
            <pc:docMk/>
            <pc:sldMk cId="3692296960" sldId="400"/>
            <ac:spMk id="80" creationId="{694C560F-612E-49BA-B355-55F8ECA7BBB5}"/>
          </ac:spMkLst>
        </pc:spChg>
        <pc:spChg chg="mod">
          <ac:chgData name="Dezhong Yao" userId="794760dbfb091494" providerId="LiveId" clId="{E24D1FD2-854A-4773-B4ED-2D7ECE196ED4}" dt="2020-09-14T02:42:57.785" v="5824" actId="404"/>
          <ac:spMkLst>
            <pc:docMk/>
            <pc:sldMk cId="3692296960" sldId="400"/>
            <ac:spMk id="83" creationId="{43E3EB66-ECE9-4A79-83F1-AB3B73725C68}"/>
          </ac:spMkLst>
        </pc:spChg>
        <pc:spChg chg="mod">
          <ac:chgData name="Dezhong Yao" userId="794760dbfb091494" providerId="LiveId" clId="{E24D1FD2-854A-4773-B4ED-2D7ECE196ED4}" dt="2020-09-14T02:42:57.785" v="5824" actId="404"/>
          <ac:spMkLst>
            <pc:docMk/>
            <pc:sldMk cId="3692296960" sldId="400"/>
            <ac:spMk id="84" creationId="{9E871432-54C8-4610-AF9A-81BD15F6594D}"/>
          </ac:spMkLst>
        </pc:spChg>
        <pc:spChg chg="mod">
          <ac:chgData name="Dezhong Yao" userId="794760dbfb091494" providerId="LiveId" clId="{E24D1FD2-854A-4773-B4ED-2D7ECE196ED4}" dt="2020-09-14T02:42:57.785" v="5824" actId="404"/>
          <ac:spMkLst>
            <pc:docMk/>
            <pc:sldMk cId="3692296960" sldId="400"/>
            <ac:spMk id="85" creationId="{0701C7E9-29D3-42D8-AB0E-B854B34A824A}"/>
          </ac:spMkLst>
        </pc:spChg>
        <pc:spChg chg="mod">
          <ac:chgData name="Dezhong Yao" userId="794760dbfb091494" providerId="LiveId" clId="{E24D1FD2-854A-4773-B4ED-2D7ECE196ED4}" dt="2020-09-14T02:42:57.785" v="5824" actId="404"/>
          <ac:spMkLst>
            <pc:docMk/>
            <pc:sldMk cId="3692296960" sldId="400"/>
            <ac:spMk id="86" creationId="{2986D4A4-CE32-41F6-83F4-BB047C663411}"/>
          </ac:spMkLst>
        </pc:spChg>
        <pc:spChg chg="mod">
          <ac:chgData name="Dezhong Yao" userId="794760dbfb091494" providerId="LiveId" clId="{E24D1FD2-854A-4773-B4ED-2D7ECE196ED4}" dt="2020-09-14T02:42:57.785" v="5824" actId="404"/>
          <ac:spMkLst>
            <pc:docMk/>
            <pc:sldMk cId="3692296960" sldId="400"/>
            <ac:spMk id="89" creationId="{2E8CA6C8-92B0-4311-936D-265C1BBF8023}"/>
          </ac:spMkLst>
        </pc:spChg>
        <pc:spChg chg="mod">
          <ac:chgData name="Dezhong Yao" userId="794760dbfb091494" providerId="LiveId" clId="{E24D1FD2-854A-4773-B4ED-2D7ECE196ED4}" dt="2020-09-14T02:42:57.785" v="5824" actId="404"/>
          <ac:spMkLst>
            <pc:docMk/>
            <pc:sldMk cId="3692296960" sldId="400"/>
            <ac:spMk id="90" creationId="{25EF6911-FD7B-4C94-8D45-7CFAEC868B39}"/>
          </ac:spMkLst>
        </pc:spChg>
        <pc:spChg chg="mod">
          <ac:chgData name="Dezhong Yao" userId="794760dbfb091494" providerId="LiveId" clId="{E24D1FD2-854A-4773-B4ED-2D7ECE196ED4}" dt="2020-09-14T02:42:57.785" v="5824" actId="404"/>
          <ac:spMkLst>
            <pc:docMk/>
            <pc:sldMk cId="3692296960" sldId="400"/>
            <ac:spMk id="91" creationId="{647394CC-A6AE-43BC-BF55-ABD801EE862C}"/>
          </ac:spMkLst>
        </pc:spChg>
        <pc:spChg chg="mod">
          <ac:chgData name="Dezhong Yao" userId="794760dbfb091494" providerId="LiveId" clId="{E24D1FD2-854A-4773-B4ED-2D7ECE196ED4}" dt="2020-09-14T02:42:57.785" v="5824" actId="404"/>
          <ac:spMkLst>
            <pc:docMk/>
            <pc:sldMk cId="3692296960" sldId="400"/>
            <ac:spMk id="92" creationId="{D884F414-AF01-411E-B81A-DC20242CA314}"/>
          </ac:spMkLst>
        </pc:spChg>
        <pc:spChg chg="mod">
          <ac:chgData name="Dezhong Yao" userId="794760dbfb091494" providerId="LiveId" clId="{E24D1FD2-854A-4773-B4ED-2D7ECE196ED4}" dt="2020-09-14T02:42:57.785" v="5824" actId="404"/>
          <ac:spMkLst>
            <pc:docMk/>
            <pc:sldMk cId="3692296960" sldId="400"/>
            <ac:spMk id="94" creationId="{6F89236B-AFB8-4A47-980F-8232AD8F794E}"/>
          </ac:spMkLst>
        </pc:spChg>
        <pc:spChg chg="mod">
          <ac:chgData name="Dezhong Yao" userId="794760dbfb091494" providerId="LiveId" clId="{E24D1FD2-854A-4773-B4ED-2D7ECE196ED4}" dt="2020-09-14T02:42:57.785" v="5824" actId="404"/>
          <ac:spMkLst>
            <pc:docMk/>
            <pc:sldMk cId="3692296960" sldId="400"/>
            <ac:spMk id="95" creationId="{5810D5F0-70E0-46BA-943E-18A6FFA05615}"/>
          </ac:spMkLst>
        </pc:spChg>
        <pc:spChg chg="mod">
          <ac:chgData name="Dezhong Yao" userId="794760dbfb091494" providerId="LiveId" clId="{E24D1FD2-854A-4773-B4ED-2D7ECE196ED4}" dt="2020-09-14T02:42:57.785" v="5824" actId="404"/>
          <ac:spMkLst>
            <pc:docMk/>
            <pc:sldMk cId="3692296960" sldId="400"/>
            <ac:spMk id="96" creationId="{C04DCB0E-C519-4282-8239-F854A980C557}"/>
          </ac:spMkLst>
        </pc:spChg>
        <pc:spChg chg="mod">
          <ac:chgData name="Dezhong Yao" userId="794760dbfb091494" providerId="LiveId" clId="{E24D1FD2-854A-4773-B4ED-2D7ECE196ED4}" dt="2020-09-14T02:42:57.785" v="5824" actId="404"/>
          <ac:spMkLst>
            <pc:docMk/>
            <pc:sldMk cId="3692296960" sldId="400"/>
            <ac:spMk id="97" creationId="{DA7C5DA1-ADFC-4E0E-A8EB-A66D95257D0F}"/>
          </ac:spMkLst>
        </pc:spChg>
        <pc:spChg chg="mod">
          <ac:chgData name="Dezhong Yao" userId="794760dbfb091494" providerId="LiveId" clId="{E24D1FD2-854A-4773-B4ED-2D7ECE196ED4}" dt="2020-09-14T02:42:57.785" v="5824" actId="404"/>
          <ac:spMkLst>
            <pc:docMk/>
            <pc:sldMk cId="3692296960" sldId="400"/>
            <ac:spMk id="98" creationId="{1BFEC090-903E-4A3C-89EA-79149A892D54}"/>
          </ac:spMkLst>
        </pc:spChg>
        <pc:spChg chg="mod">
          <ac:chgData name="Dezhong Yao" userId="794760dbfb091494" providerId="LiveId" clId="{E24D1FD2-854A-4773-B4ED-2D7ECE196ED4}" dt="2020-09-14T02:42:57.785" v="5824" actId="404"/>
          <ac:spMkLst>
            <pc:docMk/>
            <pc:sldMk cId="3692296960" sldId="400"/>
            <ac:spMk id="99" creationId="{CE198820-5662-4D95-BF49-C7D8E6BEC087}"/>
          </ac:spMkLst>
        </pc:spChg>
        <pc:spChg chg="mod">
          <ac:chgData name="Dezhong Yao" userId="794760dbfb091494" providerId="LiveId" clId="{E24D1FD2-854A-4773-B4ED-2D7ECE196ED4}" dt="2020-09-14T02:42:57.785" v="5824" actId="404"/>
          <ac:spMkLst>
            <pc:docMk/>
            <pc:sldMk cId="3692296960" sldId="400"/>
            <ac:spMk id="100" creationId="{6CBEB6A6-0EE6-4390-AE6A-8A23C848DE41}"/>
          </ac:spMkLst>
        </pc:spChg>
        <pc:spChg chg="mod">
          <ac:chgData name="Dezhong Yao" userId="794760dbfb091494" providerId="LiveId" clId="{E24D1FD2-854A-4773-B4ED-2D7ECE196ED4}" dt="2020-09-14T02:42:57.785" v="5824" actId="404"/>
          <ac:spMkLst>
            <pc:docMk/>
            <pc:sldMk cId="3692296960" sldId="400"/>
            <ac:spMk id="101" creationId="{44F652D5-D984-47BD-9826-E62B22C37D2E}"/>
          </ac:spMkLst>
        </pc:spChg>
        <pc:spChg chg="mod">
          <ac:chgData name="Dezhong Yao" userId="794760dbfb091494" providerId="LiveId" clId="{E24D1FD2-854A-4773-B4ED-2D7ECE196ED4}" dt="2020-09-14T02:42:57.785" v="5824" actId="404"/>
          <ac:spMkLst>
            <pc:docMk/>
            <pc:sldMk cId="3692296960" sldId="400"/>
            <ac:spMk id="102" creationId="{D76A1CE1-7CCA-4F48-A072-46EFD0E08E3E}"/>
          </ac:spMkLst>
        </pc:spChg>
        <pc:spChg chg="mod">
          <ac:chgData name="Dezhong Yao" userId="794760dbfb091494" providerId="LiveId" clId="{E24D1FD2-854A-4773-B4ED-2D7ECE196ED4}" dt="2020-09-14T02:42:57.785" v="5824" actId="404"/>
          <ac:spMkLst>
            <pc:docMk/>
            <pc:sldMk cId="3692296960" sldId="400"/>
            <ac:spMk id="103" creationId="{E6B1D235-C004-4EF2-968E-3DA1A3E36140}"/>
          </ac:spMkLst>
        </pc:spChg>
        <pc:spChg chg="mod">
          <ac:chgData name="Dezhong Yao" userId="794760dbfb091494" providerId="LiveId" clId="{E24D1FD2-854A-4773-B4ED-2D7ECE196ED4}" dt="2020-09-14T02:42:57.785" v="5824" actId="404"/>
          <ac:spMkLst>
            <pc:docMk/>
            <pc:sldMk cId="3692296960" sldId="400"/>
            <ac:spMk id="113" creationId="{1001BD65-B45E-48E8-83B8-967AD882B11F}"/>
          </ac:spMkLst>
        </pc:spChg>
        <pc:grpChg chg="add mod">
          <ac:chgData name="Dezhong Yao" userId="794760dbfb091494" providerId="LiveId" clId="{E24D1FD2-854A-4773-B4ED-2D7ECE196ED4}" dt="2020-09-14T02:49:28.764" v="5997" actId="1036"/>
          <ac:grpSpMkLst>
            <pc:docMk/>
            <pc:sldMk cId="3692296960" sldId="400"/>
            <ac:grpSpMk id="4" creationId="{4992B6FF-6C3D-4EA6-87C9-92D57D768509}"/>
          </ac:grpSpMkLst>
        </pc:grpChg>
        <pc:grpChg chg="add mod">
          <ac:chgData name="Dezhong Yao" userId="794760dbfb091494" providerId="LiveId" clId="{E24D1FD2-854A-4773-B4ED-2D7ECE196ED4}" dt="2020-09-14T02:49:28.764" v="5997" actId="1036"/>
          <ac:grpSpMkLst>
            <pc:docMk/>
            <pc:sldMk cId="3692296960" sldId="400"/>
            <ac:grpSpMk id="93" creationId="{851A3719-569D-425B-9399-B3B1F7698353}"/>
          </ac:grpSpMkLst>
        </pc:grpChg>
        <pc:cxnChg chg="add mod">
          <ac:chgData name="Dezhong Yao" userId="794760dbfb091494" providerId="LiveId" clId="{E24D1FD2-854A-4773-B4ED-2D7ECE196ED4}" dt="2020-09-14T02:49:28.764" v="5997" actId="1036"/>
          <ac:cxnSpMkLst>
            <pc:docMk/>
            <pc:sldMk cId="3692296960" sldId="400"/>
            <ac:cxnSpMk id="116" creationId="{E7B0B0D9-339E-4978-8ACF-8B91588D201E}"/>
          </ac:cxnSpMkLst>
        </pc:cxnChg>
        <pc:cxnChg chg="add mod">
          <ac:chgData name="Dezhong Yao" userId="794760dbfb091494" providerId="LiveId" clId="{E24D1FD2-854A-4773-B4ED-2D7ECE196ED4}" dt="2020-09-14T02:49:28.764" v="5997" actId="1036"/>
          <ac:cxnSpMkLst>
            <pc:docMk/>
            <pc:sldMk cId="3692296960" sldId="400"/>
            <ac:cxnSpMk id="117" creationId="{3AB49D34-1FE4-4179-92FD-51CBB5BBFAE2}"/>
          </ac:cxnSpMkLst>
        </pc:cxnChg>
      </pc:sldChg>
      <pc:sldChg chg="modSp add">
        <pc:chgData name="Dezhong Yao" userId="794760dbfb091494" providerId="LiveId" clId="{E24D1FD2-854A-4773-B4ED-2D7ECE196ED4}" dt="2020-09-14T03:01:49.583" v="6377"/>
        <pc:sldMkLst>
          <pc:docMk/>
          <pc:sldMk cId="3597987018" sldId="401"/>
        </pc:sldMkLst>
        <pc:spChg chg="mod">
          <ac:chgData name="Dezhong Yao" userId="794760dbfb091494" providerId="LiveId" clId="{E24D1FD2-854A-4773-B4ED-2D7ECE196ED4}" dt="2020-09-14T02:56:54.188" v="6154"/>
          <ac:spMkLst>
            <pc:docMk/>
            <pc:sldMk cId="3597987018" sldId="401"/>
            <ac:spMk id="2" creationId="{0F26FE34-13AD-4694-BF48-3B92D6D19F91}"/>
          </ac:spMkLst>
        </pc:spChg>
        <pc:spChg chg="mod">
          <ac:chgData name="Dezhong Yao" userId="794760dbfb091494" providerId="LiveId" clId="{E24D1FD2-854A-4773-B4ED-2D7ECE196ED4}" dt="2020-09-14T03:01:49.583" v="6377"/>
          <ac:spMkLst>
            <pc:docMk/>
            <pc:sldMk cId="3597987018" sldId="401"/>
            <ac:spMk id="3" creationId="{FE37BF6A-1FFC-4E90-8DE9-3B8356B7F11D}"/>
          </ac:spMkLst>
        </pc:spChg>
      </pc:sldChg>
      <pc:sldChg chg="addSp modSp add">
        <pc:chgData name="Dezhong Yao" userId="794760dbfb091494" providerId="LiveId" clId="{E24D1FD2-854A-4773-B4ED-2D7ECE196ED4}" dt="2020-09-14T02:06:15.444" v="5799" actId="255"/>
        <pc:sldMkLst>
          <pc:docMk/>
          <pc:sldMk cId="2233140042" sldId="402"/>
        </pc:sldMkLst>
        <pc:spChg chg="mod">
          <ac:chgData name="Dezhong Yao" userId="794760dbfb091494" providerId="LiveId" clId="{E24D1FD2-854A-4773-B4ED-2D7ECE196ED4}" dt="2020-09-14T02:06:15.444" v="5799" actId="255"/>
          <ac:spMkLst>
            <pc:docMk/>
            <pc:sldMk cId="2233140042" sldId="402"/>
            <ac:spMk id="3" creationId="{EB6AB254-0572-4EBD-89DE-6143950B4B33}"/>
          </ac:spMkLst>
        </pc:spChg>
        <pc:spChg chg="mod">
          <ac:chgData name="Dezhong Yao" userId="794760dbfb091494" providerId="LiveId" clId="{E24D1FD2-854A-4773-B4ED-2D7ECE196ED4}" dt="2020-09-14T02:06:07.790" v="5798" actId="1036"/>
          <ac:spMkLst>
            <pc:docMk/>
            <pc:sldMk cId="2233140042" sldId="402"/>
            <ac:spMk id="4" creationId="{2B002629-29C6-413C-BCB0-B307B9B4CE48}"/>
          </ac:spMkLst>
        </pc:spChg>
        <pc:spChg chg="mod">
          <ac:chgData name="Dezhong Yao" userId="794760dbfb091494" providerId="LiveId" clId="{E24D1FD2-854A-4773-B4ED-2D7ECE196ED4}" dt="2020-09-14T02:06:07.790" v="5798" actId="1036"/>
          <ac:spMkLst>
            <pc:docMk/>
            <pc:sldMk cId="2233140042" sldId="402"/>
            <ac:spMk id="5" creationId="{75A596C6-C3DC-4012-8B13-78AEFDD64185}"/>
          </ac:spMkLst>
        </pc:spChg>
        <pc:spChg chg="mod">
          <ac:chgData name="Dezhong Yao" userId="794760dbfb091494" providerId="LiveId" clId="{E24D1FD2-854A-4773-B4ED-2D7ECE196ED4}" dt="2020-09-14T02:06:07.790" v="5798" actId="1036"/>
          <ac:spMkLst>
            <pc:docMk/>
            <pc:sldMk cId="2233140042" sldId="402"/>
            <ac:spMk id="6" creationId="{E34C5598-DF31-4288-BD20-E103F0C06DF0}"/>
          </ac:spMkLst>
        </pc:spChg>
        <pc:spChg chg="mod">
          <ac:chgData name="Dezhong Yao" userId="794760dbfb091494" providerId="LiveId" clId="{E24D1FD2-854A-4773-B4ED-2D7ECE196ED4}" dt="2020-09-14T02:06:07.790" v="5798" actId="1036"/>
          <ac:spMkLst>
            <pc:docMk/>
            <pc:sldMk cId="2233140042" sldId="402"/>
            <ac:spMk id="7" creationId="{0A05C929-96E2-44DD-90CA-8616EC020719}"/>
          </ac:spMkLst>
        </pc:spChg>
        <pc:spChg chg="mod">
          <ac:chgData name="Dezhong Yao" userId="794760dbfb091494" providerId="LiveId" clId="{E24D1FD2-854A-4773-B4ED-2D7ECE196ED4}" dt="2020-09-14T02:06:07.790" v="5798" actId="1036"/>
          <ac:spMkLst>
            <pc:docMk/>
            <pc:sldMk cId="2233140042" sldId="402"/>
            <ac:spMk id="8" creationId="{A1097D64-D9C5-4117-B122-7EC7A70B92D7}"/>
          </ac:spMkLst>
        </pc:spChg>
        <pc:spChg chg="mod">
          <ac:chgData name="Dezhong Yao" userId="794760dbfb091494" providerId="LiveId" clId="{E24D1FD2-854A-4773-B4ED-2D7ECE196ED4}" dt="2020-09-14T02:06:07.790" v="5798" actId="1036"/>
          <ac:spMkLst>
            <pc:docMk/>
            <pc:sldMk cId="2233140042" sldId="402"/>
            <ac:spMk id="9" creationId="{0C92DFE9-5FFF-4EC2-8694-A21F217ED33D}"/>
          </ac:spMkLst>
        </pc:spChg>
        <pc:spChg chg="mod">
          <ac:chgData name="Dezhong Yao" userId="794760dbfb091494" providerId="LiveId" clId="{E24D1FD2-854A-4773-B4ED-2D7ECE196ED4}" dt="2020-09-14T02:06:07.790" v="5798" actId="1036"/>
          <ac:spMkLst>
            <pc:docMk/>
            <pc:sldMk cId="2233140042" sldId="402"/>
            <ac:spMk id="10" creationId="{4848AA8A-B1C3-4D33-B6DD-3833E2F27FD6}"/>
          </ac:spMkLst>
        </pc:spChg>
        <pc:spChg chg="mod">
          <ac:chgData name="Dezhong Yao" userId="794760dbfb091494" providerId="LiveId" clId="{E24D1FD2-854A-4773-B4ED-2D7ECE196ED4}" dt="2020-09-14T02:06:07.790" v="5798" actId="1036"/>
          <ac:spMkLst>
            <pc:docMk/>
            <pc:sldMk cId="2233140042" sldId="402"/>
            <ac:spMk id="11" creationId="{E227D2DC-7A5D-45CE-AAEA-72603A6E4C99}"/>
          </ac:spMkLst>
        </pc:spChg>
        <pc:spChg chg="mod">
          <ac:chgData name="Dezhong Yao" userId="794760dbfb091494" providerId="LiveId" clId="{E24D1FD2-854A-4773-B4ED-2D7ECE196ED4}" dt="2020-09-14T02:06:07.790" v="5798" actId="1036"/>
          <ac:spMkLst>
            <pc:docMk/>
            <pc:sldMk cId="2233140042" sldId="402"/>
            <ac:spMk id="28" creationId="{D7468A20-D79D-42D1-B065-EDEE8C5CD9D6}"/>
          </ac:spMkLst>
        </pc:spChg>
        <pc:spChg chg="mod">
          <ac:chgData name="Dezhong Yao" userId="794760dbfb091494" providerId="LiveId" clId="{E24D1FD2-854A-4773-B4ED-2D7ECE196ED4}" dt="2020-09-14T02:06:07.790" v="5798" actId="1036"/>
          <ac:spMkLst>
            <pc:docMk/>
            <pc:sldMk cId="2233140042" sldId="402"/>
            <ac:spMk id="29" creationId="{1AD67069-2C9C-469C-99FA-BC6EA4C10EDB}"/>
          </ac:spMkLst>
        </pc:spChg>
        <pc:spChg chg="mod">
          <ac:chgData name="Dezhong Yao" userId="794760dbfb091494" providerId="LiveId" clId="{E24D1FD2-854A-4773-B4ED-2D7ECE196ED4}" dt="2020-09-14T02:06:07.790" v="5798" actId="1036"/>
          <ac:spMkLst>
            <pc:docMk/>
            <pc:sldMk cId="2233140042" sldId="402"/>
            <ac:spMk id="30" creationId="{88B843D5-79EF-4C1C-BF21-10EE34F0AAEC}"/>
          </ac:spMkLst>
        </pc:spChg>
        <pc:spChg chg="mod">
          <ac:chgData name="Dezhong Yao" userId="794760dbfb091494" providerId="LiveId" clId="{E24D1FD2-854A-4773-B4ED-2D7ECE196ED4}" dt="2020-09-14T02:06:07.790" v="5798" actId="1036"/>
          <ac:spMkLst>
            <pc:docMk/>
            <pc:sldMk cId="2233140042" sldId="402"/>
            <ac:spMk id="31" creationId="{D3294EC7-A19E-4EE8-9088-6B5BF8B567F9}"/>
          </ac:spMkLst>
        </pc:spChg>
        <pc:spChg chg="mod">
          <ac:chgData name="Dezhong Yao" userId="794760dbfb091494" providerId="LiveId" clId="{E24D1FD2-854A-4773-B4ED-2D7ECE196ED4}" dt="2020-09-14T02:06:07.790" v="5798" actId="1036"/>
          <ac:spMkLst>
            <pc:docMk/>
            <pc:sldMk cId="2233140042" sldId="402"/>
            <ac:spMk id="32" creationId="{A156315F-4DE1-4C31-BCCF-35C5425E59CE}"/>
          </ac:spMkLst>
        </pc:spChg>
        <pc:spChg chg="mod">
          <ac:chgData name="Dezhong Yao" userId="794760dbfb091494" providerId="LiveId" clId="{E24D1FD2-854A-4773-B4ED-2D7ECE196ED4}" dt="2020-09-14T02:06:07.790" v="5798" actId="1036"/>
          <ac:spMkLst>
            <pc:docMk/>
            <pc:sldMk cId="2233140042" sldId="402"/>
            <ac:spMk id="33" creationId="{5963CF1F-9A3A-45AB-A3BE-F8D55A2EF096}"/>
          </ac:spMkLst>
        </pc:spChg>
        <pc:spChg chg="mod">
          <ac:chgData name="Dezhong Yao" userId="794760dbfb091494" providerId="LiveId" clId="{E24D1FD2-854A-4773-B4ED-2D7ECE196ED4}" dt="2020-09-14T02:06:07.790" v="5798" actId="1036"/>
          <ac:spMkLst>
            <pc:docMk/>
            <pc:sldMk cId="2233140042" sldId="402"/>
            <ac:spMk id="34" creationId="{E3457778-4CCF-48B5-8936-05E2A07316B6}"/>
          </ac:spMkLst>
        </pc:spChg>
        <pc:spChg chg="mod">
          <ac:chgData name="Dezhong Yao" userId="794760dbfb091494" providerId="LiveId" clId="{E24D1FD2-854A-4773-B4ED-2D7ECE196ED4}" dt="2020-09-14T02:06:07.790" v="5798" actId="1036"/>
          <ac:spMkLst>
            <pc:docMk/>
            <pc:sldMk cId="2233140042" sldId="402"/>
            <ac:spMk id="35" creationId="{E15520B9-3AA4-4A72-B94C-141696FA3E8E}"/>
          </ac:spMkLst>
        </pc:spChg>
        <pc:spChg chg="mod">
          <ac:chgData name="Dezhong Yao" userId="794760dbfb091494" providerId="LiveId" clId="{E24D1FD2-854A-4773-B4ED-2D7ECE196ED4}" dt="2020-09-14T02:06:07.790" v="5798" actId="1036"/>
          <ac:spMkLst>
            <pc:docMk/>
            <pc:sldMk cId="2233140042" sldId="402"/>
            <ac:spMk id="52" creationId="{78433D0C-A91B-4683-818B-FB0B5A2C0094}"/>
          </ac:spMkLst>
        </pc:spChg>
        <pc:spChg chg="mod">
          <ac:chgData name="Dezhong Yao" userId="794760dbfb091494" providerId="LiveId" clId="{E24D1FD2-854A-4773-B4ED-2D7ECE196ED4}" dt="2020-09-14T02:06:07.790" v="5798" actId="1036"/>
          <ac:spMkLst>
            <pc:docMk/>
            <pc:sldMk cId="2233140042" sldId="402"/>
            <ac:spMk id="53" creationId="{567C6B83-43DB-4320-A9F9-836827BD1BE5}"/>
          </ac:spMkLst>
        </pc:spChg>
        <pc:spChg chg="mod">
          <ac:chgData name="Dezhong Yao" userId="794760dbfb091494" providerId="LiveId" clId="{E24D1FD2-854A-4773-B4ED-2D7ECE196ED4}" dt="2020-09-14T02:06:07.790" v="5798" actId="1036"/>
          <ac:spMkLst>
            <pc:docMk/>
            <pc:sldMk cId="2233140042" sldId="402"/>
            <ac:spMk id="54" creationId="{F6328264-8060-45A5-BF3F-EB5181CB8F69}"/>
          </ac:spMkLst>
        </pc:spChg>
        <pc:spChg chg="mod">
          <ac:chgData name="Dezhong Yao" userId="794760dbfb091494" providerId="LiveId" clId="{E24D1FD2-854A-4773-B4ED-2D7ECE196ED4}" dt="2020-09-14T02:06:07.790" v="5798" actId="1036"/>
          <ac:spMkLst>
            <pc:docMk/>
            <pc:sldMk cId="2233140042" sldId="402"/>
            <ac:spMk id="55" creationId="{174285F9-EB28-4C77-A362-B92B1AC5D8AC}"/>
          </ac:spMkLst>
        </pc:spChg>
        <pc:spChg chg="mod">
          <ac:chgData name="Dezhong Yao" userId="794760dbfb091494" providerId="LiveId" clId="{E24D1FD2-854A-4773-B4ED-2D7ECE196ED4}" dt="2020-09-14T02:06:07.790" v="5798" actId="1036"/>
          <ac:spMkLst>
            <pc:docMk/>
            <pc:sldMk cId="2233140042" sldId="402"/>
            <ac:spMk id="56" creationId="{C6C97D54-828F-4699-B597-A3B2E0A26B4B}"/>
          </ac:spMkLst>
        </pc:spChg>
        <pc:spChg chg="mod">
          <ac:chgData name="Dezhong Yao" userId="794760dbfb091494" providerId="LiveId" clId="{E24D1FD2-854A-4773-B4ED-2D7ECE196ED4}" dt="2020-09-14T02:06:07.790" v="5798" actId="1036"/>
          <ac:spMkLst>
            <pc:docMk/>
            <pc:sldMk cId="2233140042" sldId="402"/>
            <ac:spMk id="57" creationId="{0034BB5C-931B-4034-ADED-37586D7C8DF6}"/>
          </ac:spMkLst>
        </pc:spChg>
        <pc:spChg chg="mod">
          <ac:chgData name="Dezhong Yao" userId="794760dbfb091494" providerId="LiveId" clId="{E24D1FD2-854A-4773-B4ED-2D7ECE196ED4}" dt="2020-09-14T02:06:07.790" v="5798" actId="1036"/>
          <ac:spMkLst>
            <pc:docMk/>
            <pc:sldMk cId="2233140042" sldId="402"/>
            <ac:spMk id="58" creationId="{C8038E83-8DA2-4947-9A14-98060197C12F}"/>
          </ac:spMkLst>
        </pc:spChg>
        <pc:spChg chg="mod">
          <ac:chgData name="Dezhong Yao" userId="794760dbfb091494" providerId="LiveId" clId="{E24D1FD2-854A-4773-B4ED-2D7ECE196ED4}" dt="2020-09-14T02:06:07.790" v="5798" actId="1036"/>
          <ac:spMkLst>
            <pc:docMk/>
            <pc:sldMk cId="2233140042" sldId="402"/>
            <ac:spMk id="59" creationId="{B527F606-DB5E-4791-B03B-B564A1A66B50}"/>
          </ac:spMkLst>
        </pc:spChg>
        <pc:spChg chg="add mod">
          <ac:chgData name="Dezhong Yao" userId="794760dbfb091494" providerId="LiveId" clId="{E24D1FD2-854A-4773-B4ED-2D7ECE196ED4}" dt="2020-09-14T02:02:14.945" v="5556" actId="1076"/>
          <ac:spMkLst>
            <pc:docMk/>
            <pc:sldMk cId="2233140042" sldId="402"/>
            <ac:spMk id="112" creationId="{731B2413-68AE-4971-B83F-6D4FA2B7DFAC}"/>
          </ac:spMkLst>
        </pc:spChg>
        <pc:grpChg chg="mod">
          <ac:chgData name="Dezhong Yao" userId="794760dbfb091494" providerId="LiveId" clId="{E24D1FD2-854A-4773-B4ED-2D7ECE196ED4}" dt="2020-09-14T02:02:25.016" v="5579" actId="1036"/>
          <ac:grpSpMkLst>
            <pc:docMk/>
            <pc:sldMk cId="2233140042" sldId="402"/>
            <ac:grpSpMk id="76" creationId="{478896F0-3502-48D0-80DC-787A078D6D65}"/>
          </ac:grpSpMkLst>
        </pc:grpChg>
        <pc:grpChg chg="mod">
          <ac:chgData name="Dezhong Yao" userId="794760dbfb091494" providerId="LiveId" clId="{E24D1FD2-854A-4773-B4ED-2D7ECE196ED4}" dt="2020-09-14T02:06:01.964" v="5787" actId="1037"/>
          <ac:grpSpMkLst>
            <pc:docMk/>
            <pc:sldMk cId="2233140042" sldId="402"/>
            <ac:grpSpMk id="82" creationId="{31E04959-C252-4658-B8DE-1F12A8B47D99}"/>
          </ac:grpSpMkLst>
        </pc:grpChg>
        <pc:grpChg chg="mod">
          <ac:chgData name="Dezhong Yao" userId="794760dbfb091494" providerId="LiveId" clId="{E24D1FD2-854A-4773-B4ED-2D7ECE196ED4}" dt="2020-09-14T02:06:01.964" v="5787" actId="1037"/>
          <ac:grpSpMkLst>
            <pc:docMk/>
            <pc:sldMk cId="2233140042" sldId="402"/>
            <ac:grpSpMk id="88" creationId="{D8CB6F63-066F-46DA-A501-5A85B1E848AB}"/>
          </ac:grpSpMkLst>
        </pc:grpChg>
        <pc:cxnChg chg="mod">
          <ac:chgData name="Dezhong Yao" userId="794760dbfb091494" providerId="LiveId" clId="{E24D1FD2-854A-4773-B4ED-2D7ECE196ED4}" dt="2020-09-14T02:06:07.790" v="5798" actId="1036"/>
          <ac:cxnSpMkLst>
            <pc:docMk/>
            <pc:sldMk cId="2233140042" sldId="402"/>
            <ac:cxnSpMk id="12" creationId="{476BF84D-2FE0-40BF-A116-FF642624CA4B}"/>
          </ac:cxnSpMkLst>
        </pc:cxnChg>
        <pc:cxnChg chg="mod">
          <ac:chgData name="Dezhong Yao" userId="794760dbfb091494" providerId="LiveId" clId="{E24D1FD2-854A-4773-B4ED-2D7ECE196ED4}" dt="2020-09-14T02:06:07.790" v="5798" actId="1036"/>
          <ac:cxnSpMkLst>
            <pc:docMk/>
            <pc:sldMk cId="2233140042" sldId="402"/>
            <ac:cxnSpMk id="13" creationId="{FF65C823-1A78-4847-8858-CAFAD1BA4887}"/>
          </ac:cxnSpMkLst>
        </pc:cxnChg>
        <pc:cxnChg chg="mod">
          <ac:chgData name="Dezhong Yao" userId="794760dbfb091494" providerId="LiveId" clId="{E24D1FD2-854A-4773-B4ED-2D7ECE196ED4}" dt="2020-09-14T02:06:07.790" v="5798" actId="1036"/>
          <ac:cxnSpMkLst>
            <pc:docMk/>
            <pc:sldMk cId="2233140042" sldId="402"/>
            <ac:cxnSpMk id="14" creationId="{EF8030EA-31DE-4750-96FF-28889B67E8D0}"/>
          </ac:cxnSpMkLst>
        </pc:cxnChg>
        <pc:cxnChg chg="mod">
          <ac:chgData name="Dezhong Yao" userId="794760dbfb091494" providerId="LiveId" clId="{E24D1FD2-854A-4773-B4ED-2D7ECE196ED4}" dt="2020-09-14T02:06:07.790" v="5798" actId="1036"/>
          <ac:cxnSpMkLst>
            <pc:docMk/>
            <pc:sldMk cId="2233140042" sldId="402"/>
            <ac:cxnSpMk id="15" creationId="{84A7A9D4-8FAE-444D-BDF5-7D9A2476CEBD}"/>
          </ac:cxnSpMkLst>
        </pc:cxnChg>
        <pc:cxnChg chg="mod">
          <ac:chgData name="Dezhong Yao" userId="794760dbfb091494" providerId="LiveId" clId="{E24D1FD2-854A-4773-B4ED-2D7ECE196ED4}" dt="2020-09-14T02:06:07.790" v="5798" actId="1036"/>
          <ac:cxnSpMkLst>
            <pc:docMk/>
            <pc:sldMk cId="2233140042" sldId="402"/>
            <ac:cxnSpMk id="16" creationId="{314E8730-A7AD-4B35-9E1F-7A3DE63A8EE8}"/>
          </ac:cxnSpMkLst>
        </pc:cxnChg>
        <pc:cxnChg chg="mod">
          <ac:chgData name="Dezhong Yao" userId="794760dbfb091494" providerId="LiveId" clId="{E24D1FD2-854A-4773-B4ED-2D7ECE196ED4}" dt="2020-09-14T02:06:07.790" v="5798" actId="1036"/>
          <ac:cxnSpMkLst>
            <pc:docMk/>
            <pc:sldMk cId="2233140042" sldId="402"/>
            <ac:cxnSpMk id="17" creationId="{1D114935-54A7-4E0C-918F-FDEBE5618C64}"/>
          </ac:cxnSpMkLst>
        </pc:cxnChg>
        <pc:cxnChg chg="mod">
          <ac:chgData name="Dezhong Yao" userId="794760dbfb091494" providerId="LiveId" clId="{E24D1FD2-854A-4773-B4ED-2D7ECE196ED4}" dt="2020-09-14T02:06:07.790" v="5798" actId="1036"/>
          <ac:cxnSpMkLst>
            <pc:docMk/>
            <pc:sldMk cId="2233140042" sldId="402"/>
            <ac:cxnSpMk id="18" creationId="{82681A7A-6984-4205-A9A4-7382CBDF2D9B}"/>
          </ac:cxnSpMkLst>
        </pc:cxnChg>
        <pc:cxnChg chg="mod">
          <ac:chgData name="Dezhong Yao" userId="794760dbfb091494" providerId="LiveId" clId="{E24D1FD2-854A-4773-B4ED-2D7ECE196ED4}" dt="2020-09-14T02:06:07.790" v="5798" actId="1036"/>
          <ac:cxnSpMkLst>
            <pc:docMk/>
            <pc:sldMk cId="2233140042" sldId="402"/>
            <ac:cxnSpMk id="19" creationId="{5AAA2053-0E6B-4E47-AC71-3FDC3A5762F5}"/>
          </ac:cxnSpMkLst>
        </pc:cxnChg>
        <pc:cxnChg chg="mod">
          <ac:chgData name="Dezhong Yao" userId="794760dbfb091494" providerId="LiveId" clId="{E24D1FD2-854A-4773-B4ED-2D7ECE196ED4}" dt="2020-09-14T02:06:07.790" v="5798" actId="1036"/>
          <ac:cxnSpMkLst>
            <pc:docMk/>
            <pc:sldMk cId="2233140042" sldId="402"/>
            <ac:cxnSpMk id="20" creationId="{E8D394C8-2C95-43D7-BF3E-73F602F6F326}"/>
          </ac:cxnSpMkLst>
        </pc:cxnChg>
        <pc:cxnChg chg="mod">
          <ac:chgData name="Dezhong Yao" userId="794760dbfb091494" providerId="LiveId" clId="{E24D1FD2-854A-4773-B4ED-2D7ECE196ED4}" dt="2020-09-14T02:06:07.790" v="5798" actId="1036"/>
          <ac:cxnSpMkLst>
            <pc:docMk/>
            <pc:sldMk cId="2233140042" sldId="402"/>
            <ac:cxnSpMk id="21" creationId="{B02B592C-7850-409D-921A-E50FB041E861}"/>
          </ac:cxnSpMkLst>
        </pc:cxnChg>
        <pc:cxnChg chg="mod">
          <ac:chgData name="Dezhong Yao" userId="794760dbfb091494" providerId="LiveId" clId="{E24D1FD2-854A-4773-B4ED-2D7ECE196ED4}" dt="2020-09-14T02:06:07.790" v="5798" actId="1036"/>
          <ac:cxnSpMkLst>
            <pc:docMk/>
            <pc:sldMk cId="2233140042" sldId="402"/>
            <ac:cxnSpMk id="22" creationId="{1476BE2A-14EE-43F6-ACC2-70B612663A19}"/>
          </ac:cxnSpMkLst>
        </pc:cxnChg>
        <pc:cxnChg chg="mod">
          <ac:chgData name="Dezhong Yao" userId="794760dbfb091494" providerId="LiveId" clId="{E24D1FD2-854A-4773-B4ED-2D7ECE196ED4}" dt="2020-09-14T02:06:07.790" v="5798" actId="1036"/>
          <ac:cxnSpMkLst>
            <pc:docMk/>
            <pc:sldMk cId="2233140042" sldId="402"/>
            <ac:cxnSpMk id="23" creationId="{F062B64F-8748-4FFF-BEDA-7FD6A24410F4}"/>
          </ac:cxnSpMkLst>
        </pc:cxnChg>
        <pc:cxnChg chg="mod">
          <ac:chgData name="Dezhong Yao" userId="794760dbfb091494" providerId="LiveId" clId="{E24D1FD2-854A-4773-B4ED-2D7ECE196ED4}" dt="2020-09-14T02:06:07.790" v="5798" actId="1036"/>
          <ac:cxnSpMkLst>
            <pc:docMk/>
            <pc:sldMk cId="2233140042" sldId="402"/>
            <ac:cxnSpMk id="24" creationId="{4B9D26C0-0AD1-47D3-87BD-AECBB1C12562}"/>
          </ac:cxnSpMkLst>
        </pc:cxnChg>
        <pc:cxnChg chg="mod">
          <ac:chgData name="Dezhong Yao" userId="794760dbfb091494" providerId="LiveId" clId="{E24D1FD2-854A-4773-B4ED-2D7ECE196ED4}" dt="2020-09-14T02:06:07.790" v="5798" actId="1036"/>
          <ac:cxnSpMkLst>
            <pc:docMk/>
            <pc:sldMk cId="2233140042" sldId="402"/>
            <ac:cxnSpMk id="25" creationId="{0555C68F-F5E8-41F6-84E6-83972E87C17C}"/>
          </ac:cxnSpMkLst>
        </pc:cxnChg>
        <pc:cxnChg chg="mod">
          <ac:chgData name="Dezhong Yao" userId="794760dbfb091494" providerId="LiveId" clId="{E24D1FD2-854A-4773-B4ED-2D7ECE196ED4}" dt="2020-09-14T02:06:07.790" v="5798" actId="1036"/>
          <ac:cxnSpMkLst>
            <pc:docMk/>
            <pc:sldMk cId="2233140042" sldId="402"/>
            <ac:cxnSpMk id="26" creationId="{8FE6621B-DFBF-4E15-9AFA-360E4298653A}"/>
          </ac:cxnSpMkLst>
        </pc:cxnChg>
        <pc:cxnChg chg="mod">
          <ac:chgData name="Dezhong Yao" userId="794760dbfb091494" providerId="LiveId" clId="{E24D1FD2-854A-4773-B4ED-2D7ECE196ED4}" dt="2020-09-14T02:06:07.790" v="5798" actId="1036"/>
          <ac:cxnSpMkLst>
            <pc:docMk/>
            <pc:sldMk cId="2233140042" sldId="402"/>
            <ac:cxnSpMk id="27" creationId="{051999BA-75F3-4A41-9D71-3529E7CC5925}"/>
          </ac:cxnSpMkLst>
        </pc:cxnChg>
        <pc:cxnChg chg="mod">
          <ac:chgData name="Dezhong Yao" userId="794760dbfb091494" providerId="LiveId" clId="{E24D1FD2-854A-4773-B4ED-2D7ECE196ED4}" dt="2020-09-14T02:06:07.790" v="5798" actId="1036"/>
          <ac:cxnSpMkLst>
            <pc:docMk/>
            <pc:sldMk cId="2233140042" sldId="402"/>
            <ac:cxnSpMk id="36" creationId="{DA61C77D-9253-4BF4-A363-DAE6F28DD360}"/>
          </ac:cxnSpMkLst>
        </pc:cxnChg>
        <pc:cxnChg chg="mod">
          <ac:chgData name="Dezhong Yao" userId="794760dbfb091494" providerId="LiveId" clId="{E24D1FD2-854A-4773-B4ED-2D7ECE196ED4}" dt="2020-09-14T02:06:07.790" v="5798" actId="1036"/>
          <ac:cxnSpMkLst>
            <pc:docMk/>
            <pc:sldMk cId="2233140042" sldId="402"/>
            <ac:cxnSpMk id="37" creationId="{DCF9A40B-8B56-4392-B398-32FFFDE53D4C}"/>
          </ac:cxnSpMkLst>
        </pc:cxnChg>
        <pc:cxnChg chg="mod">
          <ac:chgData name="Dezhong Yao" userId="794760dbfb091494" providerId="LiveId" clId="{E24D1FD2-854A-4773-B4ED-2D7ECE196ED4}" dt="2020-09-14T02:06:07.790" v="5798" actId="1036"/>
          <ac:cxnSpMkLst>
            <pc:docMk/>
            <pc:sldMk cId="2233140042" sldId="402"/>
            <ac:cxnSpMk id="38" creationId="{875E757C-0F23-4AD3-B5F8-E2FA2E54A1DA}"/>
          </ac:cxnSpMkLst>
        </pc:cxnChg>
        <pc:cxnChg chg="mod">
          <ac:chgData name="Dezhong Yao" userId="794760dbfb091494" providerId="LiveId" clId="{E24D1FD2-854A-4773-B4ED-2D7ECE196ED4}" dt="2020-09-14T02:06:07.790" v="5798" actId="1036"/>
          <ac:cxnSpMkLst>
            <pc:docMk/>
            <pc:sldMk cId="2233140042" sldId="402"/>
            <ac:cxnSpMk id="39" creationId="{CF9F99A9-B4B9-4694-ABD0-34D30D8549BC}"/>
          </ac:cxnSpMkLst>
        </pc:cxnChg>
        <pc:cxnChg chg="mod">
          <ac:chgData name="Dezhong Yao" userId="794760dbfb091494" providerId="LiveId" clId="{E24D1FD2-854A-4773-B4ED-2D7ECE196ED4}" dt="2020-09-14T02:06:07.790" v="5798" actId="1036"/>
          <ac:cxnSpMkLst>
            <pc:docMk/>
            <pc:sldMk cId="2233140042" sldId="402"/>
            <ac:cxnSpMk id="40" creationId="{3D212549-BA7E-4E34-A71D-A1AA16D71237}"/>
          </ac:cxnSpMkLst>
        </pc:cxnChg>
        <pc:cxnChg chg="mod">
          <ac:chgData name="Dezhong Yao" userId="794760dbfb091494" providerId="LiveId" clId="{E24D1FD2-854A-4773-B4ED-2D7ECE196ED4}" dt="2020-09-14T02:06:07.790" v="5798" actId="1036"/>
          <ac:cxnSpMkLst>
            <pc:docMk/>
            <pc:sldMk cId="2233140042" sldId="402"/>
            <ac:cxnSpMk id="41" creationId="{02D028B6-929A-4A34-AD49-A9C4C5A7C13F}"/>
          </ac:cxnSpMkLst>
        </pc:cxnChg>
        <pc:cxnChg chg="mod">
          <ac:chgData name="Dezhong Yao" userId="794760dbfb091494" providerId="LiveId" clId="{E24D1FD2-854A-4773-B4ED-2D7ECE196ED4}" dt="2020-09-14T02:06:07.790" v="5798" actId="1036"/>
          <ac:cxnSpMkLst>
            <pc:docMk/>
            <pc:sldMk cId="2233140042" sldId="402"/>
            <ac:cxnSpMk id="42" creationId="{73081728-EB74-4F1B-AAB9-A8414D2B1355}"/>
          </ac:cxnSpMkLst>
        </pc:cxnChg>
        <pc:cxnChg chg="mod">
          <ac:chgData name="Dezhong Yao" userId="794760dbfb091494" providerId="LiveId" clId="{E24D1FD2-854A-4773-B4ED-2D7ECE196ED4}" dt="2020-09-14T02:06:07.790" v="5798" actId="1036"/>
          <ac:cxnSpMkLst>
            <pc:docMk/>
            <pc:sldMk cId="2233140042" sldId="402"/>
            <ac:cxnSpMk id="43" creationId="{91F8FBF3-41C4-4719-9050-98CC3C5FB0C5}"/>
          </ac:cxnSpMkLst>
        </pc:cxnChg>
        <pc:cxnChg chg="mod">
          <ac:chgData name="Dezhong Yao" userId="794760dbfb091494" providerId="LiveId" clId="{E24D1FD2-854A-4773-B4ED-2D7ECE196ED4}" dt="2020-09-14T02:06:07.790" v="5798" actId="1036"/>
          <ac:cxnSpMkLst>
            <pc:docMk/>
            <pc:sldMk cId="2233140042" sldId="402"/>
            <ac:cxnSpMk id="44" creationId="{09AB1C40-BEE6-48A5-9D20-ED30E88B2106}"/>
          </ac:cxnSpMkLst>
        </pc:cxnChg>
        <pc:cxnChg chg="mod">
          <ac:chgData name="Dezhong Yao" userId="794760dbfb091494" providerId="LiveId" clId="{E24D1FD2-854A-4773-B4ED-2D7ECE196ED4}" dt="2020-09-14T02:06:07.790" v="5798" actId="1036"/>
          <ac:cxnSpMkLst>
            <pc:docMk/>
            <pc:sldMk cId="2233140042" sldId="402"/>
            <ac:cxnSpMk id="45" creationId="{B01A57BF-909B-4538-852B-554E2EE3CE37}"/>
          </ac:cxnSpMkLst>
        </pc:cxnChg>
        <pc:cxnChg chg="mod">
          <ac:chgData name="Dezhong Yao" userId="794760dbfb091494" providerId="LiveId" clId="{E24D1FD2-854A-4773-B4ED-2D7ECE196ED4}" dt="2020-09-14T02:06:07.790" v="5798" actId="1036"/>
          <ac:cxnSpMkLst>
            <pc:docMk/>
            <pc:sldMk cId="2233140042" sldId="402"/>
            <ac:cxnSpMk id="46" creationId="{67EF9C1C-EDB1-4AAC-8BCC-08AEF58E9BD8}"/>
          </ac:cxnSpMkLst>
        </pc:cxnChg>
        <pc:cxnChg chg="mod">
          <ac:chgData name="Dezhong Yao" userId="794760dbfb091494" providerId="LiveId" clId="{E24D1FD2-854A-4773-B4ED-2D7ECE196ED4}" dt="2020-09-14T02:06:07.790" v="5798" actId="1036"/>
          <ac:cxnSpMkLst>
            <pc:docMk/>
            <pc:sldMk cId="2233140042" sldId="402"/>
            <ac:cxnSpMk id="47" creationId="{EA372786-F12A-4D8A-A2DB-DC595772C780}"/>
          </ac:cxnSpMkLst>
        </pc:cxnChg>
        <pc:cxnChg chg="mod">
          <ac:chgData name="Dezhong Yao" userId="794760dbfb091494" providerId="LiveId" clId="{E24D1FD2-854A-4773-B4ED-2D7ECE196ED4}" dt="2020-09-14T02:06:07.790" v="5798" actId="1036"/>
          <ac:cxnSpMkLst>
            <pc:docMk/>
            <pc:sldMk cId="2233140042" sldId="402"/>
            <ac:cxnSpMk id="48" creationId="{E474BC62-6E0A-4494-9185-1108A6FA2D69}"/>
          </ac:cxnSpMkLst>
        </pc:cxnChg>
        <pc:cxnChg chg="mod">
          <ac:chgData name="Dezhong Yao" userId="794760dbfb091494" providerId="LiveId" clId="{E24D1FD2-854A-4773-B4ED-2D7ECE196ED4}" dt="2020-09-14T02:06:07.790" v="5798" actId="1036"/>
          <ac:cxnSpMkLst>
            <pc:docMk/>
            <pc:sldMk cId="2233140042" sldId="402"/>
            <ac:cxnSpMk id="49" creationId="{CCC0C102-5900-4880-9E7D-A94678E098D2}"/>
          </ac:cxnSpMkLst>
        </pc:cxnChg>
        <pc:cxnChg chg="mod">
          <ac:chgData name="Dezhong Yao" userId="794760dbfb091494" providerId="LiveId" clId="{E24D1FD2-854A-4773-B4ED-2D7ECE196ED4}" dt="2020-09-14T02:06:07.790" v="5798" actId="1036"/>
          <ac:cxnSpMkLst>
            <pc:docMk/>
            <pc:sldMk cId="2233140042" sldId="402"/>
            <ac:cxnSpMk id="50" creationId="{6DC40C19-3D93-46E8-9814-1013D793BDC7}"/>
          </ac:cxnSpMkLst>
        </pc:cxnChg>
        <pc:cxnChg chg="mod">
          <ac:chgData name="Dezhong Yao" userId="794760dbfb091494" providerId="LiveId" clId="{E24D1FD2-854A-4773-B4ED-2D7ECE196ED4}" dt="2020-09-14T02:06:07.790" v="5798" actId="1036"/>
          <ac:cxnSpMkLst>
            <pc:docMk/>
            <pc:sldMk cId="2233140042" sldId="402"/>
            <ac:cxnSpMk id="51" creationId="{0D07A647-D85C-4730-8B7F-CD38D12173DE}"/>
          </ac:cxnSpMkLst>
        </pc:cxnChg>
        <pc:cxnChg chg="mod">
          <ac:chgData name="Dezhong Yao" userId="794760dbfb091494" providerId="LiveId" clId="{E24D1FD2-854A-4773-B4ED-2D7ECE196ED4}" dt="2020-09-14T02:06:07.790" v="5798" actId="1036"/>
          <ac:cxnSpMkLst>
            <pc:docMk/>
            <pc:sldMk cId="2233140042" sldId="402"/>
            <ac:cxnSpMk id="60" creationId="{4AA073AA-9EE5-48D0-A88B-6A60ECC983EF}"/>
          </ac:cxnSpMkLst>
        </pc:cxnChg>
        <pc:cxnChg chg="mod">
          <ac:chgData name="Dezhong Yao" userId="794760dbfb091494" providerId="LiveId" clId="{E24D1FD2-854A-4773-B4ED-2D7ECE196ED4}" dt="2020-09-14T02:06:07.790" v="5798" actId="1036"/>
          <ac:cxnSpMkLst>
            <pc:docMk/>
            <pc:sldMk cId="2233140042" sldId="402"/>
            <ac:cxnSpMk id="61" creationId="{F4B75A23-AF5D-4BC2-9A8B-1715C6EA6F91}"/>
          </ac:cxnSpMkLst>
        </pc:cxnChg>
        <pc:cxnChg chg="mod">
          <ac:chgData name="Dezhong Yao" userId="794760dbfb091494" providerId="LiveId" clId="{E24D1FD2-854A-4773-B4ED-2D7ECE196ED4}" dt="2020-09-14T02:06:07.790" v="5798" actId="1036"/>
          <ac:cxnSpMkLst>
            <pc:docMk/>
            <pc:sldMk cId="2233140042" sldId="402"/>
            <ac:cxnSpMk id="62" creationId="{3C744B8A-A13A-4220-B51B-1497195A5D76}"/>
          </ac:cxnSpMkLst>
        </pc:cxnChg>
        <pc:cxnChg chg="mod">
          <ac:chgData name="Dezhong Yao" userId="794760dbfb091494" providerId="LiveId" clId="{E24D1FD2-854A-4773-B4ED-2D7ECE196ED4}" dt="2020-09-14T02:06:07.790" v="5798" actId="1036"/>
          <ac:cxnSpMkLst>
            <pc:docMk/>
            <pc:sldMk cId="2233140042" sldId="402"/>
            <ac:cxnSpMk id="63" creationId="{1A6AAF6B-455F-4F51-82A4-DA01FCE6FDAC}"/>
          </ac:cxnSpMkLst>
        </pc:cxnChg>
        <pc:cxnChg chg="mod">
          <ac:chgData name="Dezhong Yao" userId="794760dbfb091494" providerId="LiveId" clId="{E24D1FD2-854A-4773-B4ED-2D7ECE196ED4}" dt="2020-09-14T02:06:07.790" v="5798" actId="1036"/>
          <ac:cxnSpMkLst>
            <pc:docMk/>
            <pc:sldMk cId="2233140042" sldId="402"/>
            <ac:cxnSpMk id="64" creationId="{6B0653DB-64ED-47C9-BF46-CD47F727E8EB}"/>
          </ac:cxnSpMkLst>
        </pc:cxnChg>
        <pc:cxnChg chg="mod">
          <ac:chgData name="Dezhong Yao" userId="794760dbfb091494" providerId="LiveId" clId="{E24D1FD2-854A-4773-B4ED-2D7ECE196ED4}" dt="2020-09-14T02:06:07.790" v="5798" actId="1036"/>
          <ac:cxnSpMkLst>
            <pc:docMk/>
            <pc:sldMk cId="2233140042" sldId="402"/>
            <ac:cxnSpMk id="65" creationId="{A20C0AB2-73D7-4D7B-91E5-91DD6CB42685}"/>
          </ac:cxnSpMkLst>
        </pc:cxnChg>
        <pc:cxnChg chg="mod">
          <ac:chgData name="Dezhong Yao" userId="794760dbfb091494" providerId="LiveId" clId="{E24D1FD2-854A-4773-B4ED-2D7ECE196ED4}" dt="2020-09-14T02:06:07.790" v="5798" actId="1036"/>
          <ac:cxnSpMkLst>
            <pc:docMk/>
            <pc:sldMk cId="2233140042" sldId="402"/>
            <ac:cxnSpMk id="66" creationId="{37064C12-E4DB-45B3-85ED-7284680F291C}"/>
          </ac:cxnSpMkLst>
        </pc:cxnChg>
        <pc:cxnChg chg="mod">
          <ac:chgData name="Dezhong Yao" userId="794760dbfb091494" providerId="LiveId" clId="{E24D1FD2-854A-4773-B4ED-2D7ECE196ED4}" dt="2020-09-14T02:06:07.790" v="5798" actId="1036"/>
          <ac:cxnSpMkLst>
            <pc:docMk/>
            <pc:sldMk cId="2233140042" sldId="402"/>
            <ac:cxnSpMk id="67" creationId="{9683188A-C707-436A-8E48-090C9DDAC6CB}"/>
          </ac:cxnSpMkLst>
        </pc:cxnChg>
        <pc:cxnChg chg="mod">
          <ac:chgData name="Dezhong Yao" userId="794760dbfb091494" providerId="LiveId" clId="{E24D1FD2-854A-4773-B4ED-2D7ECE196ED4}" dt="2020-09-14T02:06:07.790" v="5798" actId="1036"/>
          <ac:cxnSpMkLst>
            <pc:docMk/>
            <pc:sldMk cId="2233140042" sldId="402"/>
            <ac:cxnSpMk id="68" creationId="{B713C8B7-5620-43F2-8D2E-829DCEE48E58}"/>
          </ac:cxnSpMkLst>
        </pc:cxnChg>
        <pc:cxnChg chg="mod">
          <ac:chgData name="Dezhong Yao" userId="794760dbfb091494" providerId="LiveId" clId="{E24D1FD2-854A-4773-B4ED-2D7ECE196ED4}" dt="2020-09-14T02:06:07.790" v="5798" actId="1036"/>
          <ac:cxnSpMkLst>
            <pc:docMk/>
            <pc:sldMk cId="2233140042" sldId="402"/>
            <ac:cxnSpMk id="69" creationId="{7A3B9E20-12AF-4112-9FD3-971EE15789A4}"/>
          </ac:cxnSpMkLst>
        </pc:cxnChg>
        <pc:cxnChg chg="mod">
          <ac:chgData name="Dezhong Yao" userId="794760dbfb091494" providerId="LiveId" clId="{E24D1FD2-854A-4773-B4ED-2D7ECE196ED4}" dt="2020-09-14T02:06:07.790" v="5798" actId="1036"/>
          <ac:cxnSpMkLst>
            <pc:docMk/>
            <pc:sldMk cId="2233140042" sldId="402"/>
            <ac:cxnSpMk id="70" creationId="{0917AC81-E960-413A-A038-BA873EF1480E}"/>
          </ac:cxnSpMkLst>
        </pc:cxnChg>
        <pc:cxnChg chg="mod">
          <ac:chgData name="Dezhong Yao" userId="794760dbfb091494" providerId="LiveId" clId="{E24D1FD2-854A-4773-B4ED-2D7ECE196ED4}" dt="2020-09-14T02:06:07.790" v="5798" actId="1036"/>
          <ac:cxnSpMkLst>
            <pc:docMk/>
            <pc:sldMk cId="2233140042" sldId="402"/>
            <ac:cxnSpMk id="71" creationId="{104F5963-484C-4905-9EE4-E7891A9764A5}"/>
          </ac:cxnSpMkLst>
        </pc:cxnChg>
        <pc:cxnChg chg="mod">
          <ac:chgData name="Dezhong Yao" userId="794760dbfb091494" providerId="LiveId" clId="{E24D1FD2-854A-4773-B4ED-2D7ECE196ED4}" dt="2020-09-14T02:06:07.790" v="5798" actId="1036"/>
          <ac:cxnSpMkLst>
            <pc:docMk/>
            <pc:sldMk cId="2233140042" sldId="402"/>
            <ac:cxnSpMk id="72" creationId="{15FA12BF-AF88-458A-BF71-CEBB3795B6F4}"/>
          </ac:cxnSpMkLst>
        </pc:cxnChg>
        <pc:cxnChg chg="mod">
          <ac:chgData name="Dezhong Yao" userId="794760dbfb091494" providerId="LiveId" clId="{E24D1FD2-854A-4773-B4ED-2D7ECE196ED4}" dt="2020-09-14T02:06:07.790" v="5798" actId="1036"/>
          <ac:cxnSpMkLst>
            <pc:docMk/>
            <pc:sldMk cId="2233140042" sldId="402"/>
            <ac:cxnSpMk id="73" creationId="{F0D80070-AB6C-4473-B1AE-F829A72B1718}"/>
          </ac:cxnSpMkLst>
        </pc:cxnChg>
        <pc:cxnChg chg="mod">
          <ac:chgData name="Dezhong Yao" userId="794760dbfb091494" providerId="LiveId" clId="{E24D1FD2-854A-4773-B4ED-2D7ECE196ED4}" dt="2020-09-14T02:06:07.790" v="5798" actId="1036"/>
          <ac:cxnSpMkLst>
            <pc:docMk/>
            <pc:sldMk cId="2233140042" sldId="402"/>
            <ac:cxnSpMk id="74" creationId="{F97AFC76-B35D-4F83-87EF-F9C39B57B8F7}"/>
          </ac:cxnSpMkLst>
        </pc:cxnChg>
        <pc:cxnChg chg="mod">
          <ac:chgData name="Dezhong Yao" userId="794760dbfb091494" providerId="LiveId" clId="{E24D1FD2-854A-4773-B4ED-2D7ECE196ED4}" dt="2020-09-14T02:06:07.790" v="5798" actId="1036"/>
          <ac:cxnSpMkLst>
            <pc:docMk/>
            <pc:sldMk cId="2233140042" sldId="402"/>
            <ac:cxnSpMk id="75" creationId="{EA7879FF-42A0-4B29-B3CA-C440C58A7650}"/>
          </ac:cxnSpMkLst>
        </pc:cxnChg>
      </pc:sldChg>
      <pc:sldChg chg="delSp modSp add">
        <pc:chgData name="Dezhong Yao" userId="794760dbfb091494" providerId="LiveId" clId="{E24D1FD2-854A-4773-B4ED-2D7ECE196ED4}" dt="2020-09-14T02:56:18.476" v="6153" actId="255"/>
        <pc:sldMkLst>
          <pc:docMk/>
          <pc:sldMk cId="3215382690" sldId="403"/>
        </pc:sldMkLst>
        <pc:spChg chg="mod">
          <ac:chgData name="Dezhong Yao" userId="794760dbfb091494" providerId="LiveId" clId="{E24D1FD2-854A-4773-B4ED-2D7ECE196ED4}" dt="2020-09-14T02:56:18.476" v="6153" actId="255"/>
          <ac:spMkLst>
            <pc:docMk/>
            <pc:sldMk cId="3215382690" sldId="403"/>
            <ac:spMk id="3" creationId="{83116D93-72B6-47ED-AB96-CD8CB20B9253}"/>
          </ac:spMkLst>
        </pc:spChg>
        <pc:grpChg chg="del">
          <ac:chgData name="Dezhong Yao" userId="794760dbfb091494" providerId="LiveId" clId="{E24D1FD2-854A-4773-B4ED-2D7ECE196ED4}" dt="2020-09-14T02:50:25.080" v="6033" actId="478"/>
          <ac:grpSpMkLst>
            <pc:docMk/>
            <pc:sldMk cId="3215382690" sldId="403"/>
            <ac:grpSpMk id="4" creationId="{4992B6FF-6C3D-4EA6-87C9-92D57D768509}"/>
          </ac:grpSpMkLst>
        </pc:grpChg>
        <pc:grpChg chg="del">
          <ac:chgData name="Dezhong Yao" userId="794760dbfb091494" providerId="LiveId" clId="{E24D1FD2-854A-4773-B4ED-2D7ECE196ED4}" dt="2020-09-14T02:50:25.080" v="6033" actId="478"/>
          <ac:grpSpMkLst>
            <pc:docMk/>
            <pc:sldMk cId="3215382690" sldId="403"/>
            <ac:grpSpMk id="93" creationId="{851A3719-569D-425B-9399-B3B1F7698353}"/>
          </ac:grpSpMkLst>
        </pc:grpChg>
        <pc:cxnChg chg="mod">
          <ac:chgData name="Dezhong Yao" userId="794760dbfb091494" providerId="LiveId" clId="{E24D1FD2-854A-4773-B4ED-2D7ECE196ED4}" dt="2020-09-14T02:50:25.080" v="6033" actId="478"/>
          <ac:cxnSpMkLst>
            <pc:docMk/>
            <pc:sldMk cId="3215382690" sldId="403"/>
            <ac:cxnSpMk id="104" creationId="{1D5B7B17-9C7E-48B3-8937-8A032F8E53A9}"/>
          </ac:cxnSpMkLst>
        </pc:cxnChg>
        <pc:cxnChg chg="mod">
          <ac:chgData name="Dezhong Yao" userId="794760dbfb091494" providerId="LiveId" clId="{E24D1FD2-854A-4773-B4ED-2D7ECE196ED4}" dt="2020-09-14T02:50:25.080" v="6033" actId="478"/>
          <ac:cxnSpMkLst>
            <pc:docMk/>
            <pc:sldMk cId="3215382690" sldId="403"/>
            <ac:cxnSpMk id="106" creationId="{B1D059D2-20B9-4E09-8B6A-80C1E36B061D}"/>
          </ac:cxnSpMkLst>
        </pc:cxnChg>
        <pc:cxnChg chg="mod">
          <ac:chgData name="Dezhong Yao" userId="794760dbfb091494" providerId="LiveId" clId="{E24D1FD2-854A-4773-B4ED-2D7ECE196ED4}" dt="2020-09-14T02:50:25.080" v="6033" actId="478"/>
          <ac:cxnSpMkLst>
            <pc:docMk/>
            <pc:sldMk cId="3215382690" sldId="403"/>
            <ac:cxnSpMk id="112" creationId="{8DD203E3-2E3F-4A67-87CA-EF94B515EF01}"/>
          </ac:cxnSpMkLst>
        </pc:cxnChg>
        <pc:cxnChg chg="mod">
          <ac:chgData name="Dezhong Yao" userId="794760dbfb091494" providerId="LiveId" clId="{E24D1FD2-854A-4773-B4ED-2D7ECE196ED4}" dt="2020-09-14T02:50:25.080" v="6033" actId="478"/>
          <ac:cxnSpMkLst>
            <pc:docMk/>
            <pc:sldMk cId="3215382690" sldId="403"/>
            <ac:cxnSpMk id="114" creationId="{79B3EC12-C68B-4E05-89A9-9C6EFD8E7901}"/>
          </ac:cxnSpMkLst>
        </pc:cxnChg>
        <pc:cxnChg chg="del">
          <ac:chgData name="Dezhong Yao" userId="794760dbfb091494" providerId="LiveId" clId="{E24D1FD2-854A-4773-B4ED-2D7ECE196ED4}" dt="2020-09-14T02:50:25.080" v="6033" actId="478"/>
          <ac:cxnSpMkLst>
            <pc:docMk/>
            <pc:sldMk cId="3215382690" sldId="403"/>
            <ac:cxnSpMk id="116" creationId="{E7B0B0D9-339E-4978-8ACF-8B91588D201E}"/>
          </ac:cxnSpMkLst>
        </pc:cxnChg>
        <pc:cxnChg chg="del">
          <ac:chgData name="Dezhong Yao" userId="794760dbfb091494" providerId="LiveId" clId="{E24D1FD2-854A-4773-B4ED-2D7ECE196ED4}" dt="2020-09-14T02:50:25.080" v="6033" actId="478"/>
          <ac:cxnSpMkLst>
            <pc:docMk/>
            <pc:sldMk cId="3215382690" sldId="403"/>
            <ac:cxnSpMk id="117" creationId="{3AB49D34-1FE4-4179-92FD-51CBB5BBFAE2}"/>
          </ac:cxnSpMkLst>
        </pc:cxnChg>
      </pc:sldChg>
      <pc:sldChg chg="modSp add">
        <pc:chgData name="Dezhong Yao" userId="794760dbfb091494" providerId="LiveId" clId="{E24D1FD2-854A-4773-B4ED-2D7ECE196ED4}" dt="2020-09-14T03:15:09.171" v="6686" actId="6549"/>
        <pc:sldMkLst>
          <pc:docMk/>
          <pc:sldMk cId="3544632796" sldId="404"/>
        </pc:sldMkLst>
        <pc:spChg chg="mod">
          <ac:chgData name="Dezhong Yao" userId="794760dbfb091494" providerId="LiveId" clId="{E24D1FD2-854A-4773-B4ED-2D7ECE196ED4}" dt="2020-09-14T03:04:46.481" v="6548"/>
          <ac:spMkLst>
            <pc:docMk/>
            <pc:sldMk cId="3544632796" sldId="404"/>
            <ac:spMk id="2" creationId="{92850A1B-575C-447E-AB90-1BC920C2F080}"/>
          </ac:spMkLst>
        </pc:spChg>
        <pc:spChg chg="mod">
          <ac:chgData name="Dezhong Yao" userId="794760dbfb091494" providerId="LiveId" clId="{E24D1FD2-854A-4773-B4ED-2D7ECE196ED4}" dt="2020-09-14T03:15:09.171" v="6686" actId="6549"/>
          <ac:spMkLst>
            <pc:docMk/>
            <pc:sldMk cId="3544632796" sldId="404"/>
            <ac:spMk id="3" creationId="{E1418B2A-7120-4B2E-B4E1-5129B646CE59}"/>
          </ac:spMkLst>
        </pc:spChg>
      </pc:sldChg>
      <pc:sldChg chg="modSp add">
        <pc:chgData name="Dezhong Yao" userId="794760dbfb091494" providerId="LiveId" clId="{E24D1FD2-854A-4773-B4ED-2D7ECE196ED4}" dt="2020-09-14T08:30:26.682" v="8419"/>
        <pc:sldMkLst>
          <pc:docMk/>
          <pc:sldMk cId="2540313631" sldId="405"/>
        </pc:sldMkLst>
        <pc:spChg chg="mod">
          <ac:chgData name="Dezhong Yao" userId="794760dbfb091494" providerId="LiveId" clId="{E24D1FD2-854A-4773-B4ED-2D7ECE196ED4}" dt="2020-09-14T08:17:00.981" v="8051"/>
          <ac:spMkLst>
            <pc:docMk/>
            <pc:sldMk cId="2540313631" sldId="405"/>
            <ac:spMk id="2" creationId="{CD1064F6-E2EB-4DCB-B694-5F205C5E8381}"/>
          </ac:spMkLst>
        </pc:spChg>
        <pc:spChg chg="mod">
          <ac:chgData name="Dezhong Yao" userId="794760dbfb091494" providerId="LiveId" clId="{E24D1FD2-854A-4773-B4ED-2D7ECE196ED4}" dt="2020-09-14T08:30:26.682" v="8419"/>
          <ac:spMkLst>
            <pc:docMk/>
            <pc:sldMk cId="2540313631" sldId="405"/>
            <ac:spMk id="3" creationId="{930763C8-2FF2-42EE-AC02-6EF42E60940A}"/>
          </ac:spMkLst>
        </pc:spChg>
      </pc:sldChg>
      <pc:sldChg chg="modSp add">
        <pc:chgData name="Dezhong Yao" userId="794760dbfb091494" providerId="LiveId" clId="{E24D1FD2-854A-4773-B4ED-2D7ECE196ED4}" dt="2020-09-14T09:20:12.425" v="9849"/>
        <pc:sldMkLst>
          <pc:docMk/>
          <pc:sldMk cId="989996927" sldId="406"/>
        </pc:sldMkLst>
        <pc:spChg chg="mod">
          <ac:chgData name="Dezhong Yao" userId="794760dbfb091494" providerId="LiveId" clId="{E24D1FD2-854A-4773-B4ED-2D7ECE196ED4}" dt="2020-09-14T09:07:10.623" v="9594"/>
          <ac:spMkLst>
            <pc:docMk/>
            <pc:sldMk cId="989996927" sldId="406"/>
            <ac:spMk id="2" creationId="{35C30A88-445B-44EF-A361-698BA16A2DD7}"/>
          </ac:spMkLst>
        </pc:spChg>
        <pc:spChg chg="mod">
          <ac:chgData name="Dezhong Yao" userId="794760dbfb091494" providerId="LiveId" clId="{E24D1FD2-854A-4773-B4ED-2D7ECE196ED4}" dt="2020-09-14T09:20:12.425" v="9849"/>
          <ac:spMkLst>
            <pc:docMk/>
            <pc:sldMk cId="989996927" sldId="406"/>
            <ac:spMk id="3" creationId="{98C89E4C-3125-4098-AA99-27191F783F8A}"/>
          </ac:spMkLst>
        </pc:spChg>
      </pc:sldChg>
      <pc:sldChg chg="addSp delSp modSp add">
        <pc:chgData name="Dezhong Yao" userId="794760dbfb091494" providerId="LiveId" clId="{E24D1FD2-854A-4773-B4ED-2D7ECE196ED4}" dt="2020-09-14T03:04:39.658" v="6547" actId="14100"/>
        <pc:sldMkLst>
          <pc:docMk/>
          <pc:sldMk cId="1597610988" sldId="407"/>
        </pc:sldMkLst>
        <pc:spChg chg="mod">
          <ac:chgData name="Dezhong Yao" userId="794760dbfb091494" providerId="LiveId" clId="{E24D1FD2-854A-4773-B4ED-2D7ECE196ED4}" dt="2020-09-14T03:03:56.262" v="6519"/>
          <ac:spMkLst>
            <pc:docMk/>
            <pc:sldMk cId="1597610988" sldId="407"/>
            <ac:spMk id="3" creationId="{FE37BF6A-1FFC-4E90-8DE9-3B8356B7F11D}"/>
          </ac:spMkLst>
        </pc:spChg>
        <pc:spChg chg="add mod">
          <ac:chgData name="Dezhong Yao" userId="794760dbfb091494" providerId="LiveId" clId="{E24D1FD2-854A-4773-B4ED-2D7ECE196ED4}" dt="2020-09-14T03:00:08.501" v="6346" actId="164"/>
          <ac:spMkLst>
            <pc:docMk/>
            <pc:sldMk cId="1597610988" sldId="407"/>
            <ac:spMk id="5" creationId="{086777F0-D467-4C64-93F6-DE41F2767A60}"/>
          </ac:spMkLst>
        </pc:spChg>
        <pc:spChg chg="add mod">
          <ac:chgData name="Dezhong Yao" userId="794760dbfb091494" providerId="LiveId" clId="{E24D1FD2-854A-4773-B4ED-2D7ECE196ED4}" dt="2020-09-14T03:00:08.501" v="6346" actId="164"/>
          <ac:spMkLst>
            <pc:docMk/>
            <pc:sldMk cId="1597610988" sldId="407"/>
            <ac:spMk id="6" creationId="{705E3F59-BAD1-49CC-8CDF-F4B396DBD114}"/>
          </ac:spMkLst>
        </pc:spChg>
        <pc:spChg chg="add mod">
          <ac:chgData name="Dezhong Yao" userId="794760dbfb091494" providerId="LiveId" clId="{E24D1FD2-854A-4773-B4ED-2D7ECE196ED4}" dt="2020-09-14T03:00:08.501" v="6346" actId="164"/>
          <ac:spMkLst>
            <pc:docMk/>
            <pc:sldMk cId="1597610988" sldId="407"/>
            <ac:spMk id="7" creationId="{A018834C-A87E-4963-A063-892C2806ECF1}"/>
          </ac:spMkLst>
        </pc:spChg>
        <pc:spChg chg="add mod">
          <ac:chgData name="Dezhong Yao" userId="794760dbfb091494" providerId="LiveId" clId="{E24D1FD2-854A-4773-B4ED-2D7ECE196ED4}" dt="2020-09-14T03:00:08.501" v="6346" actId="164"/>
          <ac:spMkLst>
            <pc:docMk/>
            <pc:sldMk cId="1597610988" sldId="407"/>
            <ac:spMk id="8" creationId="{9E696533-8232-42EE-A373-FE628B1E433A}"/>
          </ac:spMkLst>
        </pc:spChg>
        <pc:spChg chg="add mod">
          <ac:chgData name="Dezhong Yao" userId="794760dbfb091494" providerId="LiveId" clId="{E24D1FD2-854A-4773-B4ED-2D7ECE196ED4}" dt="2020-09-14T03:00:08.501" v="6346" actId="164"/>
          <ac:spMkLst>
            <pc:docMk/>
            <pc:sldMk cId="1597610988" sldId="407"/>
            <ac:spMk id="9" creationId="{3551E4DC-B1DC-427C-B913-E9A1693EDE72}"/>
          </ac:spMkLst>
        </pc:spChg>
        <pc:spChg chg="add mod">
          <ac:chgData name="Dezhong Yao" userId="794760dbfb091494" providerId="LiveId" clId="{E24D1FD2-854A-4773-B4ED-2D7ECE196ED4}" dt="2020-09-14T03:00:08.501" v="6346" actId="164"/>
          <ac:spMkLst>
            <pc:docMk/>
            <pc:sldMk cId="1597610988" sldId="407"/>
            <ac:spMk id="10" creationId="{34380FF5-1631-4B77-B299-A66AFBDFFBAD}"/>
          </ac:spMkLst>
        </pc:spChg>
        <pc:spChg chg="add mod">
          <ac:chgData name="Dezhong Yao" userId="794760dbfb091494" providerId="LiveId" clId="{E24D1FD2-854A-4773-B4ED-2D7ECE196ED4}" dt="2020-09-14T03:00:08.501" v="6346" actId="164"/>
          <ac:spMkLst>
            <pc:docMk/>
            <pc:sldMk cId="1597610988" sldId="407"/>
            <ac:spMk id="11" creationId="{70EF4424-53E8-49D2-AA77-E456ACF27EE9}"/>
          </ac:spMkLst>
        </pc:spChg>
        <pc:spChg chg="add mod">
          <ac:chgData name="Dezhong Yao" userId="794760dbfb091494" providerId="LiveId" clId="{E24D1FD2-854A-4773-B4ED-2D7ECE196ED4}" dt="2020-09-14T03:00:08.501" v="6346" actId="164"/>
          <ac:spMkLst>
            <pc:docMk/>
            <pc:sldMk cId="1597610988" sldId="407"/>
            <ac:spMk id="12" creationId="{D2748A9F-A420-486C-A758-15DAF8F86D4E}"/>
          </ac:spMkLst>
        </pc:spChg>
        <pc:spChg chg="add mod">
          <ac:chgData name="Dezhong Yao" userId="794760dbfb091494" providerId="LiveId" clId="{E24D1FD2-854A-4773-B4ED-2D7ECE196ED4}" dt="2020-09-14T03:00:08.501" v="6346" actId="164"/>
          <ac:spMkLst>
            <pc:docMk/>
            <pc:sldMk cId="1597610988" sldId="407"/>
            <ac:spMk id="13" creationId="{00778009-B369-470D-971E-F0E2EF2BD981}"/>
          </ac:spMkLst>
        </pc:spChg>
        <pc:spChg chg="add mod">
          <ac:chgData name="Dezhong Yao" userId="794760dbfb091494" providerId="LiveId" clId="{E24D1FD2-854A-4773-B4ED-2D7ECE196ED4}" dt="2020-09-14T03:00:08.501" v="6346" actId="164"/>
          <ac:spMkLst>
            <pc:docMk/>
            <pc:sldMk cId="1597610988" sldId="407"/>
            <ac:spMk id="14" creationId="{6DD827EA-DDCF-463A-B42A-0FD416292C45}"/>
          </ac:spMkLst>
        </pc:spChg>
        <pc:spChg chg="add mod">
          <ac:chgData name="Dezhong Yao" userId="794760dbfb091494" providerId="LiveId" clId="{E24D1FD2-854A-4773-B4ED-2D7ECE196ED4}" dt="2020-09-14T03:00:08.501" v="6346" actId="164"/>
          <ac:spMkLst>
            <pc:docMk/>
            <pc:sldMk cId="1597610988" sldId="407"/>
            <ac:spMk id="15" creationId="{1B38E05F-BE02-4377-8B08-2E4C58DCF701}"/>
          </ac:spMkLst>
        </pc:spChg>
        <pc:spChg chg="add mod">
          <ac:chgData name="Dezhong Yao" userId="794760dbfb091494" providerId="LiveId" clId="{E24D1FD2-854A-4773-B4ED-2D7ECE196ED4}" dt="2020-09-14T03:00:08.501" v="6346" actId="164"/>
          <ac:spMkLst>
            <pc:docMk/>
            <pc:sldMk cId="1597610988" sldId="407"/>
            <ac:spMk id="16" creationId="{DBC166FC-7562-4717-AD75-154014E27379}"/>
          </ac:spMkLst>
        </pc:spChg>
        <pc:spChg chg="add mod">
          <ac:chgData name="Dezhong Yao" userId="794760dbfb091494" providerId="LiveId" clId="{E24D1FD2-854A-4773-B4ED-2D7ECE196ED4}" dt="2020-09-14T03:00:08.501" v="6346" actId="164"/>
          <ac:spMkLst>
            <pc:docMk/>
            <pc:sldMk cId="1597610988" sldId="407"/>
            <ac:spMk id="17" creationId="{5A736678-E8B5-4FEB-8F1D-43D8277295A4}"/>
          </ac:spMkLst>
        </pc:spChg>
        <pc:spChg chg="add mod">
          <ac:chgData name="Dezhong Yao" userId="794760dbfb091494" providerId="LiveId" clId="{E24D1FD2-854A-4773-B4ED-2D7ECE196ED4}" dt="2020-09-14T03:00:08.501" v="6346" actId="164"/>
          <ac:spMkLst>
            <pc:docMk/>
            <pc:sldMk cId="1597610988" sldId="407"/>
            <ac:spMk id="18" creationId="{857E2157-97CF-4005-805F-1194458E3119}"/>
          </ac:spMkLst>
        </pc:spChg>
        <pc:spChg chg="add mod">
          <ac:chgData name="Dezhong Yao" userId="794760dbfb091494" providerId="LiveId" clId="{E24D1FD2-854A-4773-B4ED-2D7ECE196ED4}" dt="2020-09-14T03:00:08.501" v="6346" actId="164"/>
          <ac:spMkLst>
            <pc:docMk/>
            <pc:sldMk cId="1597610988" sldId="407"/>
            <ac:spMk id="19" creationId="{4CFF268F-8DD9-4A54-B496-F45403C1E05E}"/>
          </ac:spMkLst>
        </pc:spChg>
        <pc:spChg chg="add mod">
          <ac:chgData name="Dezhong Yao" userId="794760dbfb091494" providerId="LiveId" clId="{E24D1FD2-854A-4773-B4ED-2D7ECE196ED4}" dt="2020-09-14T03:00:08.501" v="6346" actId="164"/>
          <ac:spMkLst>
            <pc:docMk/>
            <pc:sldMk cId="1597610988" sldId="407"/>
            <ac:spMk id="20" creationId="{D4F9EEAD-4A2A-4A83-B139-CBD41BF6AE4B}"/>
          </ac:spMkLst>
        </pc:spChg>
        <pc:spChg chg="add mod">
          <ac:chgData name="Dezhong Yao" userId="794760dbfb091494" providerId="LiveId" clId="{E24D1FD2-854A-4773-B4ED-2D7ECE196ED4}" dt="2020-09-14T03:00:08.501" v="6346" actId="164"/>
          <ac:spMkLst>
            <pc:docMk/>
            <pc:sldMk cId="1597610988" sldId="407"/>
            <ac:spMk id="21" creationId="{4672E2EC-E56C-49C6-924B-C36133383C45}"/>
          </ac:spMkLst>
        </pc:spChg>
        <pc:spChg chg="add mod">
          <ac:chgData name="Dezhong Yao" userId="794760dbfb091494" providerId="LiveId" clId="{E24D1FD2-854A-4773-B4ED-2D7ECE196ED4}" dt="2020-09-14T03:00:08.501" v="6346" actId="164"/>
          <ac:spMkLst>
            <pc:docMk/>
            <pc:sldMk cId="1597610988" sldId="407"/>
            <ac:spMk id="22" creationId="{C015CF39-FA88-471B-9924-5CE80994D41F}"/>
          </ac:spMkLst>
        </pc:spChg>
        <pc:spChg chg="add mod">
          <ac:chgData name="Dezhong Yao" userId="794760dbfb091494" providerId="LiveId" clId="{E24D1FD2-854A-4773-B4ED-2D7ECE196ED4}" dt="2020-09-14T03:00:08.501" v="6346" actId="164"/>
          <ac:spMkLst>
            <pc:docMk/>
            <pc:sldMk cId="1597610988" sldId="407"/>
            <ac:spMk id="23" creationId="{79E946E8-044C-4EE0-BACC-0646D292703E}"/>
          </ac:spMkLst>
        </pc:spChg>
        <pc:spChg chg="add mod">
          <ac:chgData name="Dezhong Yao" userId="794760dbfb091494" providerId="LiveId" clId="{E24D1FD2-854A-4773-B4ED-2D7ECE196ED4}" dt="2020-09-14T03:00:08.501" v="6346" actId="164"/>
          <ac:spMkLst>
            <pc:docMk/>
            <pc:sldMk cId="1597610988" sldId="407"/>
            <ac:spMk id="24" creationId="{64B8A994-1716-4442-B979-441135498112}"/>
          </ac:spMkLst>
        </pc:spChg>
        <pc:spChg chg="add mod">
          <ac:chgData name="Dezhong Yao" userId="794760dbfb091494" providerId="LiveId" clId="{E24D1FD2-854A-4773-B4ED-2D7ECE196ED4}" dt="2020-09-14T03:00:08.501" v="6346" actId="164"/>
          <ac:spMkLst>
            <pc:docMk/>
            <pc:sldMk cId="1597610988" sldId="407"/>
            <ac:spMk id="25" creationId="{DAB956D1-66E6-46E8-A520-3D4E274A9A98}"/>
          </ac:spMkLst>
        </pc:spChg>
        <pc:spChg chg="add mod">
          <ac:chgData name="Dezhong Yao" userId="794760dbfb091494" providerId="LiveId" clId="{E24D1FD2-854A-4773-B4ED-2D7ECE196ED4}" dt="2020-09-14T03:00:08.501" v="6346" actId="164"/>
          <ac:spMkLst>
            <pc:docMk/>
            <pc:sldMk cId="1597610988" sldId="407"/>
            <ac:spMk id="26" creationId="{E5C6749F-6675-4874-9CBD-FA7EDA32F25B}"/>
          </ac:spMkLst>
        </pc:spChg>
        <pc:spChg chg="add mod">
          <ac:chgData name="Dezhong Yao" userId="794760dbfb091494" providerId="LiveId" clId="{E24D1FD2-854A-4773-B4ED-2D7ECE196ED4}" dt="2020-09-14T03:00:08.501" v="6346" actId="164"/>
          <ac:spMkLst>
            <pc:docMk/>
            <pc:sldMk cId="1597610988" sldId="407"/>
            <ac:spMk id="27" creationId="{B8A84F9F-4FFE-41E6-8228-385FDA418FC2}"/>
          </ac:spMkLst>
        </pc:spChg>
        <pc:spChg chg="add mod">
          <ac:chgData name="Dezhong Yao" userId="794760dbfb091494" providerId="LiveId" clId="{E24D1FD2-854A-4773-B4ED-2D7ECE196ED4}" dt="2020-09-14T03:00:08.501" v="6346" actId="164"/>
          <ac:spMkLst>
            <pc:docMk/>
            <pc:sldMk cId="1597610988" sldId="407"/>
            <ac:spMk id="28" creationId="{D1C5F04F-6018-422D-8B02-F19010CF9A42}"/>
          </ac:spMkLst>
        </pc:spChg>
        <pc:spChg chg="add mod">
          <ac:chgData name="Dezhong Yao" userId="794760dbfb091494" providerId="LiveId" clId="{E24D1FD2-854A-4773-B4ED-2D7ECE196ED4}" dt="2020-09-14T03:00:08.501" v="6346" actId="164"/>
          <ac:spMkLst>
            <pc:docMk/>
            <pc:sldMk cId="1597610988" sldId="407"/>
            <ac:spMk id="29" creationId="{9E073AD4-4E00-49D1-8362-1E9F3974E8A7}"/>
          </ac:spMkLst>
        </pc:spChg>
        <pc:spChg chg="add mod">
          <ac:chgData name="Dezhong Yao" userId="794760dbfb091494" providerId="LiveId" clId="{E24D1FD2-854A-4773-B4ED-2D7ECE196ED4}" dt="2020-09-14T03:00:08.501" v="6346" actId="164"/>
          <ac:spMkLst>
            <pc:docMk/>
            <pc:sldMk cId="1597610988" sldId="407"/>
            <ac:spMk id="30" creationId="{FB2F3F82-132C-46A1-AA07-140D43122E7C}"/>
          </ac:spMkLst>
        </pc:spChg>
        <pc:spChg chg="add mod">
          <ac:chgData name="Dezhong Yao" userId="794760dbfb091494" providerId="LiveId" clId="{E24D1FD2-854A-4773-B4ED-2D7ECE196ED4}" dt="2020-09-14T03:00:08.501" v="6346" actId="164"/>
          <ac:spMkLst>
            <pc:docMk/>
            <pc:sldMk cId="1597610988" sldId="407"/>
            <ac:spMk id="31" creationId="{846940A8-474E-4194-8CB8-83DCA5F7013F}"/>
          </ac:spMkLst>
        </pc:spChg>
        <pc:spChg chg="add mod">
          <ac:chgData name="Dezhong Yao" userId="794760dbfb091494" providerId="LiveId" clId="{E24D1FD2-854A-4773-B4ED-2D7ECE196ED4}" dt="2020-09-14T03:00:08.501" v="6346" actId="164"/>
          <ac:spMkLst>
            <pc:docMk/>
            <pc:sldMk cId="1597610988" sldId="407"/>
            <ac:spMk id="32" creationId="{9F5E458F-47E3-4E23-9E28-210B9306996F}"/>
          </ac:spMkLst>
        </pc:spChg>
        <pc:spChg chg="add mod">
          <ac:chgData name="Dezhong Yao" userId="794760dbfb091494" providerId="LiveId" clId="{E24D1FD2-854A-4773-B4ED-2D7ECE196ED4}" dt="2020-09-14T03:00:08.501" v="6346" actId="164"/>
          <ac:spMkLst>
            <pc:docMk/>
            <pc:sldMk cId="1597610988" sldId="407"/>
            <ac:spMk id="33" creationId="{2B59EC24-ADED-41EB-A052-AAE9FB08D43A}"/>
          </ac:spMkLst>
        </pc:spChg>
        <pc:spChg chg="add mod">
          <ac:chgData name="Dezhong Yao" userId="794760dbfb091494" providerId="LiveId" clId="{E24D1FD2-854A-4773-B4ED-2D7ECE196ED4}" dt="2020-09-14T03:00:08.501" v="6346" actId="164"/>
          <ac:spMkLst>
            <pc:docMk/>
            <pc:sldMk cId="1597610988" sldId="407"/>
            <ac:spMk id="34" creationId="{7CFDA770-B015-4CB1-90AB-49D3EB67119A}"/>
          </ac:spMkLst>
        </pc:spChg>
        <pc:spChg chg="add mod">
          <ac:chgData name="Dezhong Yao" userId="794760dbfb091494" providerId="LiveId" clId="{E24D1FD2-854A-4773-B4ED-2D7ECE196ED4}" dt="2020-09-14T03:00:08.501" v="6346" actId="164"/>
          <ac:spMkLst>
            <pc:docMk/>
            <pc:sldMk cId="1597610988" sldId="407"/>
            <ac:spMk id="35" creationId="{463B8AEF-1674-4424-A51B-1295D969F1B6}"/>
          </ac:spMkLst>
        </pc:spChg>
        <pc:spChg chg="add mod">
          <ac:chgData name="Dezhong Yao" userId="794760dbfb091494" providerId="LiveId" clId="{E24D1FD2-854A-4773-B4ED-2D7ECE196ED4}" dt="2020-09-14T03:00:08.501" v="6346" actId="164"/>
          <ac:spMkLst>
            <pc:docMk/>
            <pc:sldMk cId="1597610988" sldId="407"/>
            <ac:spMk id="36" creationId="{0911F359-282D-4830-AE0F-ECDEABD7DFA5}"/>
          </ac:spMkLst>
        </pc:spChg>
        <pc:spChg chg="add mod">
          <ac:chgData name="Dezhong Yao" userId="794760dbfb091494" providerId="LiveId" clId="{E24D1FD2-854A-4773-B4ED-2D7ECE196ED4}" dt="2020-09-14T03:00:08.501" v="6346" actId="164"/>
          <ac:spMkLst>
            <pc:docMk/>
            <pc:sldMk cId="1597610988" sldId="407"/>
            <ac:spMk id="50" creationId="{4A3C5813-261B-49F9-9E86-22B40B5ACA1B}"/>
          </ac:spMkLst>
        </pc:spChg>
        <pc:spChg chg="add mod">
          <ac:chgData name="Dezhong Yao" userId="794760dbfb091494" providerId="LiveId" clId="{E24D1FD2-854A-4773-B4ED-2D7ECE196ED4}" dt="2020-09-14T03:00:08.501" v="6346" actId="164"/>
          <ac:spMkLst>
            <pc:docMk/>
            <pc:sldMk cId="1597610988" sldId="407"/>
            <ac:spMk id="51" creationId="{3F673ACD-F78E-414A-9936-09C0D295AF51}"/>
          </ac:spMkLst>
        </pc:spChg>
        <pc:spChg chg="add mod">
          <ac:chgData name="Dezhong Yao" userId="794760dbfb091494" providerId="LiveId" clId="{E24D1FD2-854A-4773-B4ED-2D7ECE196ED4}" dt="2020-09-14T03:00:08.501" v="6346" actId="164"/>
          <ac:spMkLst>
            <pc:docMk/>
            <pc:sldMk cId="1597610988" sldId="407"/>
            <ac:spMk id="52" creationId="{C34982DB-73D8-42CB-B410-2A86AD309A4F}"/>
          </ac:spMkLst>
        </pc:spChg>
        <pc:spChg chg="add mod">
          <ac:chgData name="Dezhong Yao" userId="794760dbfb091494" providerId="LiveId" clId="{E24D1FD2-854A-4773-B4ED-2D7ECE196ED4}" dt="2020-09-14T03:00:08.501" v="6346" actId="164"/>
          <ac:spMkLst>
            <pc:docMk/>
            <pc:sldMk cId="1597610988" sldId="407"/>
            <ac:spMk id="53" creationId="{6F75DDD7-60E7-40C1-B562-8E53D6B8A1DB}"/>
          </ac:spMkLst>
        </pc:spChg>
        <pc:spChg chg="add mod">
          <ac:chgData name="Dezhong Yao" userId="794760dbfb091494" providerId="LiveId" clId="{E24D1FD2-854A-4773-B4ED-2D7ECE196ED4}" dt="2020-09-14T03:00:08.501" v="6346" actId="164"/>
          <ac:spMkLst>
            <pc:docMk/>
            <pc:sldMk cId="1597610988" sldId="407"/>
            <ac:spMk id="54" creationId="{8C671799-81ED-4281-AD44-72AD9BF965E1}"/>
          </ac:spMkLst>
        </pc:spChg>
        <pc:spChg chg="add mod">
          <ac:chgData name="Dezhong Yao" userId="794760dbfb091494" providerId="LiveId" clId="{E24D1FD2-854A-4773-B4ED-2D7ECE196ED4}" dt="2020-09-14T03:00:08.501" v="6346" actId="164"/>
          <ac:spMkLst>
            <pc:docMk/>
            <pc:sldMk cId="1597610988" sldId="407"/>
            <ac:spMk id="55" creationId="{101DC5C1-350A-4879-9439-9F34F04301F9}"/>
          </ac:spMkLst>
        </pc:spChg>
        <pc:spChg chg="add mod">
          <ac:chgData name="Dezhong Yao" userId="794760dbfb091494" providerId="LiveId" clId="{E24D1FD2-854A-4773-B4ED-2D7ECE196ED4}" dt="2020-09-14T03:00:08.501" v="6346" actId="164"/>
          <ac:spMkLst>
            <pc:docMk/>
            <pc:sldMk cId="1597610988" sldId="407"/>
            <ac:spMk id="56" creationId="{71232B78-B98B-4559-9164-784E05922DBB}"/>
          </ac:spMkLst>
        </pc:spChg>
        <pc:spChg chg="add mod">
          <ac:chgData name="Dezhong Yao" userId="794760dbfb091494" providerId="LiveId" clId="{E24D1FD2-854A-4773-B4ED-2D7ECE196ED4}" dt="2020-09-14T03:00:08.501" v="6346" actId="164"/>
          <ac:spMkLst>
            <pc:docMk/>
            <pc:sldMk cId="1597610988" sldId="407"/>
            <ac:spMk id="61" creationId="{20E8A8FE-9B34-44DD-8A35-17EAEFBFD7F1}"/>
          </ac:spMkLst>
        </pc:spChg>
        <pc:spChg chg="add mod">
          <ac:chgData name="Dezhong Yao" userId="794760dbfb091494" providerId="LiveId" clId="{E24D1FD2-854A-4773-B4ED-2D7ECE196ED4}" dt="2020-09-14T03:00:08.501" v="6346" actId="164"/>
          <ac:spMkLst>
            <pc:docMk/>
            <pc:sldMk cId="1597610988" sldId="407"/>
            <ac:spMk id="62" creationId="{0419C1DC-E9B8-425F-88AC-361AD301A1F9}"/>
          </ac:spMkLst>
        </pc:spChg>
        <pc:spChg chg="add mod">
          <ac:chgData name="Dezhong Yao" userId="794760dbfb091494" providerId="LiveId" clId="{E24D1FD2-854A-4773-B4ED-2D7ECE196ED4}" dt="2020-09-14T03:00:08.501" v="6346" actId="164"/>
          <ac:spMkLst>
            <pc:docMk/>
            <pc:sldMk cId="1597610988" sldId="407"/>
            <ac:spMk id="63" creationId="{203127E6-CBD8-47B1-9B22-B92C5F9B6CF5}"/>
          </ac:spMkLst>
        </pc:spChg>
        <pc:spChg chg="add mod">
          <ac:chgData name="Dezhong Yao" userId="794760dbfb091494" providerId="LiveId" clId="{E24D1FD2-854A-4773-B4ED-2D7ECE196ED4}" dt="2020-09-14T03:00:08.501" v="6346" actId="164"/>
          <ac:spMkLst>
            <pc:docMk/>
            <pc:sldMk cId="1597610988" sldId="407"/>
            <ac:spMk id="64" creationId="{D3D9E7F7-7629-44AA-8A9F-C74F1E06BD43}"/>
          </ac:spMkLst>
        </pc:spChg>
        <pc:spChg chg="add mod">
          <ac:chgData name="Dezhong Yao" userId="794760dbfb091494" providerId="LiveId" clId="{E24D1FD2-854A-4773-B4ED-2D7ECE196ED4}" dt="2020-09-14T03:00:08.501" v="6346" actId="164"/>
          <ac:spMkLst>
            <pc:docMk/>
            <pc:sldMk cId="1597610988" sldId="407"/>
            <ac:spMk id="65" creationId="{216654B9-FD3E-48B2-8E82-EA78772B6DFB}"/>
          </ac:spMkLst>
        </pc:spChg>
        <pc:spChg chg="add mod">
          <ac:chgData name="Dezhong Yao" userId="794760dbfb091494" providerId="LiveId" clId="{E24D1FD2-854A-4773-B4ED-2D7ECE196ED4}" dt="2020-09-14T03:00:08.501" v="6346" actId="164"/>
          <ac:spMkLst>
            <pc:docMk/>
            <pc:sldMk cId="1597610988" sldId="407"/>
            <ac:spMk id="66" creationId="{CE1C76B9-17E3-444B-9A2E-CF26E92D0088}"/>
          </ac:spMkLst>
        </pc:spChg>
        <pc:spChg chg="add mod">
          <ac:chgData name="Dezhong Yao" userId="794760dbfb091494" providerId="LiveId" clId="{E24D1FD2-854A-4773-B4ED-2D7ECE196ED4}" dt="2020-09-14T03:00:08.501" v="6346" actId="164"/>
          <ac:spMkLst>
            <pc:docMk/>
            <pc:sldMk cId="1597610988" sldId="407"/>
            <ac:spMk id="67" creationId="{2D7B0CAD-D001-4A46-AA91-E1E36B842BA1}"/>
          </ac:spMkLst>
        </pc:spChg>
        <pc:spChg chg="add mod">
          <ac:chgData name="Dezhong Yao" userId="794760dbfb091494" providerId="LiveId" clId="{E24D1FD2-854A-4773-B4ED-2D7ECE196ED4}" dt="2020-09-14T03:00:08.501" v="6346" actId="164"/>
          <ac:spMkLst>
            <pc:docMk/>
            <pc:sldMk cId="1597610988" sldId="407"/>
            <ac:spMk id="68" creationId="{17652B36-5F86-41C4-8DA2-AE8B4510FCA6}"/>
          </ac:spMkLst>
        </pc:spChg>
        <pc:spChg chg="add mod">
          <ac:chgData name="Dezhong Yao" userId="794760dbfb091494" providerId="LiveId" clId="{E24D1FD2-854A-4773-B4ED-2D7ECE196ED4}" dt="2020-09-14T03:00:08.501" v="6346" actId="164"/>
          <ac:spMkLst>
            <pc:docMk/>
            <pc:sldMk cId="1597610988" sldId="407"/>
            <ac:spMk id="69" creationId="{E422F0A9-13D0-4E65-A40D-DE9F8F837EEB}"/>
          </ac:spMkLst>
        </pc:spChg>
        <pc:spChg chg="add mod">
          <ac:chgData name="Dezhong Yao" userId="794760dbfb091494" providerId="LiveId" clId="{E24D1FD2-854A-4773-B4ED-2D7ECE196ED4}" dt="2020-09-14T03:00:08.501" v="6346" actId="164"/>
          <ac:spMkLst>
            <pc:docMk/>
            <pc:sldMk cId="1597610988" sldId="407"/>
            <ac:spMk id="73" creationId="{580B02A1-D6B1-4BE0-AE0E-0F20A021306B}"/>
          </ac:spMkLst>
        </pc:spChg>
        <pc:spChg chg="add mod">
          <ac:chgData name="Dezhong Yao" userId="794760dbfb091494" providerId="LiveId" clId="{E24D1FD2-854A-4773-B4ED-2D7ECE196ED4}" dt="2020-09-14T03:00:08.501" v="6346" actId="164"/>
          <ac:spMkLst>
            <pc:docMk/>
            <pc:sldMk cId="1597610988" sldId="407"/>
            <ac:spMk id="74" creationId="{E274CD57-2E51-4208-A89A-32731EC467E9}"/>
          </ac:spMkLst>
        </pc:spChg>
        <pc:spChg chg="add mod">
          <ac:chgData name="Dezhong Yao" userId="794760dbfb091494" providerId="LiveId" clId="{E24D1FD2-854A-4773-B4ED-2D7ECE196ED4}" dt="2020-09-14T03:00:08.501" v="6346" actId="164"/>
          <ac:spMkLst>
            <pc:docMk/>
            <pc:sldMk cId="1597610988" sldId="407"/>
            <ac:spMk id="75" creationId="{C22FB627-5C56-440C-B842-3F243B325B70}"/>
          </ac:spMkLst>
        </pc:spChg>
        <pc:spChg chg="add mod">
          <ac:chgData name="Dezhong Yao" userId="794760dbfb091494" providerId="LiveId" clId="{E24D1FD2-854A-4773-B4ED-2D7ECE196ED4}" dt="2020-09-14T03:00:08.501" v="6346" actId="164"/>
          <ac:spMkLst>
            <pc:docMk/>
            <pc:sldMk cId="1597610988" sldId="407"/>
            <ac:spMk id="76" creationId="{6A2F75B9-8A44-4BD8-8846-00092ED9679E}"/>
          </ac:spMkLst>
        </pc:spChg>
        <pc:spChg chg="add mod">
          <ac:chgData name="Dezhong Yao" userId="794760dbfb091494" providerId="LiveId" clId="{E24D1FD2-854A-4773-B4ED-2D7ECE196ED4}" dt="2020-09-14T03:00:08.501" v="6346" actId="164"/>
          <ac:spMkLst>
            <pc:docMk/>
            <pc:sldMk cId="1597610988" sldId="407"/>
            <ac:spMk id="78" creationId="{EA08AAC4-5C80-471C-B5DE-E72E29A7341F}"/>
          </ac:spMkLst>
        </pc:spChg>
        <pc:spChg chg="add mod">
          <ac:chgData name="Dezhong Yao" userId="794760dbfb091494" providerId="LiveId" clId="{E24D1FD2-854A-4773-B4ED-2D7ECE196ED4}" dt="2020-09-14T03:04:39.658" v="6547" actId="14100"/>
          <ac:spMkLst>
            <pc:docMk/>
            <pc:sldMk cId="1597610988" sldId="407"/>
            <ac:spMk id="83" creationId="{BBD400A9-4762-4DEA-9EE2-64E393E093F4}"/>
          </ac:spMkLst>
        </pc:spChg>
        <pc:grpChg chg="add del mod">
          <ac:chgData name="Dezhong Yao" userId="794760dbfb091494" providerId="LiveId" clId="{E24D1FD2-854A-4773-B4ED-2D7ECE196ED4}" dt="2020-09-14T03:00:37.365" v="6355" actId="478"/>
          <ac:grpSpMkLst>
            <pc:docMk/>
            <pc:sldMk cId="1597610988" sldId="407"/>
            <ac:grpSpMk id="80" creationId="{BAA0A47A-099E-49A4-8EF0-3137D4F3D4D2}"/>
          </ac:grpSpMkLst>
        </pc:grpChg>
        <pc:graphicFrameChg chg="add mod">
          <ac:chgData name="Dezhong Yao" userId="794760dbfb091494" providerId="LiveId" clId="{E24D1FD2-854A-4773-B4ED-2D7ECE196ED4}" dt="2020-09-14T03:00:08.501" v="6346" actId="164"/>
          <ac:graphicFrameMkLst>
            <pc:docMk/>
            <pc:sldMk cId="1597610988" sldId="407"/>
            <ac:graphicFrameMk id="4" creationId="{39660A7C-3895-48C3-8739-4ED760B43CD9}"/>
          </ac:graphicFrameMkLst>
        </pc:graphicFrameChg>
        <pc:picChg chg="del mod">
          <ac:chgData name="Dezhong Yao" userId="794760dbfb091494" providerId="LiveId" clId="{E24D1FD2-854A-4773-B4ED-2D7ECE196ED4}" dt="2020-09-14T03:01:22.278" v="6364" actId="478"/>
          <ac:picMkLst>
            <pc:docMk/>
            <pc:sldMk cId="1597610988" sldId="407"/>
            <ac:picMk id="81" creationId="{5B2B9A34-5CC9-4331-A23A-CF9C59E6DCF5}"/>
          </ac:picMkLst>
        </pc:picChg>
        <pc:picChg chg="mod">
          <ac:chgData name="Dezhong Yao" userId="794760dbfb091494" providerId="LiveId" clId="{E24D1FD2-854A-4773-B4ED-2D7ECE196ED4}" dt="2020-09-14T03:04:03.778" v="6522" actId="1076"/>
          <ac:picMkLst>
            <pc:docMk/>
            <pc:sldMk cId="1597610988" sldId="407"/>
            <ac:picMk id="82" creationId="{B6FA9832-13B8-40C9-A81D-A43FF6685298}"/>
          </ac:picMkLst>
        </pc:picChg>
        <pc:cxnChg chg="add mod">
          <ac:chgData name="Dezhong Yao" userId="794760dbfb091494" providerId="LiveId" clId="{E24D1FD2-854A-4773-B4ED-2D7ECE196ED4}" dt="2020-09-14T03:00:08.501" v="6346" actId="164"/>
          <ac:cxnSpMkLst>
            <pc:docMk/>
            <pc:sldMk cId="1597610988" sldId="407"/>
            <ac:cxnSpMk id="37" creationId="{1C4C334C-7889-4B8B-B3BC-E2B9D1EF1C70}"/>
          </ac:cxnSpMkLst>
        </pc:cxnChg>
        <pc:cxnChg chg="add mod">
          <ac:chgData name="Dezhong Yao" userId="794760dbfb091494" providerId="LiveId" clId="{E24D1FD2-854A-4773-B4ED-2D7ECE196ED4}" dt="2020-09-14T03:00:08.501" v="6346" actId="164"/>
          <ac:cxnSpMkLst>
            <pc:docMk/>
            <pc:sldMk cId="1597610988" sldId="407"/>
            <ac:cxnSpMk id="38" creationId="{4A4B241B-8C6D-4444-8185-A03E54B4A528}"/>
          </ac:cxnSpMkLst>
        </pc:cxnChg>
        <pc:cxnChg chg="add mod">
          <ac:chgData name="Dezhong Yao" userId="794760dbfb091494" providerId="LiveId" clId="{E24D1FD2-854A-4773-B4ED-2D7ECE196ED4}" dt="2020-09-14T03:00:08.501" v="6346" actId="164"/>
          <ac:cxnSpMkLst>
            <pc:docMk/>
            <pc:sldMk cId="1597610988" sldId="407"/>
            <ac:cxnSpMk id="39" creationId="{4BBCFFF9-751F-4A9D-B9BC-864A9BFDD14D}"/>
          </ac:cxnSpMkLst>
        </pc:cxnChg>
        <pc:cxnChg chg="add mod">
          <ac:chgData name="Dezhong Yao" userId="794760dbfb091494" providerId="LiveId" clId="{E24D1FD2-854A-4773-B4ED-2D7ECE196ED4}" dt="2020-09-14T03:00:08.501" v="6346" actId="164"/>
          <ac:cxnSpMkLst>
            <pc:docMk/>
            <pc:sldMk cId="1597610988" sldId="407"/>
            <ac:cxnSpMk id="40" creationId="{2C81D382-934E-4C25-8B80-95D34450932E}"/>
          </ac:cxnSpMkLst>
        </pc:cxnChg>
        <pc:cxnChg chg="add mod">
          <ac:chgData name="Dezhong Yao" userId="794760dbfb091494" providerId="LiveId" clId="{E24D1FD2-854A-4773-B4ED-2D7ECE196ED4}" dt="2020-09-14T03:00:08.501" v="6346" actId="164"/>
          <ac:cxnSpMkLst>
            <pc:docMk/>
            <pc:sldMk cId="1597610988" sldId="407"/>
            <ac:cxnSpMk id="41" creationId="{AD5FA54B-284D-4C4D-98C0-E2D319CAAD6E}"/>
          </ac:cxnSpMkLst>
        </pc:cxnChg>
        <pc:cxnChg chg="add mod">
          <ac:chgData name="Dezhong Yao" userId="794760dbfb091494" providerId="LiveId" clId="{E24D1FD2-854A-4773-B4ED-2D7ECE196ED4}" dt="2020-09-14T03:00:08.501" v="6346" actId="164"/>
          <ac:cxnSpMkLst>
            <pc:docMk/>
            <pc:sldMk cId="1597610988" sldId="407"/>
            <ac:cxnSpMk id="42" creationId="{B8E39CD6-9BDD-4143-B017-E52A114E7F69}"/>
          </ac:cxnSpMkLst>
        </pc:cxnChg>
        <pc:cxnChg chg="add mod">
          <ac:chgData name="Dezhong Yao" userId="794760dbfb091494" providerId="LiveId" clId="{E24D1FD2-854A-4773-B4ED-2D7ECE196ED4}" dt="2020-09-14T03:00:08.501" v="6346" actId="164"/>
          <ac:cxnSpMkLst>
            <pc:docMk/>
            <pc:sldMk cId="1597610988" sldId="407"/>
            <ac:cxnSpMk id="43" creationId="{4398F16A-410A-4139-96D1-9F08448D7136}"/>
          </ac:cxnSpMkLst>
        </pc:cxnChg>
        <pc:cxnChg chg="add mod">
          <ac:chgData name="Dezhong Yao" userId="794760dbfb091494" providerId="LiveId" clId="{E24D1FD2-854A-4773-B4ED-2D7ECE196ED4}" dt="2020-09-14T03:00:08.501" v="6346" actId="164"/>
          <ac:cxnSpMkLst>
            <pc:docMk/>
            <pc:sldMk cId="1597610988" sldId="407"/>
            <ac:cxnSpMk id="44" creationId="{F3D79F9D-95AD-442D-A840-B3E87812D6DD}"/>
          </ac:cxnSpMkLst>
        </pc:cxnChg>
        <pc:cxnChg chg="add mod">
          <ac:chgData name="Dezhong Yao" userId="794760dbfb091494" providerId="LiveId" clId="{E24D1FD2-854A-4773-B4ED-2D7ECE196ED4}" dt="2020-09-14T03:00:08.501" v="6346" actId="164"/>
          <ac:cxnSpMkLst>
            <pc:docMk/>
            <pc:sldMk cId="1597610988" sldId="407"/>
            <ac:cxnSpMk id="45" creationId="{0DAA6C02-C370-46E5-A04F-0FFFBB78197A}"/>
          </ac:cxnSpMkLst>
        </pc:cxnChg>
        <pc:cxnChg chg="add mod">
          <ac:chgData name="Dezhong Yao" userId="794760dbfb091494" providerId="LiveId" clId="{E24D1FD2-854A-4773-B4ED-2D7ECE196ED4}" dt="2020-09-14T03:00:08.501" v="6346" actId="164"/>
          <ac:cxnSpMkLst>
            <pc:docMk/>
            <pc:sldMk cId="1597610988" sldId="407"/>
            <ac:cxnSpMk id="46" creationId="{5F50B3B8-1A42-41A1-B2C0-30870B6C53E8}"/>
          </ac:cxnSpMkLst>
        </pc:cxnChg>
        <pc:cxnChg chg="add mod">
          <ac:chgData name="Dezhong Yao" userId="794760dbfb091494" providerId="LiveId" clId="{E24D1FD2-854A-4773-B4ED-2D7ECE196ED4}" dt="2020-09-14T03:00:08.501" v="6346" actId="164"/>
          <ac:cxnSpMkLst>
            <pc:docMk/>
            <pc:sldMk cId="1597610988" sldId="407"/>
            <ac:cxnSpMk id="47" creationId="{B32BF003-A47F-4066-9B12-FB23B44A9FFA}"/>
          </ac:cxnSpMkLst>
        </pc:cxnChg>
        <pc:cxnChg chg="add mod">
          <ac:chgData name="Dezhong Yao" userId="794760dbfb091494" providerId="LiveId" clId="{E24D1FD2-854A-4773-B4ED-2D7ECE196ED4}" dt="2020-09-14T03:00:08.501" v="6346" actId="164"/>
          <ac:cxnSpMkLst>
            <pc:docMk/>
            <pc:sldMk cId="1597610988" sldId="407"/>
            <ac:cxnSpMk id="48" creationId="{B7374245-37EB-49ED-8AC5-F8418D50D020}"/>
          </ac:cxnSpMkLst>
        </pc:cxnChg>
        <pc:cxnChg chg="add mod">
          <ac:chgData name="Dezhong Yao" userId="794760dbfb091494" providerId="LiveId" clId="{E24D1FD2-854A-4773-B4ED-2D7ECE196ED4}" dt="2020-09-14T03:00:08.501" v="6346" actId="164"/>
          <ac:cxnSpMkLst>
            <pc:docMk/>
            <pc:sldMk cId="1597610988" sldId="407"/>
            <ac:cxnSpMk id="49" creationId="{62A03580-9CC6-4516-865A-E24C0DABDA1C}"/>
          </ac:cxnSpMkLst>
        </pc:cxnChg>
        <pc:cxnChg chg="add mod">
          <ac:chgData name="Dezhong Yao" userId="794760dbfb091494" providerId="LiveId" clId="{E24D1FD2-854A-4773-B4ED-2D7ECE196ED4}" dt="2020-09-14T03:00:37.365" v="6355" actId="478"/>
          <ac:cxnSpMkLst>
            <pc:docMk/>
            <pc:sldMk cId="1597610988" sldId="407"/>
            <ac:cxnSpMk id="57" creationId="{E1E94618-0EC4-48AC-8B24-9DBB6130FCCF}"/>
          </ac:cxnSpMkLst>
        </pc:cxnChg>
        <pc:cxnChg chg="add mod">
          <ac:chgData name="Dezhong Yao" userId="794760dbfb091494" providerId="LiveId" clId="{E24D1FD2-854A-4773-B4ED-2D7ECE196ED4}" dt="2020-09-14T03:00:37.365" v="6355" actId="478"/>
          <ac:cxnSpMkLst>
            <pc:docMk/>
            <pc:sldMk cId="1597610988" sldId="407"/>
            <ac:cxnSpMk id="58" creationId="{94C65C1D-EA2E-4ED8-A3F3-2F93701C7B52}"/>
          </ac:cxnSpMkLst>
        </pc:cxnChg>
        <pc:cxnChg chg="add mod">
          <ac:chgData name="Dezhong Yao" userId="794760dbfb091494" providerId="LiveId" clId="{E24D1FD2-854A-4773-B4ED-2D7ECE196ED4}" dt="2020-09-14T03:00:37.365" v="6355" actId="478"/>
          <ac:cxnSpMkLst>
            <pc:docMk/>
            <pc:sldMk cId="1597610988" sldId="407"/>
            <ac:cxnSpMk id="59" creationId="{7E0EAD01-E2D7-4CA8-8805-D25990220F48}"/>
          </ac:cxnSpMkLst>
        </pc:cxnChg>
        <pc:cxnChg chg="add mod">
          <ac:chgData name="Dezhong Yao" userId="794760dbfb091494" providerId="LiveId" clId="{E24D1FD2-854A-4773-B4ED-2D7ECE196ED4}" dt="2020-09-14T03:00:37.365" v="6355" actId="478"/>
          <ac:cxnSpMkLst>
            <pc:docMk/>
            <pc:sldMk cId="1597610988" sldId="407"/>
            <ac:cxnSpMk id="60" creationId="{28EFED85-C335-4E43-9752-BFBB74A68E99}"/>
          </ac:cxnSpMkLst>
        </pc:cxnChg>
        <pc:cxnChg chg="add mod">
          <ac:chgData name="Dezhong Yao" userId="794760dbfb091494" providerId="LiveId" clId="{E24D1FD2-854A-4773-B4ED-2D7ECE196ED4}" dt="2020-09-14T03:00:37.365" v="6355" actId="478"/>
          <ac:cxnSpMkLst>
            <pc:docMk/>
            <pc:sldMk cId="1597610988" sldId="407"/>
            <ac:cxnSpMk id="70" creationId="{A75921EC-9C25-4416-852F-74E928FD6198}"/>
          </ac:cxnSpMkLst>
        </pc:cxnChg>
        <pc:cxnChg chg="add mod">
          <ac:chgData name="Dezhong Yao" userId="794760dbfb091494" providerId="LiveId" clId="{E24D1FD2-854A-4773-B4ED-2D7ECE196ED4}" dt="2020-09-14T03:00:37.365" v="6355" actId="478"/>
          <ac:cxnSpMkLst>
            <pc:docMk/>
            <pc:sldMk cId="1597610988" sldId="407"/>
            <ac:cxnSpMk id="71" creationId="{CD08AE27-2333-490D-AB0E-9A3BD65E30AC}"/>
          </ac:cxnSpMkLst>
        </pc:cxnChg>
        <pc:cxnChg chg="add mod">
          <ac:chgData name="Dezhong Yao" userId="794760dbfb091494" providerId="LiveId" clId="{E24D1FD2-854A-4773-B4ED-2D7ECE196ED4}" dt="2020-09-14T03:00:37.365" v="6355" actId="478"/>
          <ac:cxnSpMkLst>
            <pc:docMk/>
            <pc:sldMk cId="1597610988" sldId="407"/>
            <ac:cxnSpMk id="72" creationId="{E234FEE2-DD03-4FA6-A85C-3002C00A97B4}"/>
          </ac:cxnSpMkLst>
        </pc:cxnChg>
        <pc:cxnChg chg="add mod">
          <ac:chgData name="Dezhong Yao" userId="794760dbfb091494" providerId="LiveId" clId="{E24D1FD2-854A-4773-B4ED-2D7ECE196ED4}" dt="2020-09-14T03:00:37.365" v="6355" actId="478"/>
          <ac:cxnSpMkLst>
            <pc:docMk/>
            <pc:sldMk cId="1597610988" sldId="407"/>
            <ac:cxnSpMk id="77" creationId="{17DCA539-BA54-461E-9FAD-979D3BF29956}"/>
          </ac:cxnSpMkLst>
        </pc:cxnChg>
        <pc:cxnChg chg="add mod">
          <ac:chgData name="Dezhong Yao" userId="794760dbfb091494" providerId="LiveId" clId="{E24D1FD2-854A-4773-B4ED-2D7ECE196ED4}" dt="2020-09-14T03:00:37.365" v="6355" actId="478"/>
          <ac:cxnSpMkLst>
            <pc:docMk/>
            <pc:sldMk cId="1597610988" sldId="407"/>
            <ac:cxnSpMk id="79" creationId="{BDC440FF-FB84-4FD9-AB2B-90CEFE1AA511}"/>
          </ac:cxnSpMkLst>
        </pc:cxnChg>
      </pc:sldChg>
      <pc:sldChg chg="modSp add">
        <pc:chgData name="Dezhong Yao" userId="794760dbfb091494" providerId="LiveId" clId="{E24D1FD2-854A-4773-B4ED-2D7ECE196ED4}" dt="2020-09-14T03:19:23.415" v="6856"/>
        <pc:sldMkLst>
          <pc:docMk/>
          <pc:sldMk cId="3162352598" sldId="408"/>
        </pc:sldMkLst>
        <pc:spChg chg="mod">
          <ac:chgData name="Dezhong Yao" userId="794760dbfb091494" providerId="LiveId" clId="{E24D1FD2-854A-4773-B4ED-2D7ECE196ED4}" dt="2020-09-14T03:19:23.415" v="6856"/>
          <ac:spMkLst>
            <pc:docMk/>
            <pc:sldMk cId="3162352598" sldId="408"/>
            <ac:spMk id="3" creationId="{E1418B2A-7120-4B2E-B4E1-5129B646CE59}"/>
          </ac:spMkLst>
        </pc:spChg>
      </pc:sldChg>
      <pc:sldChg chg="addSp delSp modSp add">
        <pc:chgData name="Dezhong Yao" userId="794760dbfb091494" providerId="LiveId" clId="{E24D1FD2-854A-4773-B4ED-2D7ECE196ED4}" dt="2020-09-14T07:03:47.160" v="7184"/>
        <pc:sldMkLst>
          <pc:docMk/>
          <pc:sldMk cId="3199709005" sldId="409"/>
        </pc:sldMkLst>
        <pc:spChg chg="mod">
          <ac:chgData name="Dezhong Yao" userId="794760dbfb091494" providerId="LiveId" clId="{E24D1FD2-854A-4773-B4ED-2D7ECE196ED4}" dt="2020-09-14T06:54:06.474" v="7167"/>
          <ac:spMkLst>
            <pc:docMk/>
            <pc:sldMk cId="3199709005" sldId="409"/>
            <ac:spMk id="3" creationId="{E1418B2A-7120-4B2E-B4E1-5129B646CE59}"/>
          </ac:spMkLst>
        </pc:spChg>
        <pc:spChg chg="add mod">
          <ac:chgData name="Dezhong Yao" userId="794760dbfb091494" providerId="LiveId" clId="{E24D1FD2-854A-4773-B4ED-2D7ECE196ED4}" dt="2020-09-14T06:49:52.551" v="6866" actId="164"/>
          <ac:spMkLst>
            <pc:docMk/>
            <pc:sldMk cId="3199709005" sldId="409"/>
            <ac:spMk id="4" creationId="{0EC8B005-ADF1-488D-8EF4-902278D3A6B1}"/>
          </ac:spMkLst>
        </pc:spChg>
        <pc:spChg chg="add mod">
          <ac:chgData name="Dezhong Yao" userId="794760dbfb091494" providerId="LiveId" clId="{E24D1FD2-854A-4773-B4ED-2D7ECE196ED4}" dt="2020-09-14T06:49:52.551" v="6866" actId="164"/>
          <ac:spMkLst>
            <pc:docMk/>
            <pc:sldMk cId="3199709005" sldId="409"/>
            <ac:spMk id="5" creationId="{26D1FF55-B589-49BF-B7EF-EC6D2A96B02F}"/>
          </ac:spMkLst>
        </pc:spChg>
        <pc:spChg chg="add mod">
          <ac:chgData name="Dezhong Yao" userId="794760dbfb091494" providerId="LiveId" clId="{E24D1FD2-854A-4773-B4ED-2D7ECE196ED4}" dt="2020-09-14T06:49:52.551" v="6866" actId="164"/>
          <ac:spMkLst>
            <pc:docMk/>
            <pc:sldMk cId="3199709005" sldId="409"/>
            <ac:spMk id="6" creationId="{AEA93D7E-DA76-4D8D-B5BF-55619F87C97E}"/>
          </ac:spMkLst>
        </pc:spChg>
        <pc:spChg chg="add mod">
          <ac:chgData name="Dezhong Yao" userId="794760dbfb091494" providerId="LiveId" clId="{E24D1FD2-854A-4773-B4ED-2D7ECE196ED4}" dt="2020-09-14T06:49:52.551" v="6866" actId="164"/>
          <ac:spMkLst>
            <pc:docMk/>
            <pc:sldMk cId="3199709005" sldId="409"/>
            <ac:spMk id="7" creationId="{6BBBE1A5-39E6-44F4-95BD-74580D6D6B54}"/>
          </ac:spMkLst>
        </pc:spChg>
        <pc:spChg chg="add mod">
          <ac:chgData name="Dezhong Yao" userId="794760dbfb091494" providerId="LiveId" clId="{E24D1FD2-854A-4773-B4ED-2D7ECE196ED4}" dt="2020-09-14T06:49:52.551" v="6866" actId="164"/>
          <ac:spMkLst>
            <pc:docMk/>
            <pc:sldMk cId="3199709005" sldId="409"/>
            <ac:spMk id="13" creationId="{8FC21E4C-4A3E-41CA-89E2-5873400AEAFD}"/>
          </ac:spMkLst>
        </pc:spChg>
        <pc:spChg chg="add mod">
          <ac:chgData name="Dezhong Yao" userId="794760dbfb091494" providerId="LiveId" clId="{E24D1FD2-854A-4773-B4ED-2D7ECE196ED4}" dt="2020-09-14T06:49:52.551" v="6866" actId="164"/>
          <ac:spMkLst>
            <pc:docMk/>
            <pc:sldMk cId="3199709005" sldId="409"/>
            <ac:spMk id="14" creationId="{C98ECAFC-5236-43E3-B6D8-DA9545374B34}"/>
          </ac:spMkLst>
        </pc:spChg>
        <pc:spChg chg="add mod">
          <ac:chgData name="Dezhong Yao" userId="794760dbfb091494" providerId="LiveId" clId="{E24D1FD2-854A-4773-B4ED-2D7ECE196ED4}" dt="2020-09-14T06:49:52.551" v="6866" actId="164"/>
          <ac:spMkLst>
            <pc:docMk/>
            <pc:sldMk cId="3199709005" sldId="409"/>
            <ac:spMk id="15" creationId="{4554831D-6FB0-4D42-9D19-614C4427E164}"/>
          </ac:spMkLst>
        </pc:spChg>
        <pc:spChg chg="add mod">
          <ac:chgData name="Dezhong Yao" userId="794760dbfb091494" providerId="LiveId" clId="{E24D1FD2-854A-4773-B4ED-2D7ECE196ED4}" dt="2020-09-14T06:49:52.551" v="6866" actId="164"/>
          <ac:spMkLst>
            <pc:docMk/>
            <pc:sldMk cId="3199709005" sldId="409"/>
            <ac:spMk id="16" creationId="{E2A649D8-C47D-446A-A355-E29D786BF347}"/>
          </ac:spMkLst>
        </pc:spChg>
        <pc:spChg chg="add mod">
          <ac:chgData name="Dezhong Yao" userId="794760dbfb091494" providerId="LiveId" clId="{E24D1FD2-854A-4773-B4ED-2D7ECE196ED4}" dt="2020-09-14T06:49:52.551" v="6866" actId="164"/>
          <ac:spMkLst>
            <pc:docMk/>
            <pc:sldMk cId="3199709005" sldId="409"/>
            <ac:spMk id="17" creationId="{1E74DBA8-A24E-48E3-AD75-6993BD586671}"/>
          </ac:spMkLst>
        </pc:spChg>
        <pc:spChg chg="add mod">
          <ac:chgData name="Dezhong Yao" userId="794760dbfb091494" providerId="LiveId" clId="{E24D1FD2-854A-4773-B4ED-2D7ECE196ED4}" dt="2020-09-14T06:49:52.551" v="6866" actId="164"/>
          <ac:spMkLst>
            <pc:docMk/>
            <pc:sldMk cId="3199709005" sldId="409"/>
            <ac:spMk id="20" creationId="{827DC6AC-0BBE-47F4-8617-3CDDD47CC15C}"/>
          </ac:spMkLst>
        </pc:spChg>
        <pc:spChg chg="add mod">
          <ac:chgData name="Dezhong Yao" userId="794760dbfb091494" providerId="LiveId" clId="{E24D1FD2-854A-4773-B4ED-2D7ECE196ED4}" dt="2020-09-14T06:49:52.551" v="6866" actId="164"/>
          <ac:spMkLst>
            <pc:docMk/>
            <pc:sldMk cId="3199709005" sldId="409"/>
            <ac:spMk id="21" creationId="{C869FDC5-4ACF-4B66-B6C6-821B78391263}"/>
          </ac:spMkLst>
        </pc:spChg>
        <pc:spChg chg="add mod">
          <ac:chgData name="Dezhong Yao" userId="794760dbfb091494" providerId="LiveId" clId="{E24D1FD2-854A-4773-B4ED-2D7ECE196ED4}" dt="2020-09-14T06:49:52.551" v="6866" actId="164"/>
          <ac:spMkLst>
            <pc:docMk/>
            <pc:sldMk cId="3199709005" sldId="409"/>
            <ac:spMk id="22" creationId="{4ED871B5-317E-40D1-849D-7474A6744F1F}"/>
          </ac:spMkLst>
        </pc:spChg>
        <pc:spChg chg="add mod">
          <ac:chgData name="Dezhong Yao" userId="794760dbfb091494" providerId="LiveId" clId="{E24D1FD2-854A-4773-B4ED-2D7ECE196ED4}" dt="2020-09-14T06:49:52.551" v="6866" actId="164"/>
          <ac:spMkLst>
            <pc:docMk/>
            <pc:sldMk cId="3199709005" sldId="409"/>
            <ac:spMk id="23" creationId="{E9104B6E-1F83-49DF-80DD-06C2BAF765EE}"/>
          </ac:spMkLst>
        </pc:spChg>
        <pc:spChg chg="add mod">
          <ac:chgData name="Dezhong Yao" userId="794760dbfb091494" providerId="LiveId" clId="{E24D1FD2-854A-4773-B4ED-2D7ECE196ED4}" dt="2020-09-14T06:49:52.551" v="6866" actId="164"/>
          <ac:spMkLst>
            <pc:docMk/>
            <pc:sldMk cId="3199709005" sldId="409"/>
            <ac:spMk id="24" creationId="{367C6EC4-4D84-4EC0-922A-01DF5A7D17CA}"/>
          </ac:spMkLst>
        </pc:spChg>
        <pc:spChg chg="add mod">
          <ac:chgData name="Dezhong Yao" userId="794760dbfb091494" providerId="LiveId" clId="{E24D1FD2-854A-4773-B4ED-2D7ECE196ED4}" dt="2020-09-14T06:49:52.551" v="6866" actId="164"/>
          <ac:spMkLst>
            <pc:docMk/>
            <pc:sldMk cId="3199709005" sldId="409"/>
            <ac:spMk id="25" creationId="{1A39A6AA-E86A-4892-AE84-C7AEDBCCC8FB}"/>
          </ac:spMkLst>
        </pc:spChg>
        <pc:spChg chg="add mod">
          <ac:chgData name="Dezhong Yao" userId="794760dbfb091494" providerId="LiveId" clId="{E24D1FD2-854A-4773-B4ED-2D7ECE196ED4}" dt="2020-09-14T06:49:52.551" v="6866" actId="164"/>
          <ac:spMkLst>
            <pc:docMk/>
            <pc:sldMk cId="3199709005" sldId="409"/>
            <ac:spMk id="26" creationId="{D6AAD9C2-49AD-4EAA-9D7D-640604D5B03C}"/>
          </ac:spMkLst>
        </pc:spChg>
        <pc:spChg chg="add mod">
          <ac:chgData name="Dezhong Yao" userId="794760dbfb091494" providerId="LiveId" clId="{E24D1FD2-854A-4773-B4ED-2D7ECE196ED4}" dt="2020-09-14T06:49:52.551" v="6866" actId="164"/>
          <ac:spMkLst>
            <pc:docMk/>
            <pc:sldMk cId="3199709005" sldId="409"/>
            <ac:spMk id="27" creationId="{624CE8BF-C9C3-40C0-9E6F-81221255985E}"/>
          </ac:spMkLst>
        </pc:spChg>
        <pc:spChg chg="add mod">
          <ac:chgData name="Dezhong Yao" userId="794760dbfb091494" providerId="LiveId" clId="{E24D1FD2-854A-4773-B4ED-2D7ECE196ED4}" dt="2020-09-14T06:49:52.551" v="6866" actId="164"/>
          <ac:spMkLst>
            <pc:docMk/>
            <pc:sldMk cId="3199709005" sldId="409"/>
            <ac:spMk id="28" creationId="{096BA892-2952-4A13-A84A-53C7406A3F98}"/>
          </ac:spMkLst>
        </pc:spChg>
        <pc:spChg chg="add mod">
          <ac:chgData name="Dezhong Yao" userId="794760dbfb091494" providerId="LiveId" clId="{E24D1FD2-854A-4773-B4ED-2D7ECE196ED4}" dt="2020-09-14T06:49:52.551" v="6866" actId="164"/>
          <ac:spMkLst>
            <pc:docMk/>
            <pc:sldMk cId="3199709005" sldId="409"/>
            <ac:spMk id="29" creationId="{911F1DA2-CBA8-4086-81A0-67783F20F65D}"/>
          </ac:spMkLst>
        </pc:spChg>
        <pc:spChg chg="add mod">
          <ac:chgData name="Dezhong Yao" userId="794760dbfb091494" providerId="LiveId" clId="{E24D1FD2-854A-4773-B4ED-2D7ECE196ED4}" dt="2020-09-14T06:49:52.551" v="6866" actId="164"/>
          <ac:spMkLst>
            <pc:docMk/>
            <pc:sldMk cId="3199709005" sldId="409"/>
            <ac:spMk id="30" creationId="{F6A7739F-F965-4A2D-8310-3C46DB9D1AF2}"/>
          </ac:spMkLst>
        </pc:spChg>
        <pc:spChg chg="add mod">
          <ac:chgData name="Dezhong Yao" userId="794760dbfb091494" providerId="LiveId" clId="{E24D1FD2-854A-4773-B4ED-2D7ECE196ED4}" dt="2020-09-14T06:49:52.551" v="6866" actId="164"/>
          <ac:spMkLst>
            <pc:docMk/>
            <pc:sldMk cId="3199709005" sldId="409"/>
            <ac:spMk id="37" creationId="{C3A1F1D2-8EDF-43C8-84B0-1AAD9DDF7E00}"/>
          </ac:spMkLst>
        </pc:spChg>
        <pc:spChg chg="add mod">
          <ac:chgData name="Dezhong Yao" userId="794760dbfb091494" providerId="LiveId" clId="{E24D1FD2-854A-4773-B4ED-2D7ECE196ED4}" dt="2020-09-14T06:49:52.551" v="6866" actId="164"/>
          <ac:spMkLst>
            <pc:docMk/>
            <pc:sldMk cId="3199709005" sldId="409"/>
            <ac:spMk id="38" creationId="{5F3AF0C7-4623-4DEB-BE8E-5B7EDF81C08B}"/>
          </ac:spMkLst>
        </pc:spChg>
        <pc:spChg chg="add mod">
          <ac:chgData name="Dezhong Yao" userId="794760dbfb091494" providerId="LiveId" clId="{E24D1FD2-854A-4773-B4ED-2D7ECE196ED4}" dt="2020-09-14T06:49:52.551" v="6866" actId="164"/>
          <ac:spMkLst>
            <pc:docMk/>
            <pc:sldMk cId="3199709005" sldId="409"/>
            <ac:spMk id="39" creationId="{7BF4F428-B048-40C7-BC37-4BB8CD611822}"/>
          </ac:spMkLst>
        </pc:spChg>
        <pc:spChg chg="add mod">
          <ac:chgData name="Dezhong Yao" userId="794760dbfb091494" providerId="LiveId" clId="{E24D1FD2-854A-4773-B4ED-2D7ECE196ED4}" dt="2020-09-14T06:49:52.551" v="6866" actId="164"/>
          <ac:spMkLst>
            <pc:docMk/>
            <pc:sldMk cId="3199709005" sldId="409"/>
            <ac:spMk id="40" creationId="{C50466BC-5A95-4E82-A85C-740A658142B6}"/>
          </ac:spMkLst>
        </pc:spChg>
        <pc:spChg chg="add mod">
          <ac:chgData name="Dezhong Yao" userId="794760dbfb091494" providerId="LiveId" clId="{E24D1FD2-854A-4773-B4ED-2D7ECE196ED4}" dt="2020-09-14T06:49:52.551" v="6866" actId="164"/>
          <ac:spMkLst>
            <pc:docMk/>
            <pc:sldMk cId="3199709005" sldId="409"/>
            <ac:spMk id="41" creationId="{FFEB8B5B-3431-4DA6-8126-D48BC2FE644F}"/>
          </ac:spMkLst>
        </pc:spChg>
        <pc:spChg chg="add mod">
          <ac:chgData name="Dezhong Yao" userId="794760dbfb091494" providerId="LiveId" clId="{E24D1FD2-854A-4773-B4ED-2D7ECE196ED4}" dt="2020-09-14T06:49:52.551" v="6866" actId="164"/>
          <ac:spMkLst>
            <pc:docMk/>
            <pc:sldMk cId="3199709005" sldId="409"/>
            <ac:spMk id="42" creationId="{720FF2F8-5BCA-42B2-8BE2-04378BADC067}"/>
          </ac:spMkLst>
        </pc:spChg>
        <pc:spChg chg="add mod">
          <ac:chgData name="Dezhong Yao" userId="794760dbfb091494" providerId="LiveId" clId="{E24D1FD2-854A-4773-B4ED-2D7ECE196ED4}" dt="2020-09-14T06:49:52.551" v="6866" actId="164"/>
          <ac:spMkLst>
            <pc:docMk/>
            <pc:sldMk cId="3199709005" sldId="409"/>
            <ac:spMk id="43" creationId="{D3C53101-7A9B-4E06-BEA0-92F1118DB352}"/>
          </ac:spMkLst>
        </pc:spChg>
        <pc:spChg chg="add mod">
          <ac:chgData name="Dezhong Yao" userId="794760dbfb091494" providerId="LiveId" clId="{E24D1FD2-854A-4773-B4ED-2D7ECE196ED4}" dt="2020-09-14T06:49:52.551" v="6866" actId="164"/>
          <ac:spMkLst>
            <pc:docMk/>
            <pc:sldMk cId="3199709005" sldId="409"/>
            <ac:spMk id="44" creationId="{277CBE83-2D16-40A4-A726-EF189AECAC94}"/>
          </ac:spMkLst>
        </pc:spChg>
        <pc:spChg chg="add mod">
          <ac:chgData name="Dezhong Yao" userId="794760dbfb091494" providerId="LiveId" clId="{E24D1FD2-854A-4773-B4ED-2D7ECE196ED4}" dt="2020-09-14T06:49:52.551" v="6866" actId="164"/>
          <ac:spMkLst>
            <pc:docMk/>
            <pc:sldMk cId="3199709005" sldId="409"/>
            <ac:spMk id="45" creationId="{47C6A979-F8DC-4FC6-9D7A-0985FEC26FF2}"/>
          </ac:spMkLst>
        </pc:spChg>
        <pc:spChg chg="add mod">
          <ac:chgData name="Dezhong Yao" userId="794760dbfb091494" providerId="LiveId" clId="{E24D1FD2-854A-4773-B4ED-2D7ECE196ED4}" dt="2020-09-14T06:49:52.551" v="6866" actId="164"/>
          <ac:spMkLst>
            <pc:docMk/>
            <pc:sldMk cId="3199709005" sldId="409"/>
            <ac:spMk id="46" creationId="{71CB7CCE-F741-4FA8-B39C-31E97FEF6B21}"/>
          </ac:spMkLst>
        </pc:spChg>
        <pc:spChg chg="add mod">
          <ac:chgData name="Dezhong Yao" userId="794760dbfb091494" providerId="LiveId" clId="{E24D1FD2-854A-4773-B4ED-2D7ECE196ED4}" dt="2020-09-14T06:49:52.551" v="6866" actId="164"/>
          <ac:spMkLst>
            <pc:docMk/>
            <pc:sldMk cId="3199709005" sldId="409"/>
            <ac:spMk id="47" creationId="{7D440262-948B-40CD-9970-7919E6446E08}"/>
          </ac:spMkLst>
        </pc:spChg>
        <pc:spChg chg="add mod">
          <ac:chgData name="Dezhong Yao" userId="794760dbfb091494" providerId="LiveId" clId="{E24D1FD2-854A-4773-B4ED-2D7ECE196ED4}" dt="2020-09-14T06:49:52.551" v="6866" actId="164"/>
          <ac:spMkLst>
            <pc:docMk/>
            <pc:sldMk cId="3199709005" sldId="409"/>
            <ac:spMk id="48" creationId="{518AB4A1-E610-46AC-8AA2-B3D0EC66D775}"/>
          </ac:spMkLst>
        </pc:spChg>
        <pc:spChg chg="add mod">
          <ac:chgData name="Dezhong Yao" userId="794760dbfb091494" providerId="LiveId" clId="{E24D1FD2-854A-4773-B4ED-2D7ECE196ED4}" dt="2020-09-14T06:49:52.551" v="6866" actId="164"/>
          <ac:spMkLst>
            <pc:docMk/>
            <pc:sldMk cId="3199709005" sldId="409"/>
            <ac:spMk id="52" creationId="{D6AF1D77-2C2C-43F8-A456-ABFD7B2FF129}"/>
          </ac:spMkLst>
        </pc:spChg>
        <pc:spChg chg="add mod">
          <ac:chgData name="Dezhong Yao" userId="794760dbfb091494" providerId="LiveId" clId="{E24D1FD2-854A-4773-B4ED-2D7ECE196ED4}" dt="2020-09-14T06:49:52.551" v="6866" actId="164"/>
          <ac:spMkLst>
            <pc:docMk/>
            <pc:sldMk cId="3199709005" sldId="409"/>
            <ac:spMk id="53" creationId="{2E4049C3-3F7B-4184-B1B0-BE6093280AD0}"/>
          </ac:spMkLst>
        </pc:spChg>
        <pc:spChg chg="add mod">
          <ac:chgData name="Dezhong Yao" userId="794760dbfb091494" providerId="LiveId" clId="{E24D1FD2-854A-4773-B4ED-2D7ECE196ED4}" dt="2020-09-14T06:49:52.551" v="6866" actId="164"/>
          <ac:spMkLst>
            <pc:docMk/>
            <pc:sldMk cId="3199709005" sldId="409"/>
            <ac:spMk id="54" creationId="{0950B58A-6DFF-4313-9AB1-7684B0ACAE2C}"/>
          </ac:spMkLst>
        </pc:spChg>
        <pc:spChg chg="add mod">
          <ac:chgData name="Dezhong Yao" userId="794760dbfb091494" providerId="LiveId" clId="{E24D1FD2-854A-4773-B4ED-2D7ECE196ED4}" dt="2020-09-14T06:49:52.551" v="6866" actId="164"/>
          <ac:spMkLst>
            <pc:docMk/>
            <pc:sldMk cId="3199709005" sldId="409"/>
            <ac:spMk id="55" creationId="{1C1420F2-AE17-4EEE-9A4E-D6BFD624E39A}"/>
          </ac:spMkLst>
        </pc:spChg>
        <pc:spChg chg="add mod">
          <ac:chgData name="Dezhong Yao" userId="794760dbfb091494" providerId="LiveId" clId="{E24D1FD2-854A-4773-B4ED-2D7ECE196ED4}" dt="2020-09-14T06:49:52.551" v="6866" actId="164"/>
          <ac:spMkLst>
            <pc:docMk/>
            <pc:sldMk cId="3199709005" sldId="409"/>
            <ac:spMk id="56" creationId="{A369650D-F22A-44EF-898E-8FA9BB100217}"/>
          </ac:spMkLst>
        </pc:spChg>
        <pc:spChg chg="add mod">
          <ac:chgData name="Dezhong Yao" userId="794760dbfb091494" providerId="LiveId" clId="{E24D1FD2-854A-4773-B4ED-2D7ECE196ED4}" dt="2020-09-14T06:49:52.551" v="6866" actId="164"/>
          <ac:spMkLst>
            <pc:docMk/>
            <pc:sldMk cId="3199709005" sldId="409"/>
            <ac:spMk id="57" creationId="{1132EDBB-CD75-4719-A604-457513B1860A}"/>
          </ac:spMkLst>
        </pc:spChg>
        <pc:spChg chg="add mod">
          <ac:chgData name="Dezhong Yao" userId="794760dbfb091494" providerId="LiveId" clId="{E24D1FD2-854A-4773-B4ED-2D7ECE196ED4}" dt="2020-09-14T06:49:52.551" v="6866" actId="164"/>
          <ac:spMkLst>
            <pc:docMk/>
            <pc:sldMk cId="3199709005" sldId="409"/>
            <ac:spMk id="58" creationId="{E907386A-2BB4-40EB-AA19-CE0DCE5621AE}"/>
          </ac:spMkLst>
        </pc:spChg>
        <pc:spChg chg="add mod">
          <ac:chgData name="Dezhong Yao" userId="794760dbfb091494" providerId="LiveId" clId="{E24D1FD2-854A-4773-B4ED-2D7ECE196ED4}" dt="2020-09-14T06:49:52.551" v="6866" actId="164"/>
          <ac:spMkLst>
            <pc:docMk/>
            <pc:sldMk cId="3199709005" sldId="409"/>
            <ac:spMk id="59" creationId="{6E353534-6202-4C8B-AA62-B16518AEBF2E}"/>
          </ac:spMkLst>
        </pc:spChg>
        <pc:spChg chg="add mod">
          <ac:chgData name="Dezhong Yao" userId="794760dbfb091494" providerId="LiveId" clId="{E24D1FD2-854A-4773-B4ED-2D7ECE196ED4}" dt="2020-09-14T06:49:52.551" v="6866" actId="164"/>
          <ac:spMkLst>
            <pc:docMk/>
            <pc:sldMk cId="3199709005" sldId="409"/>
            <ac:spMk id="66" creationId="{435D3E6D-65E9-45BE-B298-9B5E618382B8}"/>
          </ac:spMkLst>
        </pc:spChg>
        <pc:spChg chg="add mod">
          <ac:chgData name="Dezhong Yao" userId="794760dbfb091494" providerId="LiveId" clId="{E24D1FD2-854A-4773-B4ED-2D7ECE196ED4}" dt="2020-09-14T06:50:39.973" v="6911" actId="14100"/>
          <ac:spMkLst>
            <pc:docMk/>
            <pc:sldMk cId="3199709005" sldId="409"/>
            <ac:spMk id="68" creationId="{23416922-772C-42F1-AB84-937CDF5BD01B}"/>
          </ac:spMkLst>
        </pc:spChg>
        <pc:spChg chg="add del">
          <ac:chgData name="Dezhong Yao" userId="794760dbfb091494" providerId="LiveId" clId="{E24D1FD2-854A-4773-B4ED-2D7ECE196ED4}" dt="2020-09-14T07:03:47.160" v="7184"/>
          <ac:spMkLst>
            <pc:docMk/>
            <pc:sldMk cId="3199709005" sldId="409"/>
            <ac:spMk id="69" creationId="{88D298D7-1B67-458C-A330-80503118CB9F}"/>
          </ac:spMkLst>
        </pc:spChg>
        <pc:grpChg chg="add mod">
          <ac:chgData name="Dezhong Yao" userId="794760dbfb091494" providerId="LiveId" clId="{E24D1FD2-854A-4773-B4ED-2D7ECE196ED4}" dt="2020-09-14T06:54:13.036" v="7173" actId="1036"/>
          <ac:grpSpMkLst>
            <pc:docMk/>
            <pc:sldMk cId="3199709005" sldId="409"/>
            <ac:grpSpMk id="67" creationId="{4E1D0C61-1E2F-4FAC-940A-CFD67BF96FC2}"/>
          </ac:grpSpMkLst>
        </pc:grpChg>
        <pc:cxnChg chg="add mod">
          <ac:chgData name="Dezhong Yao" userId="794760dbfb091494" providerId="LiveId" clId="{E24D1FD2-854A-4773-B4ED-2D7ECE196ED4}" dt="2020-09-14T06:49:52.551" v="6866" actId="164"/>
          <ac:cxnSpMkLst>
            <pc:docMk/>
            <pc:sldMk cId="3199709005" sldId="409"/>
            <ac:cxnSpMk id="8" creationId="{1060E078-4912-4F15-A718-7A79C1F2D744}"/>
          </ac:cxnSpMkLst>
        </pc:cxnChg>
        <pc:cxnChg chg="add mod">
          <ac:chgData name="Dezhong Yao" userId="794760dbfb091494" providerId="LiveId" clId="{E24D1FD2-854A-4773-B4ED-2D7ECE196ED4}" dt="2020-09-14T06:49:52.551" v="6866" actId="164"/>
          <ac:cxnSpMkLst>
            <pc:docMk/>
            <pc:sldMk cId="3199709005" sldId="409"/>
            <ac:cxnSpMk id="9" creationId="{B19CBBA2-65DA-4F00-81D2-A1F0A518B9CA}"/>
          </ac:cxnSpMkLst>
        </pc:cxnChg>
        <pc:cxnChg chg="add mod">
          <ac:chgData name="Dezhong Yao" userId="794760dbfb091494" providerId="LiveId" clId="{E24D1FD2-854A-4773-B4ED-2D7ECE196ED4}" dt="2020-09-14T06:49:52.551" v="6866" actId="164"/>
          <ac:cxnSpMkLst>
            <pc:docMk/>
            <pc:sldMk cId="3199709005" sldId="409"/>
            <ac:cxnSpMk id="10" creationId="{8C13EFBF-FF7A-4BE3-B0D1-B044C91A0DEA}"/>
          </ac:cxnSpMkLst>
        </pc:cxnChg>
        <pc:cxnChg chg="add mod">
          <ac:chgData name="Dezhong Yao" userId="794760dbfb091494" providerId="LiveId" clId="{E24D1FD2-854A-4773-B4ED-2D7ECE196ED4}" dt="2020-09-14T06:49:52.551" v="6866" actId="164"/>
          <ac:cxnSpMkLst>
            <pc:docMk/>
            <pc:sldMk cId="3199709005" sldId="409"/>
            <ac:cxnSpMk id="11" creationId="{830AD0FC-F406-4923-BCE3-AEB4495279DF}"/>
          </ac:cxnSpMkLst>
        </pc:cxnChg>
        <pc:cxnChg chg="add mod">
          <ac:chgData name="Dezhong Yao" userId="794760dbfb091494" providerId="LiveId" clId="{E24D1FD2-854A-4773-B4ED-2D7ECE196ED4}" dt="2020-09-14T06:49:52.551" v="6866" actId="164"/>
          <ac:cxnSpMkLst>
            <pc:docMk/>
            <pc:sldMk cId="3199709005" sldId="409"/>
            <ac:cxnSpMk id="12" creationId="{EC19E724-C6AF-4254-A6A7-0356AFEE4815}"/>
          </ac:cxnSpMkLst>
        </pc:cxnChg>
        <pc:cxnChg chg="add mod">
          <ac:chgData name="Dezhong Yao" userId="794760dbfb091494" providerId="LiveId" clId="{E24D1FD2-854A-4773-B4ED-2D7ECE196ED4}" dt="2020-09-14T06:49:52.551" v="6866" actId="164"/>
          <ac:cxnSpMkLst>
            <pc:docMk/>
            <pc:sldMk cId="3199709005" sldId="409"/>
            <ac:cxnSpMk id="18" creationId="{E91075DB-24E9-47F3-B2A0-5FF76B046800}"/>
          </ac:cxnSpMkLst>
        </pc:cxnChg>
        <pc:cxnChg chg="add mod">
          <ac:chgData name="Dezhong Yao" userId="794760dbfb091494" providerId="LiveId" clId="{E24D1FD2-854A-4773-B4ED-2D7ECE196ED4}" dt="2020-09-14T06:49:52.551" v="6866" actId="164"/>
          <ac:cxnSpMkLst>
            <pc:docMk/>
            <pc:sldMk cId="3199709005" sldId="409"/>
            <ac:cxnSpMk id="19" creationId="{6095A440-B2C5-4F44-97C6-CAB046693128}"/>
          </ac:cxnSpMkLst>
        </pc:cxnChg>
        <pc:cxnChg chg="add mod">
          <ac:chgData name="Dezhong Yao" userId="794760dbfb091494" providerId="LiveId" clId="{E24D1FD2-854A-4773-B4ED-2D7ECE196ED4}" dt="2020-09-14T06:49:52.551" v="6866" actId="164"/>
          <ac:cxnSpMkLst>
            <pc:docMk/>
            <pc:sldMk cId="3199709005" sldId="409"/>
            <ac:cxnSpMk id="31" creationId="{0C0F14B5-A8EA-46DA-A5B6-ABF7E5AD94D5}"/>
          </ac:cxnSpMkLst>
        </pc:cxnChg>
        <pc:cxnChg chg="add mod">
          <ac:chgData name="Dezhong Yao" userId="794760dbfb091494" providerId="LiveId" clId="{E24D1FD2-854A-4773-B4ED-2D7ECE196ED4}" dt="2020-09-14T06:49:52.551" v="6866" actId="164"/>
          <ac:cxnSpMkLst>
            <pc:docMk/>
            <pc:sldMk cId="3199709005" sldId="409"/>
            <ac:cxnSpMk id="32" creationId="{387236F8-8113-4D14-910A-A0A17F5C3DB4}"/>
          </ac:cxnSpMkLst>
        </pc:cxnChg>
        <pc:cxnChg chg="add mod">
          <ac:chgData name="Dezhong Yao" userId="794760dbfb091494" providerId="LiveId" clId="{E24D1FD2-854A-4773-B4ED-2D7ECE196ED4}" dt="2020-09-14T06:49:52.551" v="6866" actId="164"/>
          <ac:cxnSpMkLst>
            <pc:docMk/>
            <pc:sldMk cId="3199709005" sldId="409"/>
            <ac:cxnSpMk id="33" creationId="{4152BBA0-5EBC-47E5-A6B9-440840AD272C}"/>
          </ac:cxnSpMkLst>
        </pc:cxnChg>
        <pc:cxnChg chg="add mod">
          <ac:chgData name="Dezhong Yao" userId="794760dbfb091494" providerId="LiveId" clId="{E24D1FD2-854A-4773-B4ED-2D7ECE196ED4}" dt="2020-09-14T06:49:52.551" v="6866" actId="164"/>
          <ac:cxnSpMkLst>
            <pc:docMk/>
            <pc:sldMk cId="3199709005" sldId="409"/>
            <ac:cxnSpMk id="34" creationId="{EF5B9D2D-AB46-46B2-A9FE-BEF492DD1857}"/>
          </ac:cxnSpMkLst>
        </pc:cxnChg>
        <pc:cxnChg chg="add mod">
          <ac:chgData name="Dezhong Yao" userId="794760dbfb091494" providerId="LiveId" clId="{E24D1FD2-854A-4773-B4ED-2D7ECE196ED4}" dt="2020-09-14T06:49:52.551" v="6866" actId="164"/>
          <ac:cxnSpMkLst>
            <pc:docMk/>
            <pc:sldMk cId="3199709005" sldId="409"/>
            <ac:cxnSpMk id="35" creationId="{F0788C81-0E4C-428F-BD6B-2C46C00CEB1A}"/>
          </ac:cxnSpMkLst>
        </pc:cxnChg>
        <pc:cxnChg chg="add mod">
          <ac:chgData name="Dezhong Yao" userId="794760dbfb091494" providerId="LiveId" clId="{E24D1FD2-854A-4773-B4ED-2D7ECE196ED4}" dt="2020-09-14T06:49:52.551" v="6866" actId="164"/>
          <ac:cxnSpMkLst>
            <pc:docMk/>
            <pc:sldMk cId="3199709005" sldId="409"/>
            <ac:cxnSpMk id="36" creationId="{118E5273-2948-4F62-ABEA-091F8B90340B}"/>
          </ac:cxnSpMkLst>
        </pc:cxnChg>
        <pc:cxnChg chg="add mod">
          <ac:chgData name="Dezhong Yao" userId="794760dbfb091494" providerId="LiveId" clId="{E24D1FD2-854A-4773-B4ED-2D7ECE196ED4}" dt="2020-09-14T06:49:52.551" v="6866" actId="164"/>
          <ac:cxnSpMkLst>
            <pc:docMk/>
            <pc:sldMk cId="3199709005" sldId="409"/>
            <ac:cxnSpMk id="49" creationId="{E5DD5D50-D1CB-425D-8E3D-93EC160085C9}"/>
          </ac:cxnSpMkLst>
        </pc:cxnChg>
        <pc:cxnChg chg="add mod">
          <ac:chgData name="Dezhong Yao" userId="794760dbfb091494" providerId="LiveId" clId="{E24D1FD2-854A-4773-B4ED-2D7ECE196ED4}" dt="2020-09-14T06:49:52.551" v="6866" actId="164"/>
          <ac:cxnSpMkLst>
            <pc:docMk/>
            <pc:sldMk cId="3199709005" sldId="409"/>
            <ac:cxnSpMk id="50" creationId="{156AE033-3A51-40BB-9E4D-526D04626337}"/>
          </ac:cxnSpMkLst>
        </pc:cxnChg>
        <pc:cxnChg chg="add mod">
          <ac:chgData name="Dezhong Yao" userId="794760dbfb091494" providerId="LiveId" clId="{E24D1FD2-854A-4773-B4ED-2D7ECE196ED4}" dt="2020-09-14T06:49:52.551" v="6866" actId="164"/>
          <ac:cxnSpMkLst>
            <pc:docMk/>
            <pc:sldMk cId="3199709005" sldId="409"/>
            <ac:cxnSpMk id="51" creationId="{A870FE71-AFD3-4649-BE62-30A90A609981}"/>
          </ac:cxnSpMkLst>
        </pc:cxnChg>
        <pc:cxnChg chg="add mod">
          <ac:chgData name="Dezhong Yao" userId="794760dbfb091494" providerId="LiveId" clId="{E24D1FD2-854A-4773-B4ED-2D7ECE196ED4}" dt="2020-09-14T06:49:52.551" v="6866" actId="164"/>
          <ac:cxnSpMkLst>
            <pc:docMk/>
            <pc:sldMk cId="3199709005" sldId="409"/>
            <ac:cxnSpMk id="60" creationId="{A1CFBCDF-4B83-4569-937C-778E4B3296F5}"/>
          </ac:cxnSpMkLst>
        </pc:cxnChg>
        <pc:cxnChg chg="add mod">
          <ac:chgData name="Dezhong Yao" userId="794760dbfb091494" providerId="LiveId" clId="{E24D1FD2-854A-4773-B4ED-2D7ECE196ED4}" dt="2020-09-14T06:49:52.551" v="6866" actId="164"/>
          <ac:cxnSpMkLst>
            <pc:docMk/>
            <pc:sldMk cId="3199709005" sldId="409"/>
            <ac:cxnSpMk id="61" creationId="{227FE175-5285-4525-B2CE-A475802DAEEF}"/>
          </ac:cxnSpMkLst>
        </pc:cxnChg>
        <pc:cxnChg chg="add mod">
          <ac:chgData name="Dezhong Yao" userId="794760dbfb091494" providerId="LiveId" clId="{E24D1FD2-854A-4773-B4ED-2D7ECE196ED4}" dt="2020-09-14T06:49:52.551" v="6866" actId="164"/>
          <ac:cxnSpMkLst>
            <pc:docMk/>
            <pc:sldMk cId="3199709005" sldId="409"/>
            <ac:cxnSpMk id="62" creationId="{11D2F48B-C4B2-46F1-A64A-0A2A11E499A2}"/>
          </ac:cxnSpMkLst>
        </pc:cxnChg>
        <pc:cxnChg chg="add mod">
          <ac:chgData name="Dezhong Yao" userId="794760dbfb091494" providerId="LiveId" clId="{E24D1FD2-854A-4773-B4ED-2D7ECE196ED4}" dt="2020-09-14T06:49:52.551" v="6866" actId="164"/>
          <ac:cxnSpMkLst>
            <pc:docMk/>
            <pc:sldMk cId="3199709005" sldId="409"/>
            <ac:cxnSpMk id="63" creationId="{8930EB57-7568-4B6E-B5A4-20BEA6B9D94C}"/>
          </ac:cxnSpMkLst>
        </pc:cxnChg>
        <pc:cxnChg chg="add mod">
          <ac:chgData name="Dezhong Yao" userId="794760dbfb091494" providerId="LiveId" clId="{E24D1FD2-854A-4773-B4ED-2D7ECE196ED4}" dt="2020-09-14T06:49:52.551" v="6866" actId="164"/>
          <ac:cxnSpMkLst>
            <pc:docMk/>
            <pc:sldMk cId="3199709005" sldId="409"/>
            <ac:cxnSpMk id="64" creationId="{C2DE5C8D-23EA-4B53-90B4-D00C56E2EA96}"/>
          </ac:cxnSpMkLst>
        </pc:cxnChg>
        <pc:cxnChg chg="add mod">
          <ac:chgData name="Dezhong Yao" userId="794760dbfb091494" providerId="LiveId" clId="{E24D1FD2-854A-4773-B4ED-2D7ECE196ED4}" dt="2020-09-14T06:49:52.551" v="6866" actId="164"/>
          <ac:cxnSpMkLst>
            <pc:docMk/>
            <pc:sldMk cId="3199709005" sldId="409"/>
            <ac:cxnSpMk id="65" creationId="{0EA86C2F-732E-41CF-B29F-6AFD3B0EB4E8}"/>
          </ac:cxnSpMkLst>
        </pc:cxnChg>
      </pc:sldChg>
      <pc:sldChg chg="addSp delSp modSp add ord">
        <pc:chgData name="Dezhong Yao" userId="794760dbfb091494" providerId="LiveId" clId="{E24D1FD2-854A-4773-B4ED-2D7ECE196ED4}" dt="2020-09-14T08:16:42.006" v="8039" actId="122"/>
        <pc:sldMkLst>
          <pc:docMk/>
          <pc:sldMk cId="2558181739" sldId="410"/>
        </pc:sldMkLst>
        <pc:spChg chg="add del mod">
          <ac:chgData name="Dezhong Yao" userId="794760dbfb091494" providerId="LiveId" clId="{E24D1FD2-854A-4773-B4ED-2D7ECE196ED4}" dt="2020-09-14T07:53:33.780" v="7521" actId="14100"/>
          <ac:spMkLst>
            <pc:docMk/>
            <pc:sldMk cId="2558181739" sldId="410"/>
            <ac:spMk id="3" creationId="{E1418B2A-7120-4B2E-B4E1-5129B646CE59}"/>
          </ac:spMkLst>
        </pc:spChg>
        <pc:spChg chg="mod topLvl">
          <ac:chgData name="Dezhong Yao" userId="794760dbfb091494" providerId="LiveId" clId="{E24D1FD2-854A-4773-B4ED-2D7ECE196ED4}" dt="2020-09-14T07:55:49.716" v="7639" actId="164"/>
          <ac:spMkLst>
            <pc:docMk/>
            <pc:sldMk cId="2558181739" sldId="410"/>
            <ac:spMk id="5" creationId="{E79B3185-F076-4234-92A6-847AD3382C6B}"/>
          </ac:spMkLst>
        </pc:spChg>
        <pc:spChg chg="del mod topLvl">
          <ac:chgData name="Dezhong Yao" userId="794760dbfb091494" providerId="LiveId" clId="{E24D1FD2-854A-4773-B4ED-2D7ECE196ED4}" dt="2020-09-14T07:54:18.653" v="7574" actId="478"/>
          <ac:spMkLst>
            <pc:docMk/>
            <pc:sldMk cId="2558181739" sldId="410"/>
            <ac:spMk id="6" creationId="{FB6D7174-6A31-42CA-8E1F-466C6CBA2E6A}"/>
          </ac:spMkLst>
        </pc:spChg>
        <pc:spChg chg="del mod topLvl">
          <ac:chgData name="Dezhong Yao" userId="794760dbfb091494" providerId="LiveId" clId="{E24D1FD2-854A-4773-B4ED-2D7ECE196ED4}" dt="2020-09-14T07:54:18.653" v="7574" actId="478"/>
          <ac:spMkLst>
            <pc:docMk/>
            <pc:sldMk cId="2558181739" sldId="410"/>
            <ac:spMk id="7" creationId="{3B6E0167-EA6F-41B9-971B-3F645D58DCE7}"/>
          </ac:spMkLst>
        </pc:spChg>
        <pc:spChg chg="mod topLvl">
          <ac:chgData name="Dezhong Yao" userId="794760dbfb091494" providerId="LiveId" clId="{E24D1FD2-854A-4773-B4ED-2D7ECE196ED4}" dt="2020-09-14T07:55:49.716" v="7639" actId="164"/>
          <ac:spMkLst>
            <pc:docMk/>
            <pc:sldMk cId="2558181739" sldId="410"/>
            <ac:spMk id="8" creationId="{5F5440FD-FA20-4CD3-B931-4A16EEBFD77C}"/>
          </ac:spMkLst>
        </pc:spChg>
        <pc:spChg chg="mod topLvl">
          <ac:chgData name="Dezhong Yao" userId="794760dbfb091494" providerId="LiveId" clId="{E24D1FD2-854A-4773-B4ED-2D7ECE196ED4}" dt="2020-09-14T07:55:49.716" v="7639" actId="164"/>
          <ac:spMkLst>
            <pc:docMk/>
            <pc:sldMk cId="2558181739" sldId="410"/>
            <ac:spMk id="9" creationId="{506043AB-5BF6-4634-BA9D-BF1EBBE73AFD}"/>
          </ac:spMkLst>
        </pc:spChg>
        <pc:spChg chg="mod topLvl">
          <ac:chgData name="Dezhong Yao" userId="794760dbfb091494" providerId="LiveId" clId="{E24D1FD2-854A-4773-B4ED-2D7ECE196ED4}" dt="2020-09-14T07:55:49.716" v="7639" actId="164"/>
          <ac:spMkLst>
            <pc:docMk/>
            <pc:sldMk cId="2558181739" sldId="410"/>
            <ac:spMk id="10" creationId="{79077642-4823-407A-B608-37352D0BC116}"/>
          </ac:spMkLst>
        </pc:spChg>
        <pc:spChg chg="mod topLvl">
          <ac:chgData name="Dezhong Yao" userId="794760dbfb091494" providerId="LiveId" clId="{E24D1FD2-854A-4773-B4ED-2D7ECE196ED4}" dt="2020-09-14T07:55:49.716" v="7639" actId="164"/>
          <ac:spMkLst>
            <pc:docMk/>
            <pc:sldMk cId="2558181739" sldId="410"/>
            <ac:spMk id="11" creationId="{F84CEAC0-5644-456A-98FC-849CD2DA7637}"/>
          </ac:spMkLst>
        </pc:spChg>
        <pc:spChg chg="mod topLvl">
          <ac:chgData name="Dezhong Yao" userId="794760dbfb091494" providerId="LiveId" clId="{E24D1FD2-854A-4773-B4ED-2D7ECE196ED4}" dt="2020-09-14T07:55:49.716" v="7639" actId="164"/>
          <ac:spMkLst>
            <pc:docMk/>
            <pc:sldMk cId="2558181739" sldId="410"/>
            <ac:spMk id="12" creationId="{B279D4DC-4075-46D8-8F4B-18F4A991EF9B}"/>
          </ac:spMkLst>
        </pc:spChg>
        <pc:spChg chg="del mod topLvl">
          <ac:chgData name="Dezhong Yao" userId="794760dbfb091494" providerId="LiveId" clId="{E24D1FD2-854A-4773-B4ED-2D7ECE196ED4}" dt="2020-09-14T07:54:18.653" v="7574" actId="478"/>
          <ac:spMkLst>
            <pc:docMk/>
            <pc:sldMk cId="2558181739" sldId="410"/>
            <ac:spMk id="15" creationId="{7526D802-EBDE-4B94-BA6F-52B52F9E5F70}"/>
          </ac:spMkLst>
        </pc:spChg>
        <pc:spChg chg="del mod topLvl">
          <ac:chgData name="Dezhong Yao" userId="794760dbfb091494" providerId="LiveId" clId="{E24D1FD2-854A-4773-B4ED-2D7ECE196ED4}" dt="2020-09-14T07:54:18.653" v="7574" actId="478"/>
          <ac:spMkLst>
            <pc:docMk/>
            <pc:sldMk cId="2558181739" sldId="410"/>
            <ac:spMk id="16" creationId="{D5F75C25-1492-4D7C-B6F7-80AD3BA0D27F}"/>
          </ac:spMkLst>
        </pc:spChg>
        <pc:spChg chg="del mod topLvl">
          <ac:chgData name="Dezhong Yao" userId="794760dbfb091494" providerId="LiveId" clId="{E24D1FD2-854A-4773-B4ED-2D7ECE196ED4}" dt="2020-09-14T07:54:18.653" v="7574" actId="478"/>
          <ac:spMkLst>
            <pc:docMk/>
            <pc:sldMk cId="2558181739" sldId="410"/>
            <ac:spMk id="17" creationId="{30875FAF-D5C2-4C21-9D8E-F3B51F101219}"/>
          </ac:spMkLst>
        </pc:spChg>
        <pc:spChg chg="del mod topLvl">
          <ac:chgData name="Dezhong Yao" userId="794760dbfb091494" providerId="LiveId" clId="{E24D1FD2-854A-4773-B4ED-2D7ECE196ED4}" dt="2020-09-14T07:54:18.653" v="7574" actId="478"/>
          <ac:spMkLst>
            <pc:docMk/>
            <pc:sldMk cId="2558181739" sldId="410"/>
            <ac:spMk id="18" creationId="{12D8A1F9-2748-4F70-885B-4F2BC580540F}"/>
          </ac:spMkLst>
        </pc:spChg>
        <pc:spChg chg="del mod topLvl">
          <ac:chgData name="Dezhong Yao" userId="794760dbfb091494" providerId="LiveId" clId="{E24D1FD2-854A-4773-B4ED-2D7ECE196ED4}" dt="2020-09-14T07:54:18.653" v="7574" actId="478"/>
          <ac:spMkLst>
            <pc:docMk/>
            <pc:sldMk cId="2558181739" sldId="410"/>
            <ac:spMk id="19" creationId="{A986A6F3-FA50-43E4-9A1C-66847CE47D8F}"/>
          </ac:spMkLst>
        </pc:spChg>
        <pc:spChg chg="del mod topLvl">
          <ac:chgData name="Dezhong Yao" userId="794760dbfb091494" providerId="LiveId" clId="{E24D1FD2-854A-4773-B4ED-2D7ECE196ED4}" dt="2020-09-14T07:54:18.653" v="7574" actId="478"/>
          <ac:spMkLst>
            <pc:docMk/>
            <pc:sldMk cId="2558181739" sldId="410"/>
            <ac:spMk id="20" creationId="{B20107D5-7137-4DBF-B38F-ED0F5F24A33B}"/>
          </ac:spMkLst>
        </pc:spChg>
        <pc:spChg chg="del mod topLvl">
          <ac:chgData name="Dezhong Yao" userId="794760dbfb091494" providerId="LiveId" clId="{E24D1FD2-854A-4773-B4ED-2D7ECE196ED4}" dt="2020-09-14T07:54:18.653" v="7574" actId="478"/>
          <ac:spMkLst>
            <pc:docMk/>
            <pc:sldMk cId="2558181739" sldId="410"/>
            <ac:spMk id="21" creationId="{130D82DF-1E9F-4961-84CE-3D34078FF5B1}"/>
          </ac:spMkLst>
        </pc:spChg>
        <pc:spChg chg="add mod">
          <ac:chgData name="Dezhong Yao" userId="794760dbfb091494" providerId="LiveId" clId="{E24D1FD2-854A-4773-B4ED-2D7ECE196ED4}" dt="2020-09-14T08:16:42.006" v="8039" actId="122"/>
          <ac:spMkLst>
            <pc:docMk/>
            <pc:sldMk cId="2558181739" sldId="410"/>
            <ac:spMk id="60" creationId="{0BD37D4B-0CEA-40CC-80DC-48C3A620624F}"/>
          </ac:spMkLst>
        </pc:spChg>
        <pc:spChg chg="add mod">
          <ac:chgData name="Dezhong Yao" userId="794760dbfb091494" providerId="LiveId" clId="{E24D1FD2-854A-4773-B4ED-2D7ECE196ED4}" dt="2020-09-14T07:55:49.716" v="7639" actId="164"/>
          <ac:spMkLst>
            <pc:docMk/>
            <pc:sldMk cId="2558181739" sldId="410"/>
            <ac:spMk id="61" creationId="{4991A323-8DD3-4D3C-A3AD-110DF050C42A}"/>
          </ac:spMkLst>
        </pc:spChg>
        <pc:spChg chg="add del mod">
          <ac:chgData name="Dezhong Yao" userId="794760dbfb091494" providerId="LiveId" clId="{E24D1FD2-854A-4773-B4ED-2D7ECE196ED4}" dt="2020-09-14T07:54:18.653" v="7574" actId="478"/>
          <ac:spMkLst>
            <pc:docMk/>
            <pc:sldMk cId="2558181739" sldId="410"/>
            <ac:spMk id="62" creationId="{7E30639A-4682-47DC-9A70-64E6DC6D95DB}"/>
          </ac:spMkLst>
        </pc:spChg>
        <pc:spChg chg="add del mod">
          <ac:chgData name="Dezhong Yao" userId="794760dbfb091494" providerId="LiveId" clId="{E24D1FD2-854A-4773-B4ED-2D7ECE196ED4}" dt="2020-09-14T07:53:00.660" v="7505"/>
          <ac:spMkLst>
            <pc:docMk/>
            <pc:sldMk cId="2558181739" sldId="410"/>
            <ac:spMk id="63" creationId="{FCB7682A-E013-4CD0-B946-F1BE03242C03}"/>
          </ac:spMkLst>
        </pc:spChg>
        <pc:spChg chg="add del">
          <ac:chgData name="Dezhong Yao" userId="794760dbfb091494" providerId="LiveId" clId="{E24D1FD2-854A-4773-B4ED-2D7ECE196ED4}" dt="2020-09-14T07:53:10.944" v="7508"/>
          <ac:spMkLst>
            <pc:docMk/>
            <pc:sldMk cId="2558181739" sldId="410"/>
            <ac:spMk id="64" creationId="{3BCBB2D7-486A-4E06-96AB-F54B10CCECED}"/>
          </ac:spMkLst>
        </pc:spChg>
        <pc:spChg chg="add del">
          <ac:chgData name="Dezhong Yao" userId="794760dbfb091494" providerId="LiveId" clId="{E24D1FD2-854A-4773-B4ED-2D7ECE196ED4}" dt="2020-09-14T07:53:28.217" v="7517"/>
          <ac:spMkLst>
            <pc:docMk/>
            <pc:sldMk cId="2558181739" sldId="410"/>
            <ac:spMk id="65" creationId="{6ADFB88D-CEA4-4B08-83F4-1E023C3E196B}"/>
          </ac:spMkLst>
        </pc:spChg>
        <pc:spChg chg="add mod">
          <ac:chgData name="Dezhong Yao" userId="794760dbfb091494" providerId="LiveId" clId="{E24D1FD2-854A-4773-B4ED-2D7ECE196ED4}" dt="2020-09-14T07:55:17.813" v="7634" actId="1076"/>
          <ac:spMkLst>
            <pc:docMk/>
            <pc:sldMk cId="2558181739" sldId="410"/>
            <ac:spMk id="66" creationId="{1B6791A0-3D58-456F-81CA-666592DCADE2}"/>
          </ac:spMkLst>
        </pc:spChg>
        <pc:spChg chg="add mod">
          <ac:chgData name="Dezhong Yao" userId="794760dbfb091494" providerId="LiveId" clId="{E24D1FD2-854A-4773-B4ED-2D7ECE196ED4}" dt="2020-09-14T07:55:49.716" v="7639" actId="164"/>
          <ac:spMkLst>
            <pc:docMk/>
            <pc:sldMk cId="2558181739" sldId="410"/>
            <ac:spMk id="67" creationId="{FEB87FDF-6FBC-4536-A404-89170848D108}"/>
          </ac:spMkLst>
        </pc:spChg>
        <pc:grpChg chg="add del mod">
          <ac:chgData name="Dezhong Yao" userId="794760dbfb091494" providerId="LiveId" clId="{E24D1FD2-854A-4773-B4ED-2D7ECE196ED4}" dt="2020-09-14T07:48:27.568" v="7291" actId="165"/>
          <ac:grpSpMkLst>
            <pc:docMk/>
            <pc:sldMk cId="2558181739" sldId="410"/>
            <ac:grpSpMk id="4" creationId="{747A74E8-0418-4511-BFFF-67D7F410AEB0}"/>
          </ac:grpSpMkLst>
        </pc:grpChg>
        <pc:grpChg chg="mod topLvl">
          <ac:chgData name="Dezhong Yao" userId="794760dbfb091494" providerId="LiveId" clId="{E24D1FD2-854A-4773-B4ED-2D7ECE196ED4}" dt="2020-09-14T07:55:49.716" v="7639" actId="164"/>
          <ac:grpSpMkLst>
            <pc:docMk/>
            <pc:sldMk cId="2558181739" sldId="410"/>
            <ac:grpSpMk id="13" creationId="{321461C0-2024-4502-829A-C6527975690C}"/>
          </ac:grpSpMkLst>
        </pc:grpChg>
        <pc:grpChg chg="mod topLvl">
          <ac:chgData name="Dezhong Yao" userId="794760dbfb091494" providerId="LiveId" clId="{E24D1FD2-854A-4773-B4ED-2D7ECE196ED4}" dt="2020-09-14T07:55:49.716" v="7639" actId="164"/>
          <ac:grpSpMkLst>
            <pc:docMk/>
            <pc:sldMk cId="2558181739" sldId="410"/>
            <ac:grpSpMk id="14" creationId="{BF0B2596-94DC-45EE-AE31-63DC8F41C5E7}"/>
          </ac:grpSpMkLst>
        </pc:grpChg>
        <pc:grpChg chg="add mod">
          <ac:chgData name="Dezhong Yao" userId="794760dbfb091494" providerId="LiveId" clId="{E24D1FD2-854A-4773-B4ED-2D7ECE196ED4}" dt="2020-09-14T07:55:51.925" v="7640" actId="1076"/>
          <ac:grpSpMkLst>
            <pc:docMk/>
            <pc:sldMk cId="2558181739" sldId="410"/>
            <ac:grpSpMk id="68" creationId="{68B1ECD1-DADC-468A-A9E8-80543B3B0DB4}"/>
          </ac:grpSpMkLst>
        </pc:grpChg>
      </pc:sldChg>
      <pc:sldChg chg="addSp delSp modSp add">
        <pc:chgData name="Dezhong Yao" userId="794760dbfb091494" providerId="LiveId" clId="{E24D1FD2-854A-4773-B4ED-2D7ECE196ED4}" dt="2020-09-14T08:16:54.541" v="8050" actId="1036"/>
        <pc:sldMkLst>
          <pc:docMk/>
          <pc:sldMk cId="2735217983" sldId="411"/>
        </pc:sldMkLst>
        <pc:spChg chg="mod">
          <ac:chgData name="Dezhong Yao" userId="794760dbfb091494" providerId="LiveId" clId="{E24D1FD2-854A-4773-B4ED-2D7ECE196ED4}" dt="2020-09-14T08:16:28.597" v="8036" actId="14100"/>
          <ac:spMkLst>
            <pc:docMk/>
            <pc:sldMk cId="2735217983" sldId="411"/>
            <ac:spMk id="3" creationId="{E1418B2A-7120-4B2E-B4E1-5129B646CE59}"/>
          </ac:spMkLst>
        </pc:spChg>
        <pc:spChg chg="add del mod">
          <ac:chgData name="Dezhong Yao" userId="794760dbfb091494" providerId="LiveId" clId="{E24D1FD2-854A-4773-B4ED-2D7ECE196ED4}" dt="2020-09-14T08:08:47.566" v="7898" actId="478"/>
          <ac:spMkLst>
            <pc:docMk/>
            <pc:sldMk cId="2735217983" sldId="411"/>
            <ac:spMk id="4" creationId="{7D3C2241-2048-4F60-98DC-2DBFF2211F41}"/>
          </ac:spMkLst>
        </pc:spChg>
        <pc:spChg chg="add del mod topLvl">
          <ac:chgData name="Dezhong Yao" userId="794760dbfb091494" providerId="LiveId" clId="{E24D1FD2-854A-4773-B4ED-2D7ECE196ED4}" dt="2020-09-14T08:14:26.094" v="7950" actId="478"/>
          <ac:spMkLst>
            <pc:docMk/>
            <pc:sldMk cId="2735217983" sldId="411"/>
            <ac:spMk id="6" creationId="{9E6E1D79-0610-423C-B155-AEE844057FE8}"/>
          </ac:spMkLst>
        </pc:spChg>
        <pc:spChg chg="add mod ord">
          <ac:chgData name="Dezhong Yao" userId="794760dbfb091494" providerId="LiveId" clId="{E24D1FD2-854A-4773-B4ED-2D7ECE196ED4}" dt="2020-09-14T08:15:05.884" v="7955" actId="164"/>
          <ac:spMkLst>
            <pc:docMk/>
            <pc:sldMk cId="2735217983" sldId="411"/>
            <ac:spMk id="16" creationId="{F62C4691-0B5E-4E7E-85D5-73285F759A29}"/>
          </ac:spMkLst>
        </pc:spChg>
        <pc:spChg chg="del">
          <ac:chgData name="Dezhong Yao" userId="794760dbfb091494" providerId="LiveId" clId="{E24D1FD2-854A-4773-B4ED-2D7ECE196ED4}" dt="2020-09-14T07:56:36.438" v="7651" actId="478"/>
          <ac:spMkLst>
            <pc:docMk/>
            <pc:sldMk cId="2735217983" sldId="411"/>
            <ac:spMk id="60" creationId="{0BD37D4B-0CEA-40CC-80DC-48C3A620624F}"/>
          </ac:spMkLst>
        </pc:spChg>
        <pc:spChg chg="mod">
          <ac:chgData name="Dezhong Yao" userId="794760dbfb091494" providerId="LiveId" clId="{E24D1FD2-854A-4773-B4ED-2D7ECE196ED4}" dt="2020-09-14T07:58:45.439" v="7730" actId="404"/>
          <ac:spMkLst>
            <pc:docMk/>
            <pc:sldMk cId="2735217983" sldId="411"/>
            <ac:spMk id="65" creationId="{A776EB69-86E7-4E09-A660-21B06B8EBCEE}"/>
          </ac:spMkLst>
        </pc:spChg>
        <pc:spChg chg="del">
          <ac:chgData name="Dezhong Yao" userId="794760dbfb091494" providerId="LiveId" clId="{E24D1FD2-854A-4773-B4ED-2D7ECE196ED4}" dt="2020-09-14T07:56:34.439" v="7650" actId="478"/>
          <ac:spMkLst>
            <pc:docMk/>
            <pc:sldMk cId="2735217983" sldId="411"/>
            <ac:spMk id="66" creationId="{1B6791A0-3D58-456F-81CA-666592DCADE2}"/>
          </ac:spMkLst>
        </pc:spChg>
        <pc:spChg chg="mod">
          <ac:chgData name="Dezhong Yao" userId="794760dbfb091494" providerId="LiveId" clId="{E24D1FD2-854A-4773-B4ED-2D7ECE196ED4}" dt="2020-09-14T07:58:45.439" v="7730" actId="404"/>
          <ac:spMkLst>
            <pc:docMk/>
            <pc:sldMk cId="2735217983" sldId="411"/>
            <ac:spMk id="69" creationId="{2929466F-C31D-4F0C-BD26-77CB12E63E79}"/>
          </ac:spMkLst>
        </pc:spChg>
        <pc:spChg chg="mod">
          <ac:chgData name="Dezhong Yao" userId="794760dbfb091494" providerId="LiveId" clId="{E24D1FD2-854A-4773-B4ED-2D7ECE196ED4}" dt="2020-09-14T07:58:45.439" v="7730" actId="404"/>
          <ac:spMkLst>
            <pc:docMk/>
            <pc:sldMk cId="2735217983" sldId="411"/>
            <ac:spMk id="70" creationId="{04872203-08CC-4475-A457-09291A779A7D}"/>
          </ac:spMkLst>
        </pc:spChg>
        <pc:spChg chg="mod">
          <ac:chgData name="Dezhong Yao" userId="794760dbfb091494" providerId="LiveId" clId="{E24D1FD2-854A-4773-B4ED-2D7ECE196ED4}" dt="2020-09-14T07:58:45.439" v="7730" actId="404"/>
          <ac:spMkLst>
            <pc:docMk/>
            <pc:sldMk cId="2735217983" sldId="411"/>
            <ac:spMk id="71" creationId="{84F2DAE0-81C2-4E9D-9AF5-4490FBF25607}"/>
          </ac:spMkLst>
        </pc:spChg>
        <pc:spChg chg="mod">
          <ac:chgData name="Dezhong Yao" userId="794760dbfb091494" providerId="LiveId" clId="{E24D1FD2-854A-4773-B4ED-2D7ECE196ED4}" dt="2020-09-14T07:58:45.439" v="7730" actId="404"/>
          <ac:spMkLst>
            <pc:docMk/>
            <pc:sldMk cId="2735217983" sldId="411"/>
            <ac:spMk id="72" creationId="{352ED39D-F78C-4199-9F19-2F7671EC7A42}"/>
          </ac:spMkLst>
        </pc:spChg>
        <pc:spChg chg="mod">
          <ac:chgData name="Dezhong Yao" userId="794760dbfb091494" providerId="LiveId" clId="{E24D1FD2-854A-4773-B4ED-2D7ECE196ED4}" dt="2020-09-14T07:58:45.439" v="7730" actId="404"/>
          <ac:spMkLst>
            <pc:docMk/>
            <pc:sldMk cId="2735217983" sldId="411"/>
            <ac:spMk id="73" creationId="{B706D79C-E52B-456E-A681-33064143C750}"/>
          </ac:spMkLst>
        </pc:spChg>
        <pc:spChg chg="mod">
          <ac:chgData name="Dezhong Yao" userId="794760dbfb091494" providerId="LiveId" clId="{E24D1FD2-854A-4773-B4ED-2D7ECE196ED4}" dt="2020-09-14T07:58:45.439" v="7730" actId="404"/>
          <ac:spMkLst>
            <pc:docMk/>
            <pc:sldMk cId="2735217983" sldId="411"/>
            <ac:spMk id="74" creationId="{D2A0540F-F2BA-48D5-982D-EFFC04D321AB}"/>
          </ac:spMkLst>
        </pc:spChg>
        <pc:spChg chg="mod">
          <ac:chgData name="Dezhong Yao" userId="794760dbfb091494" providerId="LiveId" clId="{E24D1FD2-854A-4773-B4ED-2D7ECE196ED4}" dt="2020-09-14T07:58:45.439" v="7730" actId="404"/>
          <ac:spMkLst>
            <pc:docMk/>
            <pc:sldMk cId="2735217983" sldId="411"/>
            <ac:spMk id="75" creationId="{0FEC54C8-BF5C-4F33-A97A-ECF285443577}"/>
          </ac:spMkLst>
        </pc:spChg>
        <pc:spChg chg="mod">
          <ac:chgData name="Dezhong Yao" userId="794760dbfb091494" providerId="LiveId" clId="{E24D1FD2-854A-4773-B4ED-2D7ECE196ED4}" dt="2020-09-14T08:00:03.126" v="7760" actId="122"/>
          <ac:spMkLst>
            <pc:docMk/>
            <pc:sldMk cId="2735217983" sldId="411"/>
            <ac:spMk id="76" creationId="{D919F045-B943-423D-883C-6B367315765F}"/>
          </ac:spMkLst>
        </pc:spChg>
        <pc:spChg chg="mod">
          <ac:chgData name="Dezhong Yao" userId="794760dbfb091494" providerId="LiveId" clId="{E24D1FD2-854A-4773-B4ED-2D7ECE196ED4}" dt="2020-09-14T07:58:45.439" v="7730" actId="404"/>
          <ac:spMkLst>
            <pc:docMk/>
            <pc:sldMk cId="2735217983" sldId="411"/>
            <ac:spMk id="77" creationId="{0277578B-8DA1-45F5-9950-582CE6703C0A}"/>
          </ac:spMkLst>
        </pc:spChg>
        <pc:spChg chg="mod">
          <ac:chgData name="Dezhong Yao" userId="794760dbfb091494" providerId="LiveId" clId="{E24D1FD2-854A-4773-B4ED-2D7ECE196ED4}" dt="2020-09-14T07:58:45.439" v="7730" actId="404"/>
          <ac:spMkLst>
            <pc:docMk/>
            <pc:sldMk cId="2735217983" sldId="411"/>
            <ac:spMk id="78" creationId="{8EA6CF27-3E23-48A6-85FF-A9FA228FB114}"/>
          </ac:spMkLst>
        </pc:spChg>
        <pc:spChg chg="mod">
          <ac:chgData name="Dezhong Yao" userId="794760dbfb091494" providerId="LiveId" clId="{E24D1FD2-854A-4773-B4ED-2D7ECE196ED4}" dt="2020-09-14T07:58:45.439" v="7730" actId="404"/>
          <ac:spMkLst>
            <pc:docMk/>
            <pc:sldMk cId="2735217983" sldId="411"/>
            <ac:spMk id="79" creationId="{E8C1406F-4861-4416-8933-7BAF2E6D1399}"/>
          </ac:spMkLst>
        </pc:spChg>
        <pc:spChg chg="mod">
          <ac:chgData name="Dezhong Yao" userId="794760dbfb091494" providerId="LiveId" clId="{E24D1FD2-854A-4773-B4ED-2D7ECE196ED4}" dt="2020-09-14T07:58:45.439" v="7730" actId="404"/>
          <ac:spMkLst>
            <pc:docMk/>
            <pc:sldMk cId="2735217983" sldId="411"/>
            <ac:spMk id="80" creationId="{AD040EB8-92E3-46CE-AE48-641C8A6E0657}"/>
          </ac:spMkLst>
        </pc:spChg>
        <pc:spChg chg="mod">
          <ac:chgData name="Dezhong Yao" userId="794760dbfb091494" providerId="LiveId" clId="{E24D1FD2-854A-4773-B4ED-2D7ECE196ED4}" dt="2020-09-14T07:58:45.439" v="7730" actId="404"/>
          <ac:spMkLst>
            <pc:docMk/>
            <pc:sldMk cId="2735217983" sldId="411"/>
            <ac:spMk id="81" creationId="{93895727-F06A-41E1-A699-98AFBDAAA930}"/>
          </ac:spMkLst>
        </pc:spChg>
        <pc:spChg chg="mod">
          <ac:chgData name="Dezhong Yao" userId="794760dbfb091494" providerId="LiveId" clId="{E24D1FD2-854A-4773-B4ED-2D7ECE196ED4}" dt="2020-09-14T08:00:06.126" v="7761" actId="122"/>
          <ac:spMkLst>
            <pc:docMk/>
            <pc:sldMk cId="2735217983" sldId="411"/>
            <ac:spMk id="82" creationId="{CB820EF2-6C77-4781-A68E-01132A123A55}"/>
          </ac:spMkLst>
        </pc:spChg>
        <pc:spChg chg="mod">
          <ac:chgData name="Dezhong Yao" userId="794760dbfb091494" providerId="LiveId" clId="{E24D1FD2-854A-4773-B4ED-2D7ECE196ED4}" dt="2020-09-14T07:59:54.383" v="7757" actId="3064"/>
          <ac:spMkLst>
            <pc:docMk/>
            <pc:sldMk cId="2735217983" sldId="411"/>
            <ac:spMk id="83" creationId="{8BEE1E55-DF8F-43BA-A3F4-573C3D1D7A71}"/>
          </ac:spMkLst>
        </pc:spChg>
        <pc:spChg chg="mod">
          <ac:chgData name="Dezhong Yao" userId="794760dbfb091494" providerId="LiveId" clId="{E24D1FD2-854A-4773-B4ED-2D7ECE196ED4}" dt="2020-09-14T07:58:45.439" v="7730" actId="404"/>
          <ac:spMkLst>
            <pc:docMk/>
            <pc:sldMk cId="2735217983" sldId="411"/>
            <ac:spMk id="84" creationId="{929D301B-2A57-4F38-90C0-60ECC5D6BE65}"/>
          </ac:spMkLst>
        </pc:spChg>
        <pc:spChg chg="mod">
          <ac:chgData name="Dezhong Yao" userId="794760dbfb091494" providerId="LiveId" clId="{E24D1FD2-854A-4773-B4ED-2D7ECE196ED4}" dt="2020-09-14T07:58:45.439" v="7730" actId="404"/>
          <ac:spMkLst>
            <pc:docMk/>
            <pc:sldMk cId="2735217983" sldId="411"/>
            <ac:spMk id="85" creationId="{121F2452-16B9-47B5-96B9-39F106F4E65D}"/>
          </ac:spMkLst>
        </pc:spChg>
        <pc:spChg chg="mod">
          <ac:chgData name="Dezhong Yao" userId="794760dbfb091494" providerId="LiveId" clId="{E24D1FD2-854A-4773-B4ED-2D7ECE196ED4}" dt="2020-09-14T07:59:54.383" v="7757" actId="3064"/>
          <ac:spMkLst>
            <pc:docMk/>
            <pc:sldMk cId="2735217983" sldId="411"/>
            <ac:spMk id="86" creationId="{4877C09C-9D31-44E3-A9E1-56D5483B43BE}"/>
          </ac:spMkLst>
        </pc:spChg>
        <pc:spChg chg="mod">
          <ac:chgData name="Dezhong Yao" userId="794760dbfb091494" providerId="LiveId" clId="{E24D1FD2-854A-4773-B4ED-2D7ECE196ED4}" dt="2020-09-14T07:58:45.439" v="7730" actId="404"/>
          <ac:spMkLst>
            <pc:docMk/>
            <pc:sldMk cId="2735217983" sldId="411"/>
            <ac:spMk id="87" creationId="{8412B824-98E9-47A9-BA62-DA7E5A84B5F5}"/>
          </ac:spMkLst>
        </pc:spChg>
        <pc:spChg chg="mod">
          <ac:chgData name="Dezhong Yao" userId="794760dbfb091494" providerId="LiveId" clId="{E24D1FD2-854A-4773-B4ED-2D7ECE196ED4}" dt="2020-09-14T07:58:45.439" v="7730" actId="404"/>
          <ac:spMkLst>
            <pc:docMk/>
            <pc:sldMk cId="2735217983" sldId="411"/>
            <ac:spMk id="88" creationId="{ECE775A6-6B81-497A-ACCB-9B5137AB07A2}"/>
          </ac:spMkLst>
        </pc:spChg>
        <pc:spChg chg="mod">
          <ac:chgData name="Dezhong Yao" userId="794760dbfb091494" providerId="LiveId" clId="{E24D1FD2-854A-4773-B4ED-2D7ECE196ED4}" dt="2020-09-14T07:59:54.383" v="7757" actId="3064"/>
          <ac:spMkLst>
            <pc:docMk/>
            <pc:sldMk cId="2735217983" sldId="411"/>
            <ac:spMk id="90" creationId="{981E5433-1C31-4DB9-A6AD-0008F9A66A12}"/>
          </ac:spMkLst>
        </pc:spChg>
        <pc:spChg chg="mod">
          <ac:chgData name="Dezhong Yao" userId="794760dbfb091494" providerId="LiveId" clId="{E24D1FD2-854A-4773-B4ED-2D7ECE196ED4}" dt="2020-09-14T07:59:54.383" v="7757" actId="3064"/>
          <ac:spMkLst>
            <pc:docMk/>
            <pc:sldMk cId="2735217983" sldId="411"/>
            <ac:spMk id="91" creationId="{DA1C3C25-1683-4151-AA8B-36EA4CD92EB1}"/>
          </ac:spMkLst>
        </pc:spChg>
        <pc:spChg chg="mod">
          <ac:chgData name="Dezhong Yao" userId="794760dbfb091494" providerId="LiveId" clId="{E24D1FD2-854A-4773-B4ED-2D7ECE196ED4}" dt="2020-09-14T07:58:45.439" v="7730" actId="404"/>
          <ac:spMkLst>
            <pc:docMk/>
            <pc:sldMk cId="2735217983" sldId="411"/>
            <ac:spMk id="92" creationId="{446EAB31-010F-45ED-9261-9F61BED409EB}"/>
          </ac:spMkLst>
        </pc:spChg>
        <pc:spChg chg="mod">
          <ac:chgData name="Dezhong Yao" userId="794760dbfb091494" providerId="LiveId" clId="{E24D1FD2-854A-4773-B4ED-2D7ECE196ED4}" dt="2020-09-14T07:59:54.383" v="7757" actId="3064"/>
          <ac:spMkLst>
            <pc:docMk/>
            <pc:sldMk cId="2735217983" sldId="411"/>
            <ac:spMk id="93" creationId="{F3FB8A0E-4AB8-4D8D-A490-75C7955ACDB5}"/>
          </ac:spMkLst>
        </pc:spChg>
        <pc:spChg chg="mod">
          <ac:chgData name="Dezhong Yao" userId="794760dbfb091494" providerId="LiveId" clId="{E24D1FD2-854A-4773-B4ED-2D7ECE196ED4}" dt="2020-09-14T07:58:45.439" v="7730" actId="404"/>
          <ac:spMkLst>
            <pc:docMk/>
            <pc:sldMk cId="2735217983" sldId="411"/>
            <ac:spMk id="94" creationId="{E81D6FF2-78D3-403A-81D4-DCC1E85C50E0}"/>
          </ac:spMkLst>
        </pc:spChg>
        <pc:spChg chg="mod">
          <ac:chgData name="Dezhong Yao" userId="794760dbfb091494" providerId="LiveId" clId="{E24D1FD2-854A-4773-B4ED-2D7ECE196ED4}" dt="2020-09-14T07:58:45.439" v="7730" actId="404"/>
          <ac:spMkLst>
            <pc:docMk/>
            <pc:sldMk cId="2735217983" sldId="411"/>
            <ac:spMk id="95" creationId="{2CCD115F-704D-4758-ADD6-41DFB6841D8D}"/>
          </ac:spMkLst>
        </pc:spChg>
        <pc:spChg chg="mod">
          <ac:chgData name="Dezhong Yao" userId="794760dbfb091494" providerId="LiveId" clId="{E24D1FD2-854A-4773-B4ED-2D7ECE196ED4}" dt="2020-09-14T07:58:45.439" v="7730" actId="404"/>
          <ac:spMkLst>
            <pc:docMk/>
            <pc:sldMk cId="2735217983" sldId="411"/>
            <ac:spMk id="96" creationId="{26E08C6B-F0F4-4E10-8255-D182703AF967}"/>
          </ac:spMkLst>
        </pc:spChg>
        <pc:spChg chg="mod">
          <ac:chgData name="Dezhong Yao" userId="794760dbfb091494" providerId="LiveId" clId="{E24D1FD2-854A-4773-B4ED-2D7ECE196ED4}" dt="2020-09-14T07:58:45.439" v="7730" actId="404"/>
          <ac:spMkLst>
            <pc:docMk/>
            <pc:sldMk cId="2735217983" sldId="411"/>
            <ac:spMk id="97" creationId="{0A17446D-D251-43C4-A2CD-529A6C600202}"/>
          </ac:spMkLst>
        </pc:spChg>
        <pc:spChg chg="mod">
          <ac:chgData name="Dezhong Yao" userId="794760dbfb091494" providerId="LiveId" clId="{E24D1FD2-854A-4773-B4ED-2D7ECE196ED4}" dt="2020-09-14T07:59:54.383" v="7757" actId="3064"/>
          <ac:spMkLst>
            <pc:docMk/>
            <pc:sldMk cId="2735217983" sldId="411"/>
            <ac:spMk id="98" creationId="{67845C53-97A0-4890-9CB8-04C29B5E937D}"/>
          </ac:spMkLst>
        </pc:spChg>
        <pc:spChg chg="mod">
          <ac:chgData name="Dezhong Yao" userId="794760dbfb091494" providerId="LiveId" clId="{E24D1FD2-854A-4773-B4ED-2D7ECE196ED4}" dt="2020-09-14T07:58:45.439" v="7730" actId="404"/>
          <ac:spMkLst>
            <pc:docMk/>
            <pc:sldMk cId="2735217983" sldId="411"/>
            <ac:spMk id="99" creationId="{151EC6D4-4019-4E0A-AACB-2B031F2978B7}"/>
          </ac:spMkLst>
        </pc:spChg>
        <pc:spChg chg="mod">
          <ac:chgData name="Dezhong Yao" userId="794760dbfb091494" providerId="LiveId" clId="{E24D1FD2-854A-4773-B4ED-2D7ECE196ED4}" dt="2020-09-14T07:58:45.439" v="7730" actId="404"/>
          <ac:spMkLst>
            <pc:docMk/>
            <pc:sldMk cId="2735217983" sldId="411"/>
            <ac:spMk id="100" creationId="{C05B07D6-82A9-4BEE-8962-B11FBE0C0D63}"/>
          </ac:spMkLst>
        </pc:spChg>
        <pc:spChg chg="mod">
          <ac:chgData name="Dezhong Yao" userId="794760dbfb091494" providerId="LiveId" clId="{E24D1FD2-854A-4773-B4ED-2D7ECE196ED4}" dt="2020-09-14T07:59:54.383" v="7757" actId="3064"/>
          <ac:spMkLst>
            <pc:docMk/>
            <pc:sldMk cId="2735217983" sldId="411"/>
            <ac:spMk id="101" creationId="{1EF7C4B0-2636-4B56-BE0F-7ED13A865B34}"/>
          </ac:spMkLst>
        </pc:spChg>
        <pc:spChg chg="mod">
          <ac:chgData name="Dezhong Yao" userId="794760dbfb091494" providerId="LiveId" clId="{E24D1FD2-854A-4773-B4ED-2D7ECE196ED4}" dt="2020-09-14T07:58:45.439" v="7730" actId="404"/>
          <ac:spMkLst>
            <pc:docMk/>
            <pc:sldMk cId="2735217983" sldId="411"/>
            <ac:spMk id="102" creationId="{0035B9E6-475C-4E76-8D31-8ECAAA2198C2}"/>
          </ac:spMkLst>
        </pc:spChg>
        <pc:spChg chg="mod">
          <ac:chgData name="Dezhong Yao" userId="794760dbfb091494" providerId="LiveId" clId="{E24D1FD2-854A-4773-B4ED-2D7ECE196ED4}" dt="2020-09-14T07:58:45.439" v="7730" actId="404"/>
          <ac:spMkLst>
            <pc:docMk/>
            <pc:sldMk cId="2735217983" sldId="411"/>
            <ac:spMk id="103" creationId="{B4C52BB7-7C86-421B-ADFD-78CD20CA2AB4}"/>
          </ac:spMkLst>
        </pc:spChg>
        <pc:spChg chg="mod">
          <ac:chgData name="Dezhong Yao" userId="794760dbfb091494" providerId="LiveId" clId="{E24D1FD2-854A-4773-B4ED-2D7ECE196ED4}" dt="2020-09-14T07:59:54.383" v="7757" actId="3064"/>
          <ac:spMkLst>
            <pc:docMk/>
            <pc:sldMk cId="2735217983" sldId="411"/>
            <ac:spMk id="104" creationId="{4867917B-F7E5-4814-AAFF-35DA3CFFAA59}"/>
          </ac:spMkLst>
        </pc:spChg>
        <pc:spChg chg="mod">
          <ac:chgData name="Dezhong Yao" userId="794760dbfb091494" providerId="LiveId" clId="{E24D1FD2-854A-4773-B4ED-2D7ECE196ED4}" dt="2020-09-14T07:59:54.383" v="7757" actId="3064"/>
          <ac:spMkLst>
            <pc:docMk/>
            <pc:sldMk cId="2735217983" sldId="411"/>
            <ac:spMk id="105" creationId="{EFD960D4-CD4F-4E8C-906B-C24FBFCF8183}"/>
          </ac:spMkLst>
        </pc:spChg>
        <pc:spChg chg="mod">
          <ac:chgData name="Dezhong Yao" userId="794760dbfb091494" providerId="LiveId" clId="{E24D1FD2-854A-4773-B4ED-2D7ECE196ED4}" dt="2020-09-14T07:58:45.439" v="7730" actId="404"/>
          <ac:spMkLst>
            <pc:docMk/>
            <pc:sldMk cId="2735217983" sldId="411"/>
            <ac:spMk id="106" creationId="{8F4D829F-94C8-416D-AD77-9EAA7BCCF49B}"/>
          </ac:spMkLst>
        </pc:spChg>
        <pc:spChg chg="mod">
          <ac:chgData name="Dezhong Yao" userId="794760dbfb091494" providerId="LiveId" clId="{E24D1FD2-854A-4773-B4ED-2D7ECE196ED4}" dt="2020-09-14T07:58:45.439" v="7730" actId="404"/>
          <ac:spMkLst>
            <pc:docMk/>
            <pc:sldMk cId="2735217983" sldId="411"/>
            <ac:spMk id="107" creationId="{DCB4AD9D-CF35-4BBA-BC8A-D9FBA01F7088}"/>
          </ac:spMkLst>
        </pc:spChg>
        <pc:spChg chg="mod">
          <ac:chgData name="Dezhong Yao" userId="794760dbfb091494" providerId="LiveId" clId="{E24D1FD2-854A-4773-B4ED-2D7ECE196ED4}" dt="2020-09-14T07:58:45.439" v="7730" actId="404"/>
          <ac:spMkLst>
            <pc:docMk/>
            <pc:sldMk cId="2735217983" sldId="411"/>
            <ac:spMk id="108" creationId="{249E664E-5C45-4D04-814B-9CBCA20735C9}"/>
          </ac:spMkLst>
        </pc:spChg>
        <pc:spChg chg="mod">
          <ac:chgData name="Dezhong Yao" userId="794760dbfb091494" providerId="LiveId" clId="{E24D1FD2-854A-4773-B4ED-2D7ECE196ED4}" dt="2020-09-14T07:58:45.439" v="7730" actId="404"/>
          <ac:spMkLst>
            <pc:docMk/>
            <pc:sldMk cId="2735217983" sldId="411"/>
            <ac:spMk id="109" creationId="{262F4855-CAA7-4596-8E9A-F59FBD1C2B25}"/>
          </ac:spMkLst>
        </pc:spChg>
        <pc:spChg chg="mod">
          <ac:chgData name="Dezhong Yao" userId="794760dbfb091494" providerId="LiveId" clId="{E24D1FD2-854A-4773-B4ED-2D7ECE196ED4}" dt="2020-09-14T07:59:54.383" v="7757" actId="3064"/>
          <ac:spMkLst>
            <pc:docMk/>
            <pc:sldMk cId="2735217983" sldId="411"/>
            <ac:spMk id="110" creationId="{FADBE9FC-33A8-4D7D-987E-FD411586548B}"/>
          </ac:spMkLst>
        </pc:spChg>
        <pc:spChg chg="mod">
          <ac:chgData name="Dezhong Yao" userId="794760dbfb091494" providerId="LiveId" clId="{E24D1FD2-854A-4773-B4ED-2D7ECE196ED4}" dt="2020-09-14T07:58:45.439" v="7730" actId="404"/>
          <ac:spMkLst>
            <pc:docMk/>
            <pc:sldMk cId="2735217983" sldId="411"/>
            <ac:spMk id="111" creationId="{DB9FE1EA-3CAF-4571-9AB2-574ADB81DC85}"/>
          </ac:spMkLst>
        </pc:spChg>
        <pc:spChg chg="mod">
          <ac:chgData name="Dezhong Yao" userId="794760dbfb091494" providerId="LiveId" clId="{E24D1FD2-854A-4773-B4ED-2D7ECE196ED4}" dt="2020-09-14T07:58:45.439" v="7730" actId="404"/>
          <ac:spMkLst>
            <pc:docMk/>
            <pc:sldMk cId="2735217983" sldId="411"/>
            <ac:spMk id="112" creationId="{13E0BB93-4729-4841-AEC6-D3105E68A43D}"/>
          </ac:spMkLst>
        </pc:spChg>
        <pc:spChg chg="mod">
          <ac:chgData name="Dezhong Yao" userId="794760dbfb091494" providerId="LiveId" clId="{E24D1FD2-854A-4773-B4ED-2D7ECE196ED4}" dt="2020-09-14T07:58:45.439" v="7730" actId="404"/>
          <ac:spMkLst>
            <pc:docMk/>
            <pc:sldMk cId="2735217983" sldId="411"/>
            <ac:spMk id="113" creationId="{27A194BC-7153-4F91-88E7-DA6E2A48F8E9}"/>
          </ac:spMkLst>
        </pc:spChg>
        <pc:spChg chg="mod">
          <ac:chgData name="Dezhong Yao" userId="794760dbfb091494" providerId="LiveId" clId="{E24D1FD2-854A-4773-B4ED-2D7ECE196ED4}" dt="2020-09-14T07:58:45.439" v="7730" actId="404"/>
          <ac:spMkLst>
            <pc:docMk/>
            <pc:sldMk cId="2735217983" sldId="411"/>
            <ac:spMk id="114" creationId="{99E3424B-F8B3-4FAD-9EAC-10A2A380CAD5}"/>
          </ac:spMkLst>
        </pc:spChg>
        <pc:spChg chg="mod">
          <ac:chgData name="Dezhong Yao" userId="794760dbfb091494" providerId="LiveId" clId="{E24D1FD2-854A-4773-B4ED-2D7ECE196ED4}" dt="2020-09-14T07:58:45.439" v="7730" actId="404"/>
          <ac:spMkLst>
            <pc:docMk/>
            <pc:sldMk cId="2735217983" sldId="411"/>
            <ac:spMk id="115" creationId="{89BA760B-E9CC-4EF6-A68B-E7432165DC2F}"/>
          </ac:spMkLst>
        </pc:spChg>
        <pc:spChg chg="mod">
          <ac:chgData name="Dezhong Yao" userId="794760dbfb091494" providerId="LiveId" clId="{E24D1FD2-854A-4773-B4ED-2D7ECE196ED4}" dt="2020-09-14T07:58:45.439" v="7730" actId="404"/>
          <ac:spMkLst>
            <pc:docMk/>
            <pc:sldMk cId="2735217983" sldId="411"/>
            <ac:spMk id="116" creationId="{12B57B75-38DE-4BB7-B76B-A29A72FE2E2D}"/>
          </ac:spMkLst>
        </pc:spChg>
        <pc:spChg chg="mod">
          <ac:chgData name="Dezhong Yao" userId="794760dbfb091494" providerId="LiveId" clId="{E24D1FD2-854A-4773-B4ED-2D7ECE196ED4}" dt="2020-09-14T07:58:45.439" v="7730" actId="404"/>
          <ac:spMkLst>
            <pc:docMk/>
            <pc:sldMk cId="2735217983" sldId="411"/>
            <ac:spMk id="117" creationId="{1117A216-F755-4278-9F03-0AA3BA80F889}"/>
          </ac:spMkLst>
        </pc:spChg>
        <pc:spChg chg="mod">
          <ac:chgData name="Dezhong Yao" userId="794760dbfb091494" providerId="LiveId" clId="{E24D1FD2-854A-4773-B4ED-2D7ECE196ED4}" dt="2020-09-14T07:58:45.439" v="7730" actId="404"/>
          <ac:spMkLst>
            <pc:docMk/>
            <pc:sldMk cId="2735217983" sldId="411"/>
            <ac:spMk id="118" creationId="{98F47C5B-0746-448F-B7D4-65F0E66D4402}"/>
          </ac:spMkLst>
        </pc:spChg>
        <pc:spChg chg="mod">
          <ac:chgData name="Dezhong Yao" userId="794760dbfb091494" providerId="LiveId" clId="{E24D1FD2-854A-4773-B4ED-2D7ECE196ED4}" dt="2020-09-14T07:58:45.439" v="7730" actId="404"/>
          <ac:spMkLst>
            <pc:docMk/>
            <pc:sldMk cId="2735217983" sldId="411"/>
            <ac:spMk id="119" creationId="{955EA0E8-57DF-486A-8586-A35E0E3909B5}"/>
          </ac:spMkLst>
        </pc:spChg>
        <pc:spChg chg="mod">
          <ac:chgData name="Dezhong Yao" userId="794760dbfb091494" providerId="LiveId" clId="{E24D1FD2-854A-4773-B4ED-2D7ECE196ED4}" dt="2020-09-14T07:58:45.439" v="7730" actId="404"/>
          <ac:spMkLst>
            <pc:docMk/>
            <pc:sldMk cId="2735217983" sldId="411"/>
            <ac:spMk id="120" creationId="{03B8B66B-AFDE-464B-94B7-BDBA5E959450}"/>
          </ac:spMkLst>
        </pc:spChg>
        <pc:spChg chg="mod">
          <ac:chgData name="Dezhong Yao" userId="794760dbfb091494" providerId="LiveId" clId="{E24D1FD2-854A-4773-B4ED-2D7ECE196ED4}" dt="2020-09-14T07:58:45.439" v="7730" actId="404"/>
          <ac:spMkLst>
            <pc:docMk/>
            <pc:sldMk cId="2735217983" sldId="411"/>
            <ac:spMk id="121" creationId="{7FAB983E-3873-46C6-8413-74B77917307A}"/>
          </ac:spMkLst>
        </pc:spChg>
        <pc:spChg chg="mod">
          <ac:chgData name="Dezhong Yao" userId="794760dbfb091494" providerId="LiveId" clId="{E24D1FD2-854A-4773-B4ED-2D7ECE196ED4}" dt="2020-09-14T07:58:45.439" v="7730" actId="404"/>
          <ac:spMkLst>
            <pc:docMk/>
            <pc:sldMk cId="2735217983" sldId="411"/>
            <ac:spMk id="124" creationId="{3B439F85-0AD2-4684-96C4-9CD4BC1AF661}"/>
          </ac:spMkLst>
        </pc:spChg>
        <pc:spChg chg="mod">
          <ac:chgData name="Dezhong Yao" userId="794760dbfb091494" providerId="LiveId" clId="{E24D1FD2-854A-4773-B4ED-2D7ECE196ED4}" dt="2020-09-14T07:58:45.439" v="7730" actId="404"/>
          <ac:spMkLst>
            <pc:docMk/>
            <pc:sldMk cId="2735217983" sldId="411"/>
            <ac:spMk id="125" creationId="{57D4FAC5-3031-40EA-8800-C64E9ED7DE85}"/>
          </ac:spMkLst>
        </pc:spChg>
        <pc:spChg chg="mod">
          <ac:chgData name="Dezhong Yao" userId="794760dbfb091494" providerId="LiveId" clId="{E24D1FD2-854A-4773-B4ED-2D7ECE196ED4}" dt="2020-09-14T07:58:45.439" v="7730" actId="404"/>
          <ac:spMkLst>
            <pc:docMk/>
            <pc:sldMk cId="2735217983" sldId="411"/>
            <ac:spMk id="126" creationId="{8E857A72-5D61-4513-9B39-4B9C33757BED}"/>
          </ac:spMkLst>
        </pc:spChg>
        <pc:spChg chg="mod">
          <ac:chgData name="Dezhong Yao" userId="794760dbfb091494" providerId="LiveId" clId="{E24D1FD2-854A-4773-B4ED-2D7ECE196ED4}" dt="2020-09-14T07:58:45.439" v="7730" actId="404"/>
          <ac:spMkLst>
            <pc:docMk/>
            <pc:sldMk cId="2735217983" sldId="411"/>
            <ac:spMk id="127" creationId="{475FBDE7-92B1-4B17-AC8A-0B24DFEFA6D1}"/>
          </ac:spMkLst>
        </pc:spChg>
        <pc:spChg chg="mod">
          <ac:chgData name="Dezhong Yao" userId="794760dbfb091494" providerId="LiveId" clId="{E24D1FD2-854A-4773-B4ED-2D7ECE196ED4}" dt="2020-09-14T07:58:45.439" v="7730" actId="404"/>
          <ac:spMkLst>
            <pc:docMk/>
            <pc:sldMk cId="2735217983" sldId="411"/>
            <ac:spMk id="128" creationId="{A1274B5C-F7FF-4E2C-AB5E-D1BEB0E91A54}"/>
          </ac:spMkLst>
        </pc:spChg>
        <pc:spChg chg="mod">
          <ac:chgData name="Dezhong Yao" userId="794760dbfb091494" providerId="LiveId" clId="{E24D1FD2-854A-4773-B4ED-2D7ECE196ED4}" dt="2020-09-14T07:58:45.439" v="7730" actId="404"/>
          <ac:spMkLst>
            <pc:docMk/>
            <pc:sldMk cId="2735217983" sldId="411"/>
            <ac:spMk id="129" creationId="{F599DD42-5653-4683-9BA0-9EC9827D0778}"/>
          </ac:spMkLst>
        </pc:spChg>
        <pc:spChg chg="mod">
          <ac:chgData name="Dezhong Yao" userId="794760dbfb091494" providerId="LiveId" clId="{E24D1FD2-854A-4773-B4ED-2D7ECE196ED4}" dt="2020-09-14T08:00:34.957" v="7771" actId="20577"/>
          <ac:spMkLst>
            <pc:docMk/>
            <pc:sldMk cId="2735217983" sldId="411"/>
            <ac:spMk id="130" creationId="{DA43BEFC-38D4-4269-A3ED-371C775F3373}"/>
          </ac:spMkLst>
        </pc:spChg>
        <pc:spChg chg="mod">
          <ac:chgData name="Dezhong Yao" userId="794760dbfb091494" providerId="LiveId" clId="{E24D1FD2-854A-4773-B4ED-2D7ECE196ED4}" dt="2020-09-14T07:58:45.439" v="7730" actId="404"/>
          <ac:spMkLst>
            <pc:docMk/>
            <pc:sldMk cId="2735217983" sldId="411"/>
            <ac:spMk id="131" creationId="{A0719091-1719-4EC4-9273-226F0012C869}"/>
          </ac:spMkLst>
        </pc:spChg>
        <pc:spChg chg="mod">
          <ac:chgData name="Dezhong Yao" userId="794760dbfb091494" providerId="LiveId" clId="{E24D1FD2-854A-4773-B4ED-2D7ECE196ED4}" dt="2020-09-14T07:58:45.439" v="7730" actId="404"/>
          <ac:spMkLst>
            <pc:docMk/>
            <pc:sldMk cId="2735217983" sldId="411"/>
            <ac:spMk id="132" creationId="{E7003E7D-E6FF-4467-B14E-6DBC1EC55F34}"/>
          </ac:spMkLst>
        </pc:spChg>
        <pc:spChg chg="mod">
          <ac:chgData name="Dezhong Yao" userId="794760dbfb091494" providerId="LiveId" clId="{E24D1FD2-854A-4773-B4ED-2D7ECE196ED4}" dt="2020-09-14T07:58:45.439" v="7730" actId="404"/>
          <ac:spMkLst>
            <pc:docMk/>
            <pc:sldMk cId="2735217983" sldId="411"/>
            <ac:spMk id="133" creationId="{E3D7028F-458E-404A-8B1C-452EB7F1F289}"/>
          </ac:spMkLst>
        </pc:spChg>
        <pc:spChg chg="mod">
          <ac:chgData name="Dezhong Yao" userId="794760dbfb091494" providerId="LiveId" clId="{E24D1FD2-854A-4773-B4ED-2D7ECE196ED4}" dt="2020-09-14T07:58:45.439" v="7730" actId="404"/>
          <ac:spMkLst>
            <pc:docMk/>
            <pc:sldMk cId="2735217983" sldId="411"/>
            <ac:spMk id="134" creationId="{A135E891-0A87-4118-B24B-1801BFEA81F0}"/>
          </ac:spMkLst>
        </pc:spChg>
        <pc:spChg chg="mod">
          <ac:chgData name="Dezhong Yao" userId="794760dbfb091494" providerId="LiveId" clId="{E24D1FD2-854A-4773-B4ED-2D7ECE196ED4}" dt="2020-09-14T08:00:32.430" v="7770"/>
          <ac:spMkLst>
            <pc:docMk/>
            <pc:sldMk cId="2735217983" sldId="411"/>
            <ac:spMk id="135" creationId="{2998069C-E02E-4F2A-8481-00DD3ABE1BBD}"/>
          </ac:spMkLst>
        </pc:spChg>
        <pc:spChg chg="mod">
          <ac:chgData name="Dezhong Yao" userId="794760dbfb091494" providerId="LiveId" clId="{E24D1FD2-854A-4773-B4ED-2D7ECE196ED4}" dt="2020-09-14T08:13:32.871" v="7934" actId="404"/>
          <ac:spMkLst>
            <pc:docMk/>
            <pc:sldMk cId="2735217983" sldId="411"/>
            <ac:spMk id="352" creationId="{4CD866C9-B6EA-42DB-82E7-1C70AA94896C}"/>
          </ac:spMkLst>
        </pc:spChg>
        <pc:spChg chg="mod">
          <ac:chgData name="Dezhong Yao" userId="794760dbfb091494" providerId="LiveId" clId="{E24D1FD2-854A-4773-B4ED-2D7ECE196ED4}" dt="2020-09-14T08:13:32.871" v="7934" actId="404"/>
          <ac:spMkLst>
            <pc:docMk/>
            <pc:sldMk cId="2735217983" sldId="411"/>
            <ac:spMk id="353" creationId="{2C15EDBA-2463-4BD3-A5E2-511CC7892A54}"/>
          </ac:spMkLst>
        </pc:spChg>
        <pc:spChg chg="mod">
          <ac:chgData name="Dezhong Yao" userId="794760dbfb091494" providerId="LiveId" clId="{E24D1FD2-854A-4773-B4ED-2D7ECE196ED4}" dt="2020-09-14T08:13:32.871" v="7934" actId="404"/>
          <ac:spMkLst>
            <pc:docMk/>
            <pc:sldMk cId="2735217983" sldId="411"/>
            <ac:spMk id="354" creationId="{5F4BCDE2-EA63-44C1-B172-7DEF38B7C6AA}"/>
          </ac:spMkLst>
        </pc:spChg>
        <pc:spChg chg="mod">
          <ac:chgData name="Dezhong Yao" userId="794760dbfb091494" providerId="LiveId" clId="{E24D1FD2-854A-4773-B4ED-2D7ECE196ED4}" dt="2020-09-14T08:13:32.871" v="7934" actId="404"/>
          <ac:spMkLst>
            <pc:docMk/>
            <pc:sldMk cId="2735217983" sldId="411"/>
            <ac:spMk id="355" creationId="{D50D194F-ABC3-4B73-851A-625D6A75B93E}"/>
          </ac:spMkLst>
        </pc:spChg>
        <pc:spChg chg="mod">
          <ac:chgData name="Dezhong Yao" userId="794760dbfb091494" providerId="LiveId" clId="{E24D1FD2-854A-4773-B4ED-2D7ECE196ED4}" dt="2020-09-14T08:13:32.871" v="7934" actId="404"/>
          <ac:spMkLst>
            <pc:docMk/>
            <pc:sldMk cId="2735217983" sldId="411"/>
            <ac:spMk id="356" creationId="{32AB9E1D-CA00-4C80-8C5E-5001B272408B}"/>
          </ac:spMkLst>
        </pc:spChg>
        <pc:spChg chg="mod">
          <ac:chgData name="Dezhong Yao" userId="794760dbfb091494" providerId="LiveId" clId="{E24D1FD2-854A-4773-B4ED-2D7ECE196ED4}" dt="2020-09-14T08:13:32.871" v="7934" actId="404"/>
          <ac:spMkLst>
            <pc:docMk/>
            <pc:sldMk cId="2735217983" sldId="411"/>
            <ac:spMk id="357" creationId="{EA03688E-4FFE-4825-B37B-A39C8CCB79E7}"/>
          </ac:spMkLst>
        </pc:spChg>
        <pc:spChg chg="mod">
          <ac:chgData name="Dezhong Yao" userId="794760dbfb091494" providerId="LiveId" clId="{E24D1FD2-854A-4773-B4ED-2D7ECE196ED4}" dt="2020-09-14T08:13:32.871" v="7934" actId="404"/>
          <ac:spMkLst>
            <pc:docMk/>
            <pc:sldMk cId="2735217983" sldId="411"/>
            <ac:spMk id="358" creationId="{B0C7390F-B4AA-43E1-9776-65CC31A1E07F}"/>
          </ac:spMkLst>
        </pc:spChg>
        <pc:spChg chg="mod">
          <ac:chgData name="Dezhong Yao" userId="794760dbfb091494" providerId="LiveId" clId="{E24D1FD2-854A-4773-B4ED-2D7ECE196ED4}" dt="2020-09-14T08:13:32.871" v="7934" actId="404"/>
          <ac:spMkLst>
            <pc:docMk/>
            <pc:sldMk cId="2735217983" sldId="411"/>
            <ac:spMk id="359" creationId="{6DEC606E-5A67-4802-86EF-E5C9C3F442D3}"/>
          </ac:spMkLst>
        </pc:spChg>
        <pc:spChg chg="mod">
          <ac:chgData name="Dezhong Yao" userId="794760dbfb091494" providerId="LiveId" clId="{E24D1FD2-854A-4773-B4ED-2D7ECE196ED4}" dt="2020-09-14T08:13:32.871" v="7934" actId="404"/>
          <ac:spMkLst>
            <pc:docMk/>
            <pc:sldMk cId="2735217983" sldId="411"/>
            <ac:spMk id="360" creationId="{179F69D8-51B4-4ACB-BAA3-D3B5F5ACFD71}"/>
          </ac:spMkLst>
        </pc:spChg>
        <pc:spChg chg="mod">
          <ac:chgData name="Dezhong Yao" userId="794760dbfb091494" providerId="LiveId" clId="{E24D1FD2-854A-4773-B4ED-2D7ECE196ED4}" dt="2020-09-14T08:13:32.871" v="7934" actId="404"/>
          <ac:spMkLst>
            <pc:docMk/>
            <pc:sldMk cId="2735217983" sldId="411"/>
            <ac:spMk id="361" creationId="{84D9F593-FF48-46C9-B5C4-75420C998D1E}"/>
          </ac:spMkLst>
        </pc:spChg>
        <pc:spChg chg="mod">
          <ac:chgData name="Dezhong Yao" userId="794760dbfb091494" providerId="LiveId" clId="{E24D1FD2-854A-4773-B4ED-2D7ECE196ED4}" dt="2020-09-14T08:13:32.871" v="7934" actId="404"/>
          <ac:spMkLst>
            <pc:docMk/>
            <pc:sldMk cId="2735217983" sldId="411"/>
            <ac:spMk id="362" creationId="{9AF531CC-49CE-4C5E-B9A6-91035B74796D}"/>
          </ac:spMkLst>
        </pc:spChg>
        <pc:spChg chg="mod">
          <ac:chgData name="Dezhong Yao" userId="794760dbfb091494" providerId="LiveId" clId="{E24D1FD2-854A-4773-B4ED-2D7ECE196ED4}" dt="2020-09-14T08:13:32.871" v="7934" actId="404"/>
          <ac:spMkLst>
            <pc:docMk/>
            <pc:sldMk cId="2735217983" sldId="411"/>
            <ac:spMk id="363" creationId="{3C31C895-6111-415D-BA28-8E84A159816F}"/>
          </ac:spMkLst>
        </pc:spChg>
        <pc:spChg chg="mod">
          <ac:chgData name="Dezhong Yao" userId="794760dbfb091494" providerId="LiveId" clId="{E24D1FD2-854A-4773-B4ED-2D7ECE196ED4}" dt="2020-09-14T08:13:32.871" v="7934" actId="404"/>
          <ac:spMkLst>
            <pc:docMk/>
            <pc:sldMk cId="2735217983" sldId="411"/>
            <ac:spMk id="364" creationId="{F01D1FAF-9835-48B9-90F4-03C2D75E2336}"/>
          </ac:spMkLst>
        </pc:spChg>
        <pc:spChg chg="mod">
          <ac:chgData name="Dezhong Yao" userId="794760dbfb091494" providerId="LiveId" clId="{E24D1FD2-854A-4773-B4ED-2D7ECE196ED4}" dt="2020-09-14T08:13:32.871" v="7934" actId="404"/>
          <ac:spMkLst>
            <pc:docMk/>
            <pc:sldMk cId="2735217983" sldId="411"/>
            <ac:spMk id="365" creationId="{A1487B00-A7B2-4146-94C8-D233C654C492}"/>
          </ac:spMkLst>
        </pc:spChg>
        <pc:spChg chg="mod">
          <ac:chgData name="Dezhong Yao" userId="794760dbfb091494" providerId="LiveId" clId="{E24D1FD2-854A-4773-B4ED-2D7ECE196ED4}" dt="2020-09-14T08:13:32.871" v="7934" actId="404"/>
          <ac:spMkLst>
            <pc:docMk/>
            <pc:sldMk cId="2735217983" sldId="411"/>
            <ac:spMk id="366" creationId="{3554C047-48CD-4FC3-8332-E82E237D8206}"/>
          </ac:spMkLst>
        </pc:spChg>
        <pc:spChg chg="mod">
          <ac:chgData name="Dezhong Yao" userId="794760dbfb091494" providerId="LiveId" clId="{E24D1FD2-854A-4773-B4ED-2D7ECE196ED4}" dt="2020-09-14T08:13:32.871" v="7934" actId="404"/>
          <ac:spMkLst>
            <pc:docMk/>
            <pc:sldMk cId="2735217983" sldId="411"/>
            <ac:spMk id="367" creationId="{506C9D6D-439A-4AC8-B8A3-578F7BC5ACF0}"/>
          </ac:spMkLst>
        </pc:spChg>
        <pc:spChg chg="mod">
          <ac:chgData name="Dezhong Yao" userId="794760dbfb091494" providerId="LiveId" clId="{E24D1FD2-854A-4773-B4ED-2D7ECE196ED4}" dt="2020-09-14T08:13:32.871" v="7934" actId="404"/>
          <ac:spMkLst>
            <pc:docMk/>
            <pc:sldMk cId="2735217983" sldId="411"/>
            <ac:spMk id="368" creationId="{28DE5793-24BA-460B-8C73-33FD3BFC2EA5}"/>
          </ac:spMkLst>
        </pc:spChg>
        <pc:spChg chg="mod">
          <ac:chgData name="Dezhong Yao" userId="794760dbfb091494" providerId="LiveId" clId="{E24D1FD2-854A-4773-B4ED-2D7ECE196ED4}" dt="2020-09-14T08:13:32.871" v="7934" actId="404"/>
          <ac:spMkLst>
            <pc:docMk/>
            <pc:sldMk cId="2735217983" sldId="411"/>
            <ac:spMk id="369" creationId="{8FC8FF5C-7220-433F-884A-3276C890E341}"/>
          </ac:spMkLst>
        </pc:spChg>
        <pc:spChg chg="mod">
          <ac:chgData name="Dezhong Yao" userId="794760dbfb091494" providerId="LiveId" clId="{E24D1FD2-854A-4773-B4ED-2D7ECE196ED4}" dt="2020-09-14T08:13:32.871" v="7934" actId="404"/>
          <ac:spMkLst>
            <pc:docMk/>
            <pc:sldMk cId="2735217983" sldId="411"/>
            <ac:spMk id="370" creationId="{130F623F-0DD6-49C8-8EF9-BF0087B0D39C}"/>
          </ac:spMkLst>
        </pc:spChg>
        <pc:spChg chg="mod">
          <ac:chgData name="Dezhong Yao" userId="794760dbfb091494" providerId="LiveId" clId="{E24D1FD2-854A-4773-B4ED-2D7ECE196ED4}" dt="2020-09-14T08:13:32.871" v="7934" actId="404"/>
          <ac:spMkLst>
            <pc:docMk/>
            <pc:sldMk cId="2735217983" sldId="411"/>
            <ac:spMk id="371" creationId="{A54A0B17-47E5-486F-86AB-141FA3A0D45F}"/>
          </ac:spMkLst>
        </pc:spChg>
        <pc:spChg chg="mod">
          <ac:chgData name="Dezhong Yao" userId="794760dbfb091494" providerId="LiveId" clId="{E24D1FD2-854A-4773-B4ED-2D7ECE196ED4}" dt="2020-09-14T08:13:32.871" v="7934" actId="404"/>
          <ac:spMkLst>
            <pc:docMk/>
            <pc:sldMk cId="2735217983" sldId="411"/>
            <ac:spMk id="372" creationId="{A456CEF0-046B-4234-B8A6-4E341B05706F}"/>
          </ac:spMkLst>
        </pc:spChg>
        <pc:spChg chg="mod">
          <ac:chgData name="Dezhong Yao" userId="794760dbfb091494" providerId="LiveId" clId="{E24D1FD2-854A-4773-B4ED-2D7ECE196ED4}" dt="2020-09-14T08:13:32.871" v="7934" actId="404"/>
          <ac:spMkLst>
            <pc:docMk/>
            <pc:sldMk cId="2735217983" sldId="411"/>
            <ac:spMk id="374" creationId="{13071E55-46B7-47A3-8F2B-CA1A184227DA}"/>
          </ac:spMkLst>
        </pc:spChg>
        <pc:spChg chg="mod">
          <ac:chgData name="Dezhong Yao" userId="794760dbfb091494" providerId="LiveId" clId="{E24D1FD2-854A-4773-B4ED-2D7ECE196ED4}" dt="2020-09-14T08:13:32.871" v="7934" actId="404"/>
          <ac:spMkLst>
            <pc:docMk/>
            <pc:sldMk cId="2735217983" sldId="411"/>
            <ac:spMk id="375" creationId="{F0EDF0F3-E053-4180-8F2F-5FA1B9DBAFE9}"/>
          </ac:spMkLst>
        </pc:spChg>
        <pc:spChg chg="mod">
          <ac:chgData name="Dezhong Yao" userId="794760dbfb091494" providerId="LiveId" clId="{E24D1FD2-854A-4773-B4ED-2D7ECE196ED4}" dt="2020-09-14T08:13:32.871" v="7934" actId="404"/>
          <ac:spMkLst>
            <pc:docMk/>
            <pc:sldMk cId="2735217983" sldId="411"/>
            <ac:spMk id="376" creationId="{5ED3EB49-DA53-4861-82E6-3109E66C20FA}"/>
          </ac:spMkLst>
        </pc:spChg>
        <pc:spChg chg="mod">
          <ac:chgData name="Dezhong Yao" userId="794760dbfb091494" providerId="LiveId" clId="{E24D1FD2-854A-4773-B4ED-2D7ECE196ED4}" dt="2020-09-14T08:13:32.871" v="7934" actId="404"/>
          <ac:spMkLst>
            <pc:docMk/>
            <pc:sldMk cId="2735217983" sldId="411"/>
            <ac:spMk id="377" creationId="{0FCF94A1-A0DF-433E-A6D2-A52533D83EAA}"/>
          </ac:spMkLst>
        </pc:spChg>
        <pc:spChg chg="mod">
          <ac:chgData name="Dezhong Yao" userId="794760dbfb091494" providerId="LiveId" clId="{E24D1FD2-854A-4773-B4ED-2D7ECE196ED4}" dt="2020-09-14T08:13:32.871" v="7934" actId="404"/>
          <ac:spMkLst>
            <pc:docMk/>
            <pc:sldMk cId="2735217983" sldId="411"/>
            <ac:spMk id="378" creationId="{7621FB9C-CD8D-4140-9431-B72B9EFFAC6F}"/>
          </ac:spMkLst>
        </pc:spChg>
        <pc:spChg chg="mod">
          <ac:chgData name="Dezhong Yao" userId="794760dbfb091494" providerId="LiveId" clId="{E24D1FD2-854A-4773-B4ED-2D7ECE196ED4}" dt="2020-09-14T08:13:32.871" v="7934" actId="404"/>
          <ac:spMkLst>
            <pc:docMk/>
            <pc:sldMk cId="2735217983" sldId="411"/>
            <ac:spMk id="379" creationId="{B01C1C52-FD1E-4AF0-A61C-8205B35AEEA5}"/>
          </ac:spMkLst>
        </pc:spChg>
        <pc:spChg chg="mod">
          <ac:chgData name="Dezhong Yao" userId="794760dbfb091494" providerId="LiveId" clId="{E24D1FD2-854A-4773-B4ED-2D7ECE196ED4}" dt="2020-09-14T08:13:32.871" v="7934" actId="404"/>
          <ac:spMkLst>
            <pc:docMk/>
            <pc:sldMk cId="2735217983" sldId="411"/>
            <ac:spMk id="380" creationId="{2B551D1E-BBA2-405E-890A-9646D596BC22}"/>
          </ac:spMkLst>
        </pc:spChg>
        <pc:spChg chg="mod">
          <ac:chgData name="Dezhong Yao" userId="794760dbfb091494" providerId="LiveId" clId="{E24D1FD2-854A-4773-B4ED-2D7ECE196ED4}" dt="2020-09-14T08:13:32.871" v="7934" actId="404"/>
          <ac:spMkLst>
            <pc:docMk/>
            <pc:sldMk cId="2735217983" sldId="411"/>
            <ac:spMk id="381" creationId="{936B6709-AE91-4E4F-8E77-1AC0DBE63EFB}"/>
          </ac:spMkLst>
        </pc:spChg>
        <pc:spChg chg="mod">
          <ac:chgData name="Dezhong Yao" userId="794760dbfb091494" providerId="LiveId" clId="{E24D1FD2-854A-4773-B4ED-2D7ECE196ED4}" dt="2020-09-14T08:13:32.871" v="7934" actId="404"/>
          <ac:spMkLst>
            <pc:docMk/>
            <pc:sldMk cId="2735217983" sldId="411"/>
            <ac:spMk id="382" creationId="{89BDC18C-E14D-4F91-BC65-526E55DF10D6}"/>
          </ac:spMkLst>
        </pc:spChg>
        <pc:spChg chg="mod">
          <ac:chgData name="Dezhong Yao" userId="794760dbfb091494" providerId="LiveId" clId="{E24D1FD2-854A-4773-B4ED-2D7ECE196ED4}" dt="2020-09-14T08:13:32.871" v="7934" actId="404"/>
          <ac:spMkLst>
            <pc:docMk/>
            <pc:sldMk cId="2735217983" sldId="411"/>
            <ac:spMk id="383" creationId="{922069CB-47E5-4FCB-89D1-08F3537D033F}"/>
          </ac:spMkLst>
        </pc:spChg>
        <pc:spChg chg="mod">
          <ac:chgData name="Dezhong Yao" userId="794760dbfb091494" providerId="LiveId" clId="{E24D1FD2-854A-4773-B4ED-2D7ECE196ED4}" dt="2020-09-14T08:13:32.871" v="7934" actId="404"/>
          <ac:spMkLst>
            <pc:docMk/>
            <pc:sldMk cId="2735217983" sldId="411"/>
            <ac:spMk id="384" creationId="{2F268F1E-68C5-4D15-B27F-40197F619973}"/>
          </ac:spMkLst>
        </pc:spChg>
        <pc:spChg chg="mod">
          <ac:chgData name="Dezhong Yao" userId="794760dbfb091494" providerId="LiveId" clId="{E24D1FD2-854A-4773-B4ED-2D7ECE196ED4}" dt="2020-09-14T08:13:32.871" v="7934" actId="404"/>
          <ac:spMkLst>
            <pc:docMk/>
            <pc:sldMk cId="2735217983" sldId="411"/>
            <ac:spMk id="385" creationId="{AA202BC6-FE38-4508-976F-91A71F51B61A}"/>
          </ac:spMkLst>
        </pc:spChg>
        <pc:spChg chg="mod">
          <ac:chgData name="Dezhong Yao" userId="794760dbfb091494" providerId="LiveId" clId="{E24D1FD2-854A-4773-B4ED-2D7ECE196ED4}" dt="2020-09-14T08:13:32.871" v="7934" actId="404"/>
          <ac:spMkLst>
            <pc:docMk/>
            <pc:sldMk cId="2735217983" sldId="411"/>
            <ac:spMk id="386" creationId="{D1805E57-EF4E-48B6-BDE9-D7729C2A679A}"/>
          </ac:spMkLst>
        </pc:spChg>
        <pc:spChg chg="mod">
          <ac:chgData name="Dezhong Yao" userId="794760dbfb091494" providerId="LiveId" clId="{E24D1FD2-854A-4773-B4ED-2D7ECE196ED4}" dt="2020-09-14T08:13:32.871" v="7934" actId="404"/>
          <ac:spMkLst>
            <pc:docMk/>
            <pc:sldMk cId="2735217983" sldId="411"/>
            <ac:spMk id="387" creationId="{BE3D1732-AC90-44C1-A85B-ABF8A7EDA836}"/>
          </ac:spMkLst>
        </pc:spChg>
        <pc:spChg chg="mod">
          <ac:chgData name="Dezhong Yao" userId="794760dbfb091494" providerId="LiveId" clId="{E24D1FD2-854A-4773-B4ED-2D7ECE196ED4}" dt="2020-09-14T08:13:32.871" v="7934" actId="404"/>
          <ac:spMkLst>
            <pc:docMk/>
            <pc:sldMk cId="2735217983" sldId="411"/>
            <ac:spMk id="388" creationId="{D8B7E5CF-DB4C-4554-9DF7-1DB526500F66}"/>
          </ac:spMkLst>
        </pc:spChg>
        <pc:spChg chg="mod">
          <ac:chgData name="Dezhong Yao" userId="794760dbfb091494" providerId="LiveId" clId="{E24D1FD2-854A-4773-B4ED-2D7ECE196ED4}" dt="2020-09-14T08:13:32.871" v="7934" actId="404"/>
          <ac:spMkLst>
            <pc:docMk/>
            <pc:sldMk cId="2735217983" sldId="411"/>
            <ac:spMk id="389" creationId="{F1493B6A-6638-4A85-8987-AAA499654B35}"/>
          </ac:spMkLst>
        </pc:spChg>
        <pc:spChg chg="mod">
          <ac:chgData name="Dezhong Yao" userId="794760dbfb091494" providerId="LiveId" clId="{E24D1FD2-854A-4773-B4ED-2D7ECE196ED4}" dt="2020-09-14T08:13:32.871" v="7934" actId="404"/>
          <ac:spMkLst>
            <pc:docMk/>
            <pc:sldMk cId="2735217983" sldId="411"/>
            <ac:spMk id="390" creationId="{493AE755-8976-4158-B29E-FE8663A4F03A}"/>
          </ac:spMkLst>
        </pc:spChg>
        <pc:spChg chg="mod">
          <ac:chgData name="Dezhong Yao" userId="794760dbfb091494" providerId="LiveId" clId="{E24D1FD2-854A-4773-B4ED-2D7ECE196ED4}" dt="2020-09-14T08:13:32.871" v="7934" actId="404"/>
          <ac:spMkLst>
            <pc:docMk/>
            <pc:sldMk cId="2735217983" sldId="411"/>
            <ac:spMk id="391" creationId="{B735CDBC-88E8-4BFB-B124-490C9FCBEAE5}"/>
          </ac:spMkLst>
        </pc:spChg>
        <pc:spChg chg="mod">
          <ac:chgData name="Dezhong Yao" userId="794760dbfb091494" providerId="LiveId" clId="{E24D1FD2-854A-4773-B4ED-2D7ECE196ED4}" dt="2020-09-14T08:13:32.871" v="7934" actId="404"/>
          <ac:spMkLst>
            <pc:docMk/>
            <pc:sldMk cId="2735217983" sldId="411"/>
            <ac:spMk id="392" creationId="{CA547BC9-D9CA-40A4-A539-E29E4125EFA9}"/>
          </ac:spMkLst>
        </pc:spChg>
        <pc:spChg chg="mod">
          <ac:chgData name="Dezhong Yao" userId="794760dbfb091494" providerId="LiveId" clId="{E24D1FD2-854A-4773-B4ED-2D7ECE196ED4}" dt="2020-09-14T08:13:32.871" v="7934" actId="404"/>
          <ac:spMkLst>
            <pc:docMk/>
            <pc:sldMk cId="2735217983" sldId="411"/>
            <ac:spMk id="393" creationId="{B2871C65-4F3E-40EE-8C26-9D95BE2F66B4}"/>
          </ac:spMkLst>
        </pc:spChg>
        <pc:spChg chg="mod">
          <ac:chgData name="Dezhong Yao" userId="794760dbfb091494" providerId="LiveId" clId="{E24D1FD2-854A-4773-B4ED-2D7ECE196ED4}" dt="2020-09-14T08:13:32.871" v="7934" actId="404"/>
          <ac:spMkLst>
            <pc:docMk/>
            <pc:sldMk cId="2735217983" sldId="411"/>
            <ac:spMk id="394" creationId="{AD78C4AE-91D5-4948-9FC6-31D5A19F0877}"/>
          </ac:spMkLst>
        </pc:spChg>
        <pc:spChg chg="mod">
          <ac:chgData name="Dezhong Yao" userId="794760dbfb091494" providerId="LiveId" clId="{E24D1FD2-854A-4773-B4ED-2D7ECE196ED4}" dt="2020-09-14T08:13:32.871" v="7934" actId="404"/>
          <ac:spMkLst>
            <pc:docMk/>
            <pc:sldMk cId="2735217983" sldId="411"/>
            <ac:spMk id="395" creationId="{0C1D60CC-077C-4E68-85BB-3AA586FB2E93}"/>
          </ac:spMkLst>
        </pc:spChg>
        <pc:spChg chg="mod">
          <ac:chgData name="Dezhong Yao" userId="794760dbfb091494" providerId="LiveId" clId="{E24D1FD2-854A-4773-B4ED-2D7ECE196ED4}" dt="2020-09-14T08:13:32.871" v="7934" actId="404"/>
          <ac:spMkLst>
            <pc:docMk/>
            <pc:sldMk cId="2735217983" sldId="411"/>
            <ac:spMk id="396" creationId="{C48383BB-1ED8-437C-9EC3-98A685A34923}"/>
          </ac:spMkLst>
        </pc:spChg>
        <pc:spChg chg="mod">
          <ac:chgData name="Dezhong Yao" userId="794760dbfb091494" providerId="LiveId" clId="{E24D1FD2-854A-4773-B4ED-2D7ECE196ED4}" dt="2020-09-14T08:13:32.871" v="7934" actId="404"/>
          <ac:spMkLst>
            <pc:docMk/>
            <pc:sldMk cId="2735217983" sldId="411"/>
            <ac:spMk id="397" creationId="{BC09EFAB-8324-42CB-B1E9-8675ED8FCB6D}"/>
          </ac:spMkLst>
        </pc:spChg>
        <pc:spChg chg="mod">
          <ac:chgData name="Dezhong Yao" userId="794760dbfb091494" providerId="LiveId" clId="{E24D1FD2-854A-4773-B4ED-2D7ECE196ED4}" dt="2020-09-14T08:13:32.871" v="7934" actId="404"/>
          <ac:spMkLst>
            <pc:docMk/>
            <pc:sldMk cId="2735217983" sldId="411"/>
            <ac:spMk id="398" creationId="{25365071-1A67-40C9-953E-D487A5CD39BD}"/>
          </ac:spMkLst>
        </pc:spChg>
        <pc:spChg chg="mod">
          <ac:chgData name="Dezhong Yao" userId="794760dbfb091494" providerId="LiveId" clId="{E24D1FD2-854A-4773-B4ED-2D7ECE196ED4}" dt="2020-09-14T08:13:32.871" v="7934" actId="404"/>
          <ac:spMkLst>
            <pc:docMk/>
            <pc:sldMk cId="2735217983" sldId="411"/>
            <ac:spMk id="399" creationId="{1854A1F6-8FB1-42A3-8044-8398CEA1FEFC}"/>
          </ac:spMkLst>
        </pc:spChg>
        <pc:spChg chg="mod">
          <ac:chgData name="Dezhong Yao" userId="794760dbfb091494" providerId="LiveId" clId="{E24D1FD2-854A-4773-B4ED-2D7ECE196ED4}" dt="2020-09-14T08:13:32.871" v="7934" actId="404"/>
          <ac:spMkLst>
            <pc:docMk/>
            <pc:sldMk cId="2735217983" sldId="411"/>
            <ac:spMk id="400" creationId="{B337137C-A88D-48A2-8CB3-159E66936ECA}"/>
          </ac:spMkLst>
        </pc:spChg>
        <pc:spChg chg="mod">
          <ac:chgData name="Dezhong Yao" userId="794760dbfb091494" providerId="LiveId" clId="{E24D1FD2-854A-4773-B4ED-2D7ECE196ED4}" dt="2020-09-14T08:13:32.871" v="7934" actId="404"/>
          <ac:spMkLst>
            <pc:docMk/>
            <pc:sldMk cId="2735217983" sldId="411"/>
            <ac:spMk id="401" creationId="{D33E0989-3B19-4A86-A71E-43B73A082562}"/>
          </ac:spMkLst>
        </pc:spChg>
        <pc:spChg chg="mod">
          <ac:chgData name="Dezhong Yao" userId="794760dbfb091494" providerId="LiveId" clId="{E24D1FD2-854A-4773-B4ED-2D7ECE196ED4}" dt="2020-09-14T08:13:32.871" v="7934" actId="404"/>
          <ac:spMkLst>
            <pc:docMk/>
            <pc:sldMk cId="2735217983" sldId="411"/>
            <ac:spMk id="402" creationId="{DBAF8E75-DA1B-4954-96AA-5D695D53448F}"/>
          </ac:spMkLst>
        </pc:spChg>
        <pc:spChg chg="mod">
          <ac:chgData name="Dezhong Yao" userId="794760dbfb091494" providerId="LiveId" clId="{E24D1FD2-854A-4773-B4ED-2D7ECE196ED4}" dt="2020-09-14T08:13:32.871" v="7934" actId="404"/>
          <ac:spMkLst>
            <pc:docMk/>
            <pc:sldMk cId="2735217983" sldId="411"/>
            <ac:spMk id="403" creationId="{EDAAD643-DE19-4FEF-83CF-DC3BDAE54411}"/>
          </ac:spMkLst>
        </pc:spChg>
        <pc:spChg chg="mod">
          <ac:chgData name="Dezhong Yao" userId="794760dbfb091494" providerId="LiveId" clId="{E24D1FD2-854A-4773-B4ED-2D7ECE196ED4}" dt="2020-09-14T08:13:32.871" v="7934" actId="404"/>
          <ac:spMkLst>
            <pc:docMk/>
            <pc:sldMk cId="2735217983" sldId="411"/>
            <ac:spMk id="404" creationId="{C0580ACF-3116-4929-8E17-6A58AF6CECF2}"/>
          </ac:spMkLst>
        </pc:spChg>
        <pc:spChg chg="mod">
          <ac:chgData name="Dezhong Yao" userId="794760dbfb091494" providerId="LiveId" clId="{E24D1FD2-854A-4773-B4ED-2D7ECE196ED4}" dt="2020-09-14T08:13:32.871" v="7934" actId="404"/>
          <ac:spMkLst>
            <pc:docMk/>
            <pc:sldMk cId="2735217983" sldId="411"/>
            <ac:spMk id="405" creationId="{07B8CEE3-C2E7-48A7-AB1B-8AE39B1AC955}"/>
          </ac:spMkLst>
        </pc:spChg>
        <pc:spChg chg="mod">
          <ac:chgData name="Dezhong Yao" userId="794760dbfb091494" providerId="LiveId" clId="{E24D1FD2-854A-4773-B4ED-2D7ECE196ED4}" dt="2020-09-14T08:13:32.871" v="7934" actId="404"/>
          <ac:spMkLst>
            <pc:docMk/>
            <pc:sldMk cId="2735217983" sldId="411"/>
            <ac:spMk id="408" creationId="{A944EDBB-6A97-4C64-A308-8F0B85AF97C7}"/>
          </ac:spMkLst>
        </pc:spChg>
        <pc:spChg chg="mod">
          <ac:chgData name="Dezhong Yao" userId="794760dbfb091494" providerId="LiveId" clId="{E24D1FD2-854A-4773-B4ED-2D7ECE196ED4}" dt="2020-09-14T08:13:32.871" v="7934" actId="404"/>
          <ac:spMkLst>
            <pc:docMk/>
            <pc:sldMk cId="2735217983" sldId="411"/>
            <ac:spMk id="409" creationId="{CE43B8FF-54E8-4B20-80B4-0B74EDE8884D}"/>
          </ac:spMkLst>
        </pc:spChg>
        <pc:spChg chg="mod">
          <ac:chgData name="Dezhong Yao" userId="794760dbfb091494" providerId="LiveId" clId="{E24D1FD2-854A-4773-B4ED-2D7ECE196ED4}" dt="2020-09-14T08:13:32.871" v="7934" actId="404"/>
          <ac:spMkLst>
            <pc:docMk/>
            <pc:sldMk cId="2735217983" sldId="411"/>
            <ac:spMk id="410" creationId="{5ACB95F1-945C-4EF8-B1FE-76278EB08D36}"/>
          </ac:spMkLst>
        </pc:spChg>
        <pc:spChg chg="mod">
          <ac:chgData name="Dezhong Yao" userId="794760dbfb091494" providerId="LiveId" clId="{E24D1FD2-854A-4773-B4ED-2D7ECE196ED4}" dt="2020-09-14T08:13:32.871" v="7934" actId="404"/>
          <ac:spMkLst>
            <pc:docMk/>
            <pc:sldMk cId="2735217983" sldId="411"/>
            <ac:spMk id="411" creationId="{3351CAEA-240A-4AB9-AB77-1B78F74FC961}"/>
          </ac:spMkLst>
        </pc:spChg>
        <pc:spChg chg="mod">
          <ac:chgData name="Dezhong Yao" userId="794760dbfb091494" providerId="LiveId" clId="{E24D1FD2-854A-4773-B4ED-2D7ECE196ED4}" dt="2020-09-14T08:13:32.871" v="7934" actId="404"/>
          <ac:spMkLst>
            <pc:docMk/>
            <pc:sldMk cId="2735217983" sldId="411"/>
            <ac:spMk id="412" creationId="{CECF53E8-8DBA-477C-A567-87D341DA031E}"/>
          </ac:spMkLst>
        </pc:spChg>
        <pc:spChg chg="mod">
          <ac:chgData name="Dezhong Yao" userId="794760dbfb091494" providerId="LiveId" clId="{E24D1FD2-854A-4773-B4ED-2D7ECE196ED4}" dt="2020-09-14T08:13:32.871" v="7934" actId="404"/>
          <ac:spMkLst>
            <pc:docMk/>
            <pc:sldMk cId="2735217983" sldId="411"/>
            <ac:spMk id="413" creationId="{0BF4F0B3-6632-4479-BBC5-E4363F2E4EEE}"/>
          </ac:spMkLst>
        </pc:spChg>
        <pc:spChg chg="mod">
          <ac:chgData name="Dezhong Yao" userId="794760dbfb091494" providerId="LiveId" clId="{E24D1FD2-854A-4773-B4ED-2D7ECE196ED4}" dt="2020-09-14T08:13:32.871" v="7934" actId="404"/>
          <ac:spMkLst>
            <pc:docMk/>
            <pc:sldMk cId="2735217983" sldId="411"/>
            <ac:spMk id="414" creationId="{85CC425B-60FB-42C7-9ECA-BFE2EDACD075}"/>
          </ac:spMkLst>
        </pc:spChg>
        <pc:spChg chg="mod">
          <ac:chgData name="Dezhong Yao" userId="794760dbfb091494" providerId="LiveId" clId="{E24D1FD2-854A-4773-B4ED-2D7ECE196ED4}" dt="2020-09-14T08:13:32.871" v="7934" actId="404"/>
          <ac:spMkLst>
            <pc:docMk/>
            <pc:sldMk cId="2735217983" sldId="411"/>
            <ac:spMk id="415" creationId="{0C994333-DF37-43A7-AF69-C7BEE944F934}"/>
          </ac:spMkLst>
        </pc:spChg>
        <pc:spChg chg="mod">
          <ac:chgData name="Dezhong Yao" userId="794760dbfb091494" providerId="LiveId" clId="{E24D1FD2-854A-4773-B4ED-2D7ECE196ED4}" dt="2020-09-14T08:13:32.871" v="7934" actId="404"/>
          <ac:spMkLst>
            <pc:docMk/>
            <pc:sldMk cId="2735217983" sldId="411"/>
            <ac:spMk id="416" creationId="{48443C4B-1731-4696-9E82-7C75C9BD2C4E}"/>
          </ac:spMkLst>
        </pc:spChg>
        <pc:spChg chg="mod">
          <ac:chgData name="Dezhong Yao" userId="794760dbfb091494" providerId="LiveId" clId="{E24D1FD2-854A-4773-B4ED-2D7ECE196ED4}" dt="2020-09-14T08:13:32.871" v="7934" actId="404"/>
          <ac:spMkLst>
            <pc:docMk/>
            <pc:sldMk cId="2735217983" sldId="411"/>
            <ac:spMk id="417" creationId="{EFB280F7-60AB-48DB-B58F-E3E53F47BA17}"/>
          </ac:spMkLst>
        </pc:spChg>
        <pc:spChg chg="mod">
          <ac:chgData name="Dezhong Yao" userId="794760dbfb091494" providerId="LiveId" clId="{E24D1FD2-854A-4773-B4ED-2D7ECE196ED4}" dt="2020-09-14T08:13:32.871" v="7934" actId="404"/>
          <ac:spMkLst>
            <pc:docMk/>
            <pc:sldMk cId="2735217983" sldId="411"/>
            <ac:spMk id="418" creationId="{F86FC7E8-FB4C-4CD5-955C-B281040D946D}"/>
          </ac:spMkLst>
        </pc:spChg>
        <pc:spChg chg="mod">
          <ac:chgData name="Dezhong Yao" userId="794760dbfb091494" providerId="LiveId" clId="{E24D1FD2-854A-4773-B4ED-2D7ECE196ED4}" dt="2020-09-14T08:13:32.871" v="7934" actId="404"/>
          <ac:spMkLst>
            <pc:docMk/>
            <pc:sldMk cId="2735217983" sldId="411"/>
            <ac:spMk id="419" creationId="{33261900-15E3-4720-802F-F40C84F50664}"/>
          </ac:spMkLst>
        </pc:spChg>
        <pc:spChg chg="add mod">
          <ac:chgData name="Dezhong Yao" userId="794760dbfb091494" providerId="LiveId" clId="{E24D1FD2-854A-4773-B4ED-2D7ECE196ED4}" dt="2020-09-14T08:16:51.358" v="8047" actId="122"/>
          <ac:spMkLst>
            <pc:docMk/>
            <pc:sldMk cId="2735217983" sldId="411"/>
            <ac:spMk id="420" creationId="{D8AFF7E1-DB2A-45E9-AAB8-DEEE741736B4}"/>
          </ac:spMkLst>
        </pc:spChg>
        <pc:grpChg chg="add del mod">
          <ac:chgData name="Dezhong Yao" userId="794760dbfb091494" providerId="LiveId" clId="{E24D1FD2-854A-4773-B4ED-2D7ECE196ED4}" dt="2020-09-14T08:09:58.202" v="7914" actId="165"/>
          <ac:grpSpMkLst>
            <pc:docMk/>
            <pc:sldMk cId="2735217983" sldId="411"/>
            <ac:grpSpMk id="7" creationId="{B17AB28C-96BB-4470-8DCB-55A8E6941E21}"/>
          </ac:grpSpMkLst>
        </pc:grpChg>
        <pc:grpChg chg="add del mod">
          <ac:chgData name="Dezhong Yao" userId="794760dbfb091494" providerId="LiveId" clId="{E24D1FD2-854A-4773-B4ED-2D7ECE196ED4}" dt="2020-09-14T08:14:15.975" v="7949" actId="165"/>
          <ac:grpSpMkLst>
            <pc:docMk/>
            <pc:sldMk cId="2735217983" sldId="411"/>
            <ac:grpSpMk id="15" creationId="{4A0B273C-A873-442B-8AFF-F3A061FE9879}"/>
          </ac:grpSpMkLst>
        </pc:grpChg>
        <pc:grpChg chg="add mod">
          <ac:chgData name="Dezhong Yao" userId="794760dbfb091494" providerId="LiveId" clId="{E24D1FD2-854A-4773-B4ED-2D7ECE196ED4}" dt="2020-09-14T08:16:54.541" v="8050" actId="1036"/>
          <ac:grpSpMkLst>
            <pc:docMk/>
            <pc:sldMk cId="2735217983" sldId="411"/>
            <ac:grpSpMk id="17" creationId="{A2CC0BCD-B455-432D-A1BD-4DD0C0012BA8}"/>
          </ac:grpSpMkLst>
        </pc:grpChg>
        <pc:grpChg chg="add del mod">
          <ac:chgData name="Dezhong Yao" userId="794760dbfb091494" providerId="LiveId" clId="{E24D1FD2-854A-4773-B4ED-2D7ECE196ED4}" dt="2020-09-14T08:08:06.576" v="7882"/>
          <ac:grpSpMkLst>
            <pc:docMk/>
            <pc:sldMk cId="2735217983" sldId="411"/>
            <ac:grpSpMk id="62" creationId="{9D54EF24-FEB3-4A5F-8EAD-CC11B87691B7}"/>
          </ac:grpSpMkLst>
        </pc:grpChg>
        <pc:grpChg chg="del">
          <ac:chgData name="Dezhong Yao" userId="794760dbfb091494" providerId="LiveId" clId="{E24D1FD2-854A-4773-B4ED-2D7ECE196ED4}" dt="2020-09-14T07:56:36.438" v="7651" actId="478"/>
          <ac:grpSpMkLst>
            <pc:docMk/>
            <pc:sldMk cId="2735217983" sldId="411"/>
            <ac:grpSpMk id="68" creationId="{68B1ECD1-DADC-468A-A9E8-80543B3B0DB4}"/>
          </ac:grpSpMkLst>
        </pc:grpChg>
        <pc:grpChg chg="add del">
          <ac:chgData name="Dezhong Yao" userId="794760dbfb091494" providerId="LiveId" clId="{E24D1FD2-854A-4773-B4ED-2D7ECE196ED4}" dt="2020-09-14T08:08:16.255" v="7885"/>
          <ac:grpSpMkLst>
            <pc:docMk/>
            <pc:sldMk cId="2735217983" sldId="411"/>
            <ac:grpSpMk id="136" creationId="{8755D524-E617-44F4-912E-D23745EB8EDD}"/>
          </ac:grpSpMkLst>
        </pc:grpChg>
        <pc:grpChg chg="add del mod">
          <ac:chgData name="Dezhong Yao" userId="794760dbfb091494" providerId="LiveId" clId="{E24D1FD2-854A-4773-B4ED-2D7ECE196ED4}" dt="2020-09-14T08:08:32.759" v="7892"/>
          <ac:grpSpMkLst>
            <pc:docMk/>
            <pc:sldMk cId="2735217983" sldId="411"/>
            <ac:grpSpMk id="207" creationId="{1C33F308-6849-449F-B69E-A18A044488C7}"/>
          </ac:grpSpMkLst>
        </pc:grpChg>
        <pc:grpChg chg="add del">
          <ac:chgData name="Dezhong Yao" userId="794760dbfb091494" providerId="LiveId" clId="{E24D1FD2-854A-4773-B4ED-2D7ECE196ED4}" dt="2020-09-14T08:08:44.206" v="7897"/>
          <ac:grpSpMkLst>
            <pc:docMk/>
            <pc:sldMk cId="2735217983" sldId="411"/>
            <ac:grpSpMk id="278" creationId="{66644CA5-7E66-4072-89D8-7FD8AF6E2865}"/>
          </ac:grpSpMkLst>
        </pc:grpChg>
        <pc:grpChg chg="add mod topLvl">
          <ac:chgData name="Dezhong Yao" userId="794760dbfb091494" providerId="LiveId" clId="{E24D1FD2-854A-4773-B4ED-2D7ECE196ED4}" dt="2020-09-14T08:15:05.884" v="7955" actId="164"/>
          <ac:grpSpMkLst>
            <pc:docMk/>
            <pc:sldMk cId="2735217983" sldId="411"/>
            <ac:grpSpMk id="349" creationId="{2B3D74C2-A70A-4430-ADF1-1EF96500D27D}"/>
          </ac:grpSpMkLst>
        </pc:grpChg>
        <pc:grpChg chg="mod">
          <ac:chgData name="Dezhong Yao" userId="794760dbfb091494" providerId="LiveId" clId="{E24D1FD2-854A-4773-B4ED-2D7ECE196ED4}" dt="2020-09-14T08:14:09.999" v="7947" actId="165"/>
          <ac:grpSpMkLst>
            <pc:docMk/>
            <pc:sldMk cId="2735217983" sldId="411"/>
            <ac:grpSpMk id="350" creationId="{B9B7E156-C5C8-4506-8E9E-3A77142938B1}"/>
          </ac:grpSpMkLst>
        </pc:grpChg>
        <pc:grpChg chg="mod">
          <ac:chgData name="Dezhong Yao" userId="794760dbfb091494" providerId="LiveId" clId="{E24D1FD2-854A-4773-B4ED-2D7ECE196ED4}" dt="2020-09-14T08:14:09.999" v="7947" actId="165"/>
          <ac:grpSpMkLst>
            <pc:docMk/>
            <pc:sldMk cId="2735217983" sldId="411"/>
            <ac:grpSpMk id="351" creationId="{0E11CF8C-7A80-452D-A871-1A7F9BD3D39F}"/>
          </ac:grpSpMkLst>
        </pc:grpChg>
        <pc:grpChg chg="mod">
          <ac:chgData name="Dezhong Yao" userId="794760dbfb091494" providerId="LiveId" clId="{E24D1FD2-854A-4773-B4ED-2D7ECE196ED4}" dt="2020-09-14T08:14:09.999" v="7947" actId="165"/>
          <ac:grpSpMkLst>
            <pc:docMk/>
            <pc:sldMk cId="2735217983" sldId="411"/>
            <ac:grpSpMk id="373" creationId="{991B091D-B418-4BE6-9A08-8957A23A1C16}"/>
          </ac:grpSpMkLst>
        </pc:grpChg>
        <pc:grpChg chg="mod">
          <ac:chgData name="Dezhong Yao" userId="794760dbfb091494" providerId="LiveId" clId="{E24D1FD2-854A-4773-B4ED-2D7ECE196ED4}" dt="2020-09-14T08:14:09.999" v="7947" actId="165"/>
          <ac:grpSpMkLst>
            <pc:docMk/>
            <pc:sldMk cId="2735217983" sldId="411"/>
            <ac:grpSpMk id="406" creationId="{D8E6CB68-E12C-4EEA-B10F-D343CECBB05E}"/>
          </ac:grpSpMkLst>
        </pc:grpChg>
        <pc:grpChg chg="mod">
          <ac:chgData name="Dezhong Yao" userId="794760dbfb091494" providerId="LiveId" clId="{E24D1FD2-854A-4773-B4ED-2D7ECE196ED4}" dt="2020-09-14T08:14:09.999" v="7947" actId="165"/>
          <ac:grpSpMkLst>
            <pc:docMk/>
            <pc:sldMk cId="2735217983" sldId="411"/>
            <ac:grpSpMk id="407" creationId="{A2C4645B-D76C-4D4A-BCC0-40F526262436}"/>
          </ac:grpSpMkLst>
        </pc:grpChg>
        <pc:cxnChg chg="mod">
          <ac:chgData name="Dezhong Yao" userId="794760dbfb091494" providerId="LiveId" clId="{E24D1FD2-854A-4773-B4ED-2D7ECE196ED4}" dt="2020-09-14T07:56:36.438" v="7651" actId="478"/>
          <ac:cxnSpMkLst>
            <pc:docMk/>
            <pc:sldMk cId="2735217983" sldId="411"/>
            <ac:cxnSpMk id="30" creationId="{CAC1BAFD-6D70-43D7-B5FF-59CB71C896C6}"/>
          </ac:cxnSpMkLst>
        </pc:cxnChg>
        <pc:cxnChg chg="mod">
          <ac:chgData name="Dezhong Yao" userId="794760dbfb091494" providerId="LiveId" clId="{E24D1FD2-854A-4773-B4ED-2D7ECE196ED4}" dt="2020-09-14T07:56:36.438" v="7651" actId="478"/>
          <ac:cxnSpMkLst>
            <pc:docMk/>
            <pc:sldMk cId="2735217983" sldId="411"/>
            <ac:cxnSpMk id="38" creationId="{E4D5E97A-605C-42EA-8FBE-1804BD18E7DE}"/>
          </ac:cxnSpMkLst>
        </pc:cxnChg>
        <pc:cxnChg chg="mod">
          <ac:chgData name="Dezhong Yao" userId="794760dbfb091494" providerId="LiveId" clId="{E24D1FD2-854A-4773-B4ED-2D7ECE196ED4}" dt="2020-09-14T07:56:36.438" v="7651" actId="478"/>
          <ac:cxnSpMkLst>
            <pc:docMk/>
            <pc:sldMk cId="2735217983" sldId="411"/>
            <ac:cxnSpMk id="49" creationId="{8AC37C3E-C05B-4EAF-93B9-7D853FADE6C3}"/>
          </ac:cxnSpMkLst>
        </pc:cxnChg>
        <pc:cxnChg chg="mod">
          <ac:chgData name="Dezhong Yao" userId="794760dbfb091494" providerId="LiveId" clId="{E24D1FD2-854A-4773-B4ED-2D7ECE196ED4}" dt="2020-09-14T07:56:36.438" v="7651" actId="478"/>
          <ac:cxnSpMkLst>
            <pc:docMk/>
            <pc:sldMk cId="2735217983" sldId="411"/>
            <ac:cxnSpMk id="57" creationId="{9C928C7D-872C-4B07-9A42-CA2B79C9289F}"/>
          </ac:cxnSpMkLst>
        </pc:cxnChg>
      </pc:sldChg>
      <pc:sldChg chg="modSp add">
        <pc:chgData name="Dezhong Yao" userId="794760dbfb091494" providerId="LiveId" clId="{E24D1FD2-854A-4773-B4ED-2D7ECE196ED4}" dt="2020-09-14T09:28:48.974" v="10236" actId="6549"/>
        <pc:sldMkLst>
          <pc:docMk/>
          <pc:sldMk cId="436061872" sldId="412"/>
        </pc:sldMkLst>
        <pc:spChg chg="mod">
          <ac:chgData name="Dezhong Yao" userId="794760dbfb091494" providerId="LiveId" clId="{E24D1FD2-854A-4773-B4ED-2D7ECE196ED4}" dt="2020-09-14T09:28:48.974" v="10236" actId="6549"/>
          <ac:spMkLst>
            <pc:docMk/>
            <pc:sldMk cId="436061872" sldId="412"/>
            <ac:spMk id="3" creationId="{930763C8-2FF2-42EE-AC02-6EF42E60940A}"/>
          </ac:spMkLst>
        </pc:spChg>
      </pc:sldChg>
      <pc:sldChg chg="addSp modSp add">
        <pc:chgData name="Dezhong Yao" userId="794760dbfb091494" providerId="LiveId" clId="{E24D1FD2-854A-4773-B4ED-2D7ECE196ED4}" dt="2020-09-14T09:05:39.740" v="9556" actId="1076"/>
        <pc:sldMkLst>
          <pc:docMk/>
          <pc:sldMk cId="2910314936" sldId="413"/>
        </pc:sldMkLst>
        <pc:spChg chg="mod">
          <ac:chgData name="Dezhong Yao" userId="794760dbfb091494" providerId="LiveId" clId="{E24D1FD2-854A-4773-B4ED-2D7ECE196ED4}" dt="2020-09-14T08:47:09.907" v="9009"/>
          <ac:spMkLst>
            <pc:docMk/>
            <pc:sldMk cId="2910314936" sldId="413"/>
            <ac:spMk id="3" creationId="{930763C8-2FF2-42EE-AC02-6EF42E60940A}"/>
          </ac:spMkLst>
        </pc:spChg>
        <pc:spChg chg="add mod">
          <ac:chgData name="Dezhong Yao" userId="794760dbfb091494" providerId="LiveId" clId="{E24D1FD2-854A-4773-B4ED-2D7ECE196ED4}" dt="2020-09-14T08:47:14.735" v="9023" actId="1035"/>
          <ac:spMkLst>
            <pc:docMk/>
            <pc:sldMk cId="2910314936" sldId="413"/>
            <ac:spMk id="4" creationId="{90883EC0-062B-4676-B65C-60AC43AB541D}"/>
          </ac:spMkLst>
        </pc:spChg>
        <pc:spChg chg="add mod">
          <ac:chgData name="Dezhong Yao" userId="794760dbfb091494" providerId="LiveId" clId="{E24D1FD2-854A-4773-B4ED-2D7ECE196ED4}" dt="2020-09-14T08:47:14.735" v="9023" actId="1035"/>
          <ac:spMkLst>
            <pc:docMk/>
            <pc:sldMk cId="2910314936" sldId="413"/>
            <ac:spMk id="5" creationId="{EFCE76A9-72FF-4F88-8C5F-29F981D7458A}"/>
          </ac:spMkLst>
        </pc:spChg>
        <pc:spChg chg="add mod">
          <ac:chgData name="Dezhong Yao" userId="794760dbfb091494" providerId="LiveId" clId="{E24D1FD2-854A-4773-B4ED-2D7ECE196ED4}" dt="2020-09-14T08:47:14.735" v="9023" actId="1035"/>
          <ac:spMkLst>
            <pc:docMk/>
            <pc:sldMk cId="2910314936" sldId="413"/>
            <ac:spMk id="6" creationId="{10C8C87B-A434-481E-9524-76E0CDEC5617}"/>
          </ac:spMkLst>
        </pc:spChg>
        <pc:spChg chg="add mod">
          <ac:chgData name="Dezhong Yao" userId="794760dbfb091494" providerId="LiveId" clId="{E24D1FD2-854A-4773-B4ED-2D7ECE196ED4}" dt="2020-09-14T08:47:14.735" v="9023" actId="1035"/>
          <ac:spMkLst>
            <pc:docMk/>
            <pc:sldMk cId="2910314936" sldId="413"/>
            <ac:spMk id="7" creationId="{521E82DE-A32F-47E3-BD6F-302BC0D08BF0}"/>
          </ac:spMkLst>
        </pc:spChg>
        <pc:spChg chg="add mod">
          <ac:chgData name="Dezhong Yao" userId="794760dbfb091494" providerId="LiveId" clId="{E24D1FD2-854A-4773-B4ED-2D7ECE196ED4}" dt="2020-09-14T08:47:14.735" v="9023" actId="1035"/>
          <ac:spMkLst>
            <pc:docMk/>
            <pc:sldMk cId="2910314936" sldId="413"/>
            <ac:spMk id="8" creationId="{E0D80900-4BC5-4062-97E7-5FF66BAD0B5E}"/>
          </ac:spMkLst>
        </pc:spChg>
        <pc:spChg chg="add mod">
          <ac:chgData name="Dezhong Yao" userId="794760dbfb091494" providerId="LiveId" clId="{E24D1FD2-854A-4773-B4ED-2D7ECE196ED4}" dt="2020-09-14T08:47:14.735" v="9023" actId="1035"/>
          <ac:spMkLst>
            <pc:docMk/>
            <pc:sldMk cId="2910314936" sldId="413"/>
            <ac:spMk id="9" creationId="{36978D10-535E-4F59-9F90-475ED35185C5}"/>
          </ac:spMkLst>
        </pc:spChg>
        <pc:spChg chg="add mod">
          <ac:chgData name="Dezhong Yao" userId="794760dbfb091494" providerId="LiveId" clId="{E24D1FD2-854A-4773-B4ED-2D7ECE196ED4}" dt="2020-09-14T08:47:14.735" v="9023" actId="1035"/>
          <ac:spMkLst>
            <pc:docMk/>
            <pc:sldMk cId="2910314936" sldId="413"/>
            <ac:spMk id="10" creationId="{84BDE52D-30DA-4743-A3B8-FDB2F4C0244A}"/>
          </ac:spMkLst>
        </pc:spChg>
        <pc:spChg chg="add mod">
          <ac:chgData name="Dezhong Yao" userId="794760dbfb091494" providerId="LiveId" clId="{E24D1FD2-854A-4773-B4ED-2D7ECE196ED4}" dt="2020-09-14T08:47:14.735" v="9023" actId="1035"/>
          <ac:spMkLst>
            <pc:docMk/>
            <pc:sldMk cId="2910314936" sldId="413"/>
            <ac:spMk id="11" creationId="{854EDC47-5676-4261-A317-E8E548B28515}"/>
          </ac:spMkLst>
        </pc:spChg>
        <pc:spChg chg="add mod">
          <ac:chgData name="Dezhong Yao" userId="794760dbfb091494" providerId="LiveId" clId="{E24D1FD2-854A-4773-B4ED-2D7ECE196ED4}" dt="2020-09-14T08:47:14.735" v="9023" actId="1035"/>
          <ac:spMkLst>
            <pc:docMk/>
            <pc:sldMk cId="2910314936" sldId="413"/>
            <ac:spMk id="12" creationId="{C779447A-8368-4AEF-8E11-90F2F602A2CC}"/>
          </ac:spMkLst>
        </pc:spChg>
        <pc:spChg chg="add mod">
          <ac:chgData name="Dezhong Yao" userId="794760dbfb091494" providerId="LiveId" clId="{E24D1FD2-854A-4773-B4ED-2D7ECE196ED4}" dt="2020-09-14T08:47:14.735" v="9023" actId="1035"/>
          <ac:spMkLst>
            <pc:docMk/>
            <pc:sldMk cId="2910314936" sldId="413"/>
            <ac:spMk id="13" creationId="{54F1DF0D-5521-49B7-B7AE-58BFEDA0FB09}"/>
          </ac:spMkLst>
        </pc:spChg>
        <pc:spChg chg="add mod">
          <ac:chgData name="Dezhong Yao" userId="794760dbfb091494" providerId="LiveId" clId="{E24D1FD2-854A-4773-B4ED-2D7ECE196ED4}" dt="2020-09-14T08:47:14.735" v="9023" actId="1035"/>
          <ac:spMkLst>
            <pc:docMk/>
            <pc:sldMk cId="2910314936" sldId="413"/>
            <ac:spMk id="27" creationId="{14D3E6FC-65AF-4AD8-AF95-C2C57E49F302}"/>
          </ac:spMkLst>
        </pc:spChg>
        <pc:spChg chg="add mod">
          <ac:chgData name="Dezhong Yao" userId="794760dbfb091494" providerId="LiveId" clId="{E24D1FD2-854A-4773-B4ED-2D7ECE196ED4}" dt="2020-09-14T09:05:39.740" v="9556" actId="1076"/>
          <ac:spMkLst>
            <pc:docMk/>
            <pc:sldMk cId="2910314936" sldId="413"/>
            <ac:spMk id="51" creationId="{1DA2F46C-599D-4F9A-A030-55DF886CC56C}"/>
          </ac:spMkLst>
        </pc:spChg>
        <pc:cxnChg chg="add mod">
          <ac:chgData name="Dezhong Yao" userId="794760dbfb091494" providerId="LiveId" clId="{E24D1FD2-854A-4773-B4ED-2D7ECE196ED4}" dt="2020-09-14T08:47:14.735" v="9023" actId="1035"/>
          <ac:cxnSpMkLst>
            <pc:docMk/>
            <pc:sldMk cId="2910314936" sldId="413"/>
            <ac:cxnSpMk id="14" creationId="{95F2736B-89F6-4FBB-9804-FF4DBA75880D}"/>
          </ac:cxnSpMkLst>
        </pc:cxnChg>
        <pc:cxnChg chg="add mod">
          <ac:chgData name="Dezhong Yao" userId="794760dbfb091494" providerId="LiveId" clId="{E24D1FD2-854A-4773-B4ED-2D7ECE196ED4}" dt="2020-09-14T08:47:14.735" v="9023" actId="1035"/>
          <ac:cxnSpMkLst>
            <pc:docMk/>
            <pc:sldMk cId="2910314936" sldId="413"/>
            <ac:cxnSpMk id="15" creationId="{6E8C4229-C852-4334-A8FF-18DBA0B68BEB}"/>
          </ac:cxnSpMkLst>
        </pc:cxnChg>
        <pc:cxnChg chg="add mod">
          <ac:chgData name="Dezhong Yao" userId="794760dbfb091494" providerId="LiveId" clId="{E24D1FD2-854A-4773-B4ED-2D7ECE196ED4}" dt="2020-09-14T08:47:14.735" v="9023" actId="1035"/>
          <ac:cxnSpMkLst>
            <pc:docMk/>
            <pc:sldMk cId="2910314936" sldId="413"/>
            <ac:cxnSpMk id="16" creationId="{6F99ADCF-A2CC-49B1-AF1D-5F25C5F70FE9}"/>
          </ac:cxnSpMkLst>
        </pc:cxnChg>
        <pc:cxnChg chg="add mod">
          <ac:chgData name="Dezhong Yao" userId="794760dbfb091494" providerId="LiveId" clId="{E24D1FD2-854A-4773-B4ED-2D7ECE196ED4}" dt="2020-09-14T08:47:14.735" v="9023" actId="1035"/>
          <ac:cxnSpMkLst>
            <pc:docMk/>
            <pc:sldMk cId="2910314936" sldId="413"/>
            <ac:cxnSpMk id="17" creationId="{9BD374BF-982E-4685-AB3A-974A183AA067}"/>
          </ac:cxnSpMkLst>
        </pc:cxnChg>
        <pc:cxnChg chg="add mod">
          <ac:chgData name="Dezhong Yao" userId="794760dbfb091494" providerId="LiveId" clId="{E24D1FD2-854A-4773-B4ED-2D7ECE196ED4}" dt="2020-09-14T08:47:14.735" v="9023" actId="1035"/>
          <ac:cxnSpMkLst>
            <pc:docMk/>
            <pc:sldMk cId="2910314936" sldId="413"/>
            <ac:cxnSpMk id="18" creationId="{13EC85D0-BCB6-4BB5-970D-AEC12A5D7B63}"/>
          </ac:cxnSpMkLst>
        </pc:cxnChg>
        <pc:cxnChg chg="add mod">
          <ac:chgData name="Dezhong Yao" userId="794760dbfb091494" providerId="LiveId" clId="{E24D1FD2-854A-4773-B4ED-2D7ECE196ED4}" dt="2020-09-14T08:47:14.735" v="9023" actId="1035"/>
          <ac:cxnSpMkLst>
            <pc:docMk/>
            <pc:sldMk cId="2910314936" sldId="413"/>
            <ac:cxnSpMk id="19" creationId="{B28D64AF-8CC9-4781-B022-96A48655351A}"/>
          </ac:cxnSpMkLst>
        </pc:cxnChg>
        <pc:cxnChg chg="add mod">
          <ac:chgData name="Dezhong Yao" userId="794760dbfb091494" providerId="LiveId" clId="{E24D1FD2-854A-4773-B4ED-2D7ECE196ED4}" dt="2020-09-14T08:47:14.735" v="9023" actId="1035"/>
          <ac:cxnSpMkLst>
            <pc:docMk/>
            <pc:sldMk cId="2910314936" sldId="413"/>
            <ac:cxnSpMk id="20" creationId="{6052D0D4-E653-420B-89D8-E672AFD6738C}"/>
          </ac:cxnSpMkLst>
        </pc:cxnChg>
        <pc:cxnChg chg="add mod">
          <ac:chgData name="Dezhong Yao" userId="794760dbfb091494" providerId="LiveId" clId="{E24D1FD2-854A-4773-B4ED-2D7ECE196ED4}" dt="2020-09-14T08:47:14.735" v="9023" actId="1035"/>
          <ac:cxnSpMkLst>
            <pc:docMk/>
            <pc:sldMk cId="2910314936" sldId="413"/>
            <ac:cxnSpMk id="21" creationId="{D1DA8957-ED5A-483D-AA78-92A393441408}"/>
          </ac:cxnSpMkLst>
        </pc:cxnChg>
        <pc:cxnChg chg="add mod">
          <ac:chgData name="Dezhong Yao" userId="794760dbfb091494" providerId="LiveId" clId="{E24D1FD2-854A-4773-B4ED-2D7ECE196ED4}" dt="2020-09-14T08:47:14.735" v="9023" actId="1035"/>
          <ac:cxnSpMkLst>
            <pc:docMk/>
            <pc:sldMk cId="2910314936" sldId="413"/>
            <ac:cxnSpMk id="22" creationId="{F4954C1B-4176-4BB3-B532-9ADBBC23DD6E}"/>
          </ac:cxnSpMkLst>
        </pc:cxnChg>
        <pc:cxnChg chg="add mod">
          <ac:chgData name="Dezhong Yao" userId="794760dbfb091494" providerId="LiveId" clId="{E24D1FD2-854A-4773-B4ED-2D7ECE196ED4}" dt="2020-09-14T08:47:14.735" v="9023" actId="1035"/>
          <ac:cxnSpMkLst>
            <pc:docMk/>
            <pc:sldMk cId="2910314936" sldId="413"/>
            <ac:cxnSpMk id="23" creationId="{DDBEC5A7-C6ED-4B28-9C78-8D9015D356E7}"/>
          </ac:cxnSpMkLst>
        </pc:cxnChg>
        <pc:cxnChg chg="add mod">
          <ac:chgData name="Dezhong Yao" userId="794760dbfb091494" providerId="LiveId" clId="{E24D1FD2-854A-4773-B4ED-2D7ECE196ED4}" dt="2020-09-14T08:47:14.735" v="9023" actId="1035"/>
          <ac:cxnSpMkLst>
            <pc:docMk/>
            <pc:sldMk cId="2910314936" sldId="413"/>
            <ac:cxnSpMk id="24" creationId="{AD80814F-C068-4D9B-A322-40DE189377E1}"/>
          </ac:cxnSpMkLst>
        </pc:cxnChg>
        <pc:cxnChg chg="add mod">
          <ac:chgData name="Dezhong Yao" userId="794760dbfb091494" providerId="LiveId" clId="{E24D1FD2-854A-4773-B4ED-2D7ECE196ED4}" dt="2020-09-14T08:47:14.735" v="9023" actId="1035"/>
          <ac:cxnSpMkLst>
            <pc:docMk/>
            <pc:sldMk cId="2910314936" sldId="413"/>
            <ac:cxnSpMk id="25" creationId="{C3A14E74-78CB-4173-B51A-CE675D9044A5}"/>
          </ac:cxnSpMkLst>
        </pc:cxnChg>
        <pc:cxnChg chg="add mod">
          <ac:chgData name="Dezhong Yao" userId="794760dbfb091494" providerId="LiveId" clId="{E24D1FD2-854A-4773-B4ED-2D7ECE196ED4}" dt="2020-09-14T08:47:14.735" v="9023" actId="1035"/>
          <ac:cxnSpMkLst>
            <pc:docMk/>
            <pc:sldMk cId="2910314936" sldId="413"/>
            <ac:cxnSpMk id="26" creationId="{CA58924C-699F-49A0-8ECA-8E8B8ED2DB52}"/>
          </ac:cxnSpMkLst>
        </pc:cxnChg>
        <pc:cxnChg chg="add mod">
          <ac:chgData name="Dezhong Yao" userId="794760dbfb091494" providerId="LiveId" clId="{E24D1FD2-854A-4773-B4ED-2D7ECE196ED4}" dt="2020-09-14T08:47:14.735" v="9023" actId="1035"/>
          <ac:cxnSpMkLst>
            <pc:docMk/>
            <pc:sldMk cId="2910314936" sldId="413"/>
            <ac:cxnSpMk id="28" creationId="{FB9CC41D-0C79-4184-832E-999A12367CC3}"/>
          </ac:cxnSpMkLst>
        </pc:cxnChg>
      </pc:sldChg>
      <pc:sldChg chg="addSp modSp add ord">
        <pc:chgData name="Dezhong Yao" userId="794760dbfb091494" providerId="LiveId" clId="{E24D1FD2-854A-4773-B4ED-2D7ECE196ED4}" dt="2020-09-14T09:28:36.998" v="10232" actId="6549"/>
        <pc:sldMkLst>
          <pc:docMk/>
          <pc:sldMk cId="251132523" sldId="414"/>
        </pc:sldMkLst>
        <pc:spChg chg="mod">
          <ac:chgData name="Dezhong Yao" userId="794760dbfb091494" providerId="LiveId" clId="{E24D1FD2-854A-4773-B4ED-2D7ECE196ED4}" dt="2020-09-14T09:28:35.418" v="10231" actId="6549"/>
          <ac:spMkLst>
            <pc:docMk/>
            <pc:sldMk cId="251132523" sldId="414"/>
            <ac:spMk id="3" creationId="{930763C8-2FF2-42EE-AC02-6EF42E60940A}"/>
          </ac:spMkLst>
        </pc:spChg>
        <pc:spChg chg="add mod">
          <ac:chgData name="Dezhong Yao" userId="794760dbfb091494" providerId="LiveId" clId="{E24D1FD2-854A-4773-B4ED-2D7ECE196ED4}" dt="2020-09-14T08:48:59.416" v="9087" actId="14100"/>
          <ac:spMkLst>
            <pc:docMk/>
            <pc:sldMk cId="251132523" sldId="414"/>
            <ac:spMk id="4" creationId="{1D275EA7-10DD-4D15-9BB1-DAA1FAE4A825}"/>
          </ac:spMkLst>
        </pc:spChg>
        <pc:spChg chg="add mod">
          <ac:chgData name="Dezhong Yao" userId="794760dbfb091494" providerId="LiveId" clId="{E24D1FD2-854A-4773-B4ED-2D7ECE196ED4}" dt="2020-09-14T08:48:59.416" v="9087" actId="14100"/>
          <ac:spMkLst>
            <pc:docMk/>
            <pc:sldMk cId="251132523" sldId="414"/>
            <ac:spMk id="5" creationId="{49E4CAB0-778D-4145-B9E4-AA2D580BE1C5}"/>
          </ac:spMkLst>
        </pc:spChg>
        <pc:spChg chg="add mod">
          <ac:chgData name="Dezhong Yao" userId="794760dbfb091494" providerId="LiveId" clId="{E24D1FD2-854A-4773-B4ED-2D7ECE196ED4}" dt="2020-09-14T08:48:59.416" v="9087" actId="14100"/>
          <ac:spMkLst>
            <pc:docMk/>
            <pc:sldMk cId="251132523" sldId="414"/>
            <ac:spMk id="6" creationId="{4E995E20-5B1A-490F-871C-8B3F310EDBE8}"/>
          </ac:spMkLst>
        </pc:spChg>
        <pc:spChg chg="add mod">
          <ac:chgData name="Dezhong Yao" userId="794760dbfb091494" providerId="LiveId" clId="{E24D1FD2-854A-4773-B4ED-2D7ECE196ED4}" dt="2020-09-14T08:48:59.416" v="9087" actId="14100"/>
          <ac:spMkLst>
            <pc:docMk/>
            <pc:sldMk cId="251132523" sldId="414"/>
            <ac:spMk id="7" creationId="{46ACFCA8-96F4-4788-B474-7846390B44EA}"/>
          </ac:spMkLst>
        </pc:spChg>
        <pc:spChg chg="add mod">
          <ac:chgData name="Dezhong Yao" userId="794760dbfb091494" providerId="LiveId" clId="{E24D1FD2-854A-4773-B4ED-2D7ECE196ED4}" dt="2020-09-14T08:48:59.416" v="9087" actId="14100"/>
          <ac:spMkLst>
            <pc:docMk/>
            <pc:sldMk cId="251132523" sldId="414"/>
            <ac:spMk id="8" creationId="{331944E3-9259-4144-916F-587944FE3472}"/>
          </ac:spMkLst>
        </pc:spChg>
        <pc:spChg chg="add mod">
          <ac:chgData name="Dezhong Yao" userId="794760dbfb091494" providerId="LiveId" clId="{E24D1FD2-854A-4773-B4ED-2D7ECE196ED4}" dt="2020-09-14T08:48:59.416" v="9087" actId="14100"/>
          <ac:spMkLst>
            <pc:docMk/>
            <pc:sldMk cId="251132523" sldId="414"/>
            <ac:spMk id="9" creationId="{A40EEE42-FD48-4C5B-A074-5603E425F626}"/>
          </ac:spMkLst>
        </pc:spChg>
        <pc:spChg chg="add mod">
          <ac:chgData name="Dezhong Yao" userId="794760dbfb091494" providerId="LiveId" clId="{E24D1FD2-854A-4773-B4ED-2D7ECE196ED4}" dt="2020-09-14T08:48:59.416" v="9087" actId="14100"/>
          <ac:spMkLst>
            <pc:docMk/>
            <pc:sldMk cId="251132523" sldId="414"/>
            <ac:spMk id="10" creationId="{5CD07D3D-0D46-459D-9A75-660F990E3195}"/>
          </ac:spMkLst>
        </pc:spChg>
        <pc:spChg chg="add mod">
          <ac:chgData name="Dezhong Yao" userId="794760dbfb091494" providerId="LiveId" clId="{E24D1FD2-854A-4773-B4ED-2D7ECE196ED4}" dt="2020-09-14T08:48:59.416" v="9087" actId="14100"/>
          <ac:spMkLst>
            <pc:docMk/>
            <pc:sldMk cId="251132523" sldId="414"/>
            <ac:spMk id="11" creationId="{1986FDEA-3AEA-45E1-B4F0-469ED1881E04}"/>
          </ac:spMkLst>
        </pc:spChg>
        <pc:spChg chg="add mod">
          <ac:chgData name="Dezhong Yao" userId="794760dbfb091494" providerId="LiveId" clId="{E24D1FD2-854A-4773-B4ED-2D7ECE196ED4}" dt="2020-09-14T08:48:59.416" v="9087" actId="14100"/>
          <ac:spMkLst>
            <pc:docMk/>
            <pc:sldMk cId="251132523" sldId="414"/>
            <ac:spMk id="12" creationId="{92796064-7774-47BF-A718-8C1EA567F33E}"/>
          </ac:spMkLst>
        </pc:spChg>
        <pc:spChg chg="add mod">
          <ac:chgData name="Dezhong Yao" userId="794760dbfb091494" providerId="LiveId" clId="{E24D1FD2-854A-4773-B4ED-2D7ECE196ED4}" dt="2020-09-14T08:48:49.544" v="9086" actId="1036"/>
          <ac:spMkLst>
            <pc:docMk/>
            <pc:sldMk cId="251132523" sldId="414"/>
            <ac:spMk id="13" creationId="{8CCFC29E-299B-454D-951A-74EC87793B92}"/>
          </ac:spMkLst>
        </pc:spChg>
        <pc:spChg chg="add mod">
          <ac:chgData name="Dezhong Yao" userId="794760dbfb091494" providerId="LiveId" clId="{E24D1FD2-854A-4773-B4ED-2D7ECE196ED4}" dt="2020-09-14T08:48:49.544" v="9086" actId="1036"/>
          <ac:spMkLst>
            <pc:docMk/>
            <pc:sldMk cId="251132523" sldId="414"/>
            <ac:spMk id="23" creationId="{FA2ED4EE-22FE-42C0-B5C7-95E7538B4E0F}"/>
          </ac:spMkLst>
        </pc:spChg>
        <pc:spChg chg="add mod">
          <ac:chgData name="Dezhong Yao" userId="794760dbfb091494" providerId="LiveId" clId="{E24D1FD2-854A-4773-B4ED-2D7ECE196ED4}" dt="2020-09-14T08:49:16.847" v="9089" actId="14100"/>
          <ac:spMkLst>
            <pc:docMk/>
            <pc:sldMk cId="251132523" sldId="414"/>
            <ac:spMk id="24" creationId="{F431A68C-C9CF-4194-BBCF-AB5CF75F3938}"/>
          </ac:spMkLst>
        </pc:spChg>
        <pc:spChg chg="add mod">
          <ac:chgData name="Dezhong Yao" userId="794760dbfb091494" providerId="LiveId" clId="{E24D1FD2-854A-4773-B4ED-2D7ECE196ED4}" dt="2020-09-14T08:49:16.847" v="9089" actId="14100"/>
          <ac:spMkLst>
            <pc:docMk/>
            <pc:sldMk cId="251132523" sldId="414"/>
            <ac:spMk id="25" creationId="{D5D825DC-F1AC-48A3-8A12-175C05B18874}"/>
          </ac:spMkLst>
        </pc:spChg>
        <pc:spChg chg="add mod">
          <ac:chgData name="Dezhong Yao" userId="794760dbfb091494" providerId="LiveId" clId="{E24D1FD2-854A-4773-B4ED-2D7ECE196ED4}" dt="2020-09-14T08:49:16.847" v="9089" actId="14100"/>
          <ac:spMkLst>
            <pc:docMk/>
            <pc:sldMk cId="251132523" sldId="414"/>
            <ac:spMk id="26" creationId="{4D865DBD-FC84-42D5-A6D1-EE6996FEA4E7}"/>
          </ac:spMkLst>
        </pc:spChg>
        <pc:spChg chg="add mod">
          <ac:chgData name="Dezhong Yao" userId="794760dbfb091494" providerId="LiveId" clId="{E24D1FD2-854A-4773-B4ED-2D7ECE196ED4}" dt="2020-09-14T08:49:16.847" v="9089" actId="14100"/>
          <ac:spMkLst>
            <pc:docMk/>
            <pc:sldMk cId="251132523" sldId="414"/>
            <ac:spMk id="27" creationId="{BE6AA2B7-C60C-4B44-9D25-6E74BD7CE6BD}"/>
          </ac:spMkLst>
        </pc:spChg>
        <pc:spChg chg="add mod">
          <ac:chgData name="Dezhong Yao" userId="794760dbfb091494" providerId="LiveId" clId="{E24D1FD2-854A-4773-B4ED-2D7ECE196ED4}" dt="2020-09-14T08:49:16.847" v="9089" actId="14100"/>
          <ac:spMkLst>
            <pc:docMk/>
            <pc:sldMk cId="251132523" sldId="414"/>
            <ac:spMk id="28" creationId="{6D84180A-2F35-43FC-8107-F9A398B81798}"/>
          </ac:spMkLst>
        </pc:spChg>
        <pc:spChg chg="add mod">
          <ac:chgData name="Dezhong Yao" userId="794760dbfb091494" providerId="LiveId" clId="{E24D1FD2-854A-4773-B4ED-2D7ECE196ED4}" dt="2020-09-14T08:48:31.489" v="9064" actId="1076"/>
          <ac:spMkLst>
            <pc:docMk/>
            <pc:sldMk cId="251132523" sldId="414"/>
            <ac:spMk id="29" creationId="{DA8426BE-68CC-433B-9B14-F781B8D2AE7E}"/>
          </ac:spMkLst>
        </pc:spChg>
        <pc:spChg chg="add mod">
          <ac:chgData name="Dezhong Yao" userId="794760dbfb091494" providerId="LiveId" clId="{E24D1FD2-854A-4773-B4ED-2D7ECE196ED4}" dt="2020-09-14T08:48:44.973" v="9068" actId="1076"/>
          <ac:spMkLst>
            <pc:docMk/>
            <pc:sldMk cId="251132523" sldId="414"/>
            <ac:spMk id="35" creationId="{4EE9C4B2-E9A2-4B0A-9220-B4F8585B384C}"/>
          </ac:spMkLst>
        </pc:spChg>
        <pc:spChg chg="add mod">
          <ac:chgData name="Dezhong Yao" userId="794760dbfb091494" providerId="LiveId" clId="{E24D1FD2-854A-4773-B4ED-2D7ECE196ED4}" dt="2020-09-14T09:28:36.998" v="10232" actId="6549"/>
          <ac:spMkLst>
            <pc:docMk/>
            <pc:sldMk cId="251132523" sldId="414"/>
            <ac:spMk id="50" creationId="{3BE4AFBE-DCBC-4C0C-88C6-C0B73F032B5A}"/>
          </ac:spMkLst>
        </pc:spChg>
        <pc:cxnChg chg="add mod">
          <ac:chgData name="Dezhong Yao" userId="794760dbfb091494" providerId="LiveId" clId="{E24D1FD2-854A-4773-B4ED-2D7ECE196ED4}" dt="2020-09-14T08:48:59.416" v="9087" actId="14100"/>
          <ac:cxnSpMkLst>
            <pc:docMk/>
            <pc:sldMk cId="251132523" sldId="414"/>
            <ac:cxnSpMk id="14" creationId="{7B4E6D27-3771-4046-8AFE-DC8CA3EF0018}"/>
          </ac:cxnSpMkLst>
        </pc:cxnChg>
        <pc:cxnChg chg="add mod">
          <ac:chgData name="Dezhong Yao" userId="794760dbfb091494" providerId="LiveId" clId="{E24D1FD2-854A-4773-B4ED-2D7ECE196ED4}" dt="2020-09-14T08:48:59.416" v="9087" actId="14100"/>
          <ac:cxnSpMkLst>
            <pc:docMk/>
            <pc:sldMk cId="251132523" sldId="414"/>
            <ac:cxnSpMk id="15" creationId="{DEBEC5EC-6D2C-4BEF-BB37-B5A4496ABB81}"/>
          </ac:cxnSpMkLst>
        </pc:cxnChg>
        <pc:cxnChg chg="add mod">
          <ac:chgData name="Dezhong Yao" userId="794760dbfb091494" providerId="LiveId" clId="{E24D1FD2-854A-4773-B4ED-2D7ECE196ED4}" dt="2020-09-14T08:48:59.416" v="9087" actId="14100"/>
          <ac:cxnSpMkLst>
            <pc:docMk/>
            <pc:sldMk cId="251132523" sldId="414"/>
            <ac:cxnSpMk id="16" creationId="{3A59FF58-CA04-49A6-9B38-890DD590A070}"/>
          </ac:cxnSpMkLst>
        </pc:cxnChg>
        <pc:cxnChg chg="add mod">
          <ac:chgData name="Dezhong Yao" userId="794760dbfb091494" providerId="LiveId" clId="{E24D1FD2-854A-4773-B4ED-2D7ECE196ED4}" dt="2020-09-14T08:48:59.416" v="9087" actId="14100"/>
          <ac:cxnSpMkLst>
            <pc:docMk/>
            <pc:sldMk cId="251132523" sldId="414"/>
            <ac:cxnSpMk id="17" creationId="{AA6DC6EF-691D-4F87-8E88-419D9A97DC61}"/>
          </ac:cxnSpMkLst>
        </pc:cxnChg>
        <pc:cxnChg chg="add mod">
          <ac:chgData name="Dezhong Yao" userId="794760dbfb091494" providerId="LiveId" clId="{E24D1FD2-854A-4773-B4ED-2D7ECE196ED4}" dt="2020-09-14T08:48:59.416" v="9087" actId="14100"/>
          <ac:cxnSpMkLst>
            <pc:docMk/>
            <pc:sldMk cId="251132523" sldId="414"/>
            <ac:cxnSpMk id="18" creationId="{F08DA96E-D54C-47B1-8BA9-849C3E868FFB}"/>
          </ac:cxnSpMkLst>
        </pc:cxnChg>
        <pc:cxnChg chg="add mod">
          <ac:chgData name="Dezhong Yao" userId="794760dbfb091494" providerId="LiveId" clId="{E24D1FD2-854A-4773-B4ED-2D7ECE196ED4}" dt="2020-09-14T08:48:59.416" v="9087" actId="14100"/>
          <ac:cxnSpMkLst>
            <pc:docMk/>
            <pc:sldMk cId="251132523" sldId="414"/>
            <ac:cxnSpMk id="19" creationId="{8475AF0A-8348-447C-A93B-33BA230FEAF1}"/>
          </ac:cxnSpMkLst>
        </pc:cxnChg>
        <pc:cxnChg chg="add mod">
          <ac:chgData name="Dezhong Yao" userId="794760dbfb091494" providerId="LiveId" clId="{E24D1FD2-854A-4773-B4ED-2D7ECE196ED4}" dt="2020-09-14T08:48:59.416" v="9087" actId="14100"/>
          <ac:cxnSpMkLst>
            <pc:docMk/>
            <pc:sldMk cId="251132523" sldId="414"/>
            <ac:cxnSpMk id="20" creationId="{20CD91FC-957B-41D2-9806-66581D2D24AE}"/>
          </ac:cxnSpMkLst>
        </pc:cxnChg>
        <pc:cxnChg chg="add mod">
          <ac:chgData name="Dezhong Yao" userId="794760dbfb091494" providerId="LiveId" clId="{E24D1FD2-854A-4773-B4ED-2D7ECE196ED4}" dt="2020-09-14T08:48:59.416" v="9087" actId="14100"/>
          <ac:cxnSpMkLst>
            <pc:docMk/>
            <pc:sldMk cId="251132523" sldId="414"/>
            <ac:cxnSpMk id="21" creationId="{822E3ADA-7934-4233-8B5E-4A5A83CDCB43}"/>
          </ac:cxnSpMkLst>
        </pc:cxnChg>
        <pc:cxnChg chg="add mod">
          <ac:chgData name="Dezhong Yao" userId="794760dbfb091494" providerId="LiveId" clId="{E24D1FD2-854A-4773-B4ED-2D7ECE196ED4}" dt="2020-09-14T08:48:59.416" v="9087" actId="14100"/>
          <ac:cxnSpMkLst>
            <pc:docMk/>
            <pc:sldMk cId="251132523" sldId="414"/>
            <ac:cxnSpMk id="22" creationId="{C40016A7-49CC-4946-A24F-DEAE688F4DC5}"/>
          </ac:cxnSpMkLst>
        </pc:cxnChg>
        <pc:cxnChg chg="add mod">
          <ac:chgData name="Dezhong Yao" userId="794760dbfb091494" providerId="LiveId" clId="{E24D1FD2-854A-4773-B4ED-2D7ECE196ED4}" dt="2020-09-14T08:49:16.847" v="9089" actId="14100"/>
          <ac:cxnSpMkLst>
            <pc:docMk/>
            <pc:sldMk cId="251132523" sldId="414"/>
            <ac:cxnSpMk id="30" creationId="{9592C9D7-AD48-4478-A3B4-99A1068DDB75}"/>
          </ac:cxnSpMkLst>
        </pc:cxnChg>
        <pc:cxnChg chg="add mod">
          <ac:chgData name="Dezhong Yao" userId="794760dbfb091494" providerId="LiveId" clId="{E24D1FD2-854A-4773-B4ED-2D7ECE196ED4}" dt="2020-09-14T08:49:16.847" v="9089" actId="14100"/>
          <ac:cxnSpMkLst>
            <pc:docMk/>
            <pc:sldMk cId="251132523" sldId="414"/>
            <ac:cxnSpMk id="31" creationId="{2026C003-8CF9-4DF1-BE76-9595FD295B5D}"/>
          </ac:cxnSpMkLst>
        </pc:cxnChg>
        <pc:cxnChg chg="add mod">
          <ac:chgData name="Dezhong Yao" userId="794760dbfb091494" providerId="LiveId" clId="{E24D1FD2-854A-4773-B4ED-2D7ECE196ED4}" dt="2020-09-14T08:49:16.847" v="9089" actId="14100"/>
          <ac:cxnSpMkLst>
            <pc:docMk/>
            <pc:sldMk cId="251132523" sldId="414"/>
            <ac:cxnSpMk id="32" creationId="{E0CD8BDF-9791-4E88-9DA8-78963B616102}"/>
          </ac:cxnSpMkLst>
        </pc:cxnChg>
        <pc:cxnChg chg="add mod">
          <ac:chgData name="Dezhong Yao" userId="794760dbfb091494" providerId="LiveId" clId="{E24D1FD2-854A-4773-B4ED-2D7ECE196ED4}" dt="2020-09-14T08:49:16.847" v="9089" actId="14100"/>
          <ac:cxnSpMkLst>
            <pc:docMk/>
            <pc:sldMk cId="251132523" sldId="414"/>
            <ac:cxnSpMk id="33" creationId="{A5CBF5E4-BDF5-4825-B4E9-44DE5BA10404}"/>
          </ac:cxnSpMkLst>
        </pc:cxnChg>
        <pc:cxnChg chg="add mod">
          <ac:chgData name="Dezhong Yao" userId="794760dbfb091494" providerId="LiveId" clId="{E24D1FD2-854A-4773-B4ED-2D7ECE196ED4}" dt="2020-09-14T08:49:12.966" v="9088" actId="14100"/>
          <ac:cxnSpMkLst>
            <pc:docMk/>
            <pc:sldMk cId="251132523" sldId="414"/>
            <ac:cxnSpMk id="34" creationId="{21080A74-36E5-4A74-9133-4FAC4BF8EC06}"/>
          </ac:cxnSpMkLst>
        </pc:cxnChg>
      </pc:sldChg>
      <pc:sldChg chg="addSp delSp modSp add ord">
        <pc:chgData name="Dezhong Yao" userId="794760dbfb091494" providerId="LiveId" clId="{E24D1FD2-854A-4773-B4ED-2D7ECE196ED4}" dt="2020-09-14T09:28:24.520" v="10227" actId="6549"/>
        <pc:sldMkLst>
          <pc:docMk/>
          <pc:sldMk cId="891081944" sldId="415"/>
        </pc:sldMkLst>
        <pc:spChg chg="mod">
          <ac:chgData name="Dezhong Yao" userId="794760dbfb091494" providerId="LiveId" clId="{E24D1FD2-854A-4773-B4ED-2D7ECE196ED4}" dt="2020-09-14T09:28:24.520" v="10227" actId="6549"/>
          <ac:spMkLst>
            <pc:docMk/>
            <pc:sldMk cId="891081944" sldId="415"/>
            <ac:spMk id="3" creationId="{930763C8-2FF2-42EE-AC02-6EF42E60940A}"/>
          </ac:spMkLst>
        </pc:spChg>
        <pc:spChg chg="add mod">
          <ac:chgData name="Dezhong Yao" userId="794760dbfb091494" providerId="LiveId" clId="{E24D1FD2-854A-4773-B4ED-2D7ECE196ED4}" dt="2020-09-14T09:28:19.271" v="10225" actId="6549"/>
          <ac:spMkLst>
            <pc:docMk/>
            <pc:sldMk cId="891081944" sldId="415"/>
            <ac:spMk id="7" creationId="{E4354A39-5625-47DE-8ADA-88E5195B066B}"/>
          </ac:spMkLst>
        </pc:spChg>
        <pc:picChg chg="del mod">
          <ac:chgData name="Dezhong Yao" userId="794760dbfb091494" providerId="LiveId" clId="{E24D1FD2-854A-4773-B4ED-2D7ECE196ED4}" dt="2020-09-14T09:00:15.084" v="9339" actId="478"/>
          <ac:picMkLst>
            <pc:docMk/>
            <pc:sldMk cId="891081944" sldId="415"/>
            <ac:picMk id="4" creationId="{03DCE8A1-BA95-4175-939E-36BCFF028C97}"/>
          </ac:picMkLst>
        </pc:picChg>
        <pc:picChg chg="del mod">
          <ac:chgData name="Dezhong Yao" userId="794760dbfb091494" providerId="LiveId" clId="{E24D1FD2-854A-4773-B4ED-2D7ECE196ED4}" dt="2020-09-14T09:00:43.645" v="9350" actId="478"/>
          <ac:picMkLst>
            <pc:docMk/>
            <pc:sldMk cId="891081944" sldId="415"/>
            <ac:picMk id="5" creationId="{C6C04851-14C7-4935-A128-2546E61C3920}"/>
          </ac:picMkLst>
        </pc:picChg>
        <pc:picChg chg="add mod">
          <ac:chgData name="Dezhong Yao" userId="794760dbfb091494" providerId="LiveId" clId="{E24D1FD2-854A-4773-B4ED-2D7ECE196ED4}" dt="2020-09-14T09:06:20.709" v="9577" actId="14100"/>
          <ac:picMkLst>
            <pc:docMk/>
            <pc:sldMk cId="891081944" sldId="415"/>
            <ac:picMk id="6" creationId="{6C32E929-C6C5-4547-A2A9-B64D11334D90}"/>
          </ac:picMkLst>
        </pc:picChg>
      </pc:sldChg>
      <pc:sldChg chg="addSp delSp modSp add">
        <pc:chgData name="Dezhong Yao" userId="794760dbfb091494" providerId="LiveId" clId="{E24D1FD2-854A-4773-B4ED-2D7ECE196ED4}" dt="2020-09-14T09:29:24.597" v="10257" actId="14100"/>
        <pc:sldMkLst>
          <pc:docMk/>
          <pc:sldMk cId="2269667246" sldId="416"/>
        </pc:sldMkLst>
        <pc:spChg chg="mod">
          <ac:chgData name="Dezhong Yao" userId="794760dbfb091494" providerId="LiveId" clId="{E24D1FD2-854A-4773-B4ED-2D7ECE196ED4}" dt="2020-09-14T09:23:07.653" v="9964"/>
          <ac:spMkLst>
            <pc:docMk/>
            <pc:sldMk cId="2269667246" sldId="416"/>
            <ac:spMk id="2" creationId="{B5D859CE-C2B9-4F5C-B201-B3212FFF9AFF}"/>
          </ac:spMkLst>
        </pc:spChg>
        <pc:spChg chg="mod">
          <ac:chgData name="Dezhong Yao" userId="794760dbfb091494" providerId="LiveId" clId="{E24D1FD2-854A-4773-B4ED-2D7ECE196ED4}" dt="2020-09-14T09:27:26.976" v="10220"/>
          <ac:spMkLst>
            <pc:docMk/>
            <pc:sldMk cId="2269667246" sldId="416"/>
            <ac:spMk id="3" creationId="{D89E997C-050D-4D0F-9667-2BEE5D06AA41}"/>
          </ac:spMkLst>
        </pc:spChg>
        <pc:spChg chg="add mod">
          <ac:chgData name="Dezhong Yao" userId="794760dbfb091494" providerId="LiveId" clId="{E24D1FD2-854A-4773-B4ED-2D7ECE196ED4}" dt="2020-09-14T09:25:52.046" v="10124" actId="164"/>
          <ac:spMkLst>
            <pc:docMk/>
            <pc:sldMk cId="2269667246" sldId="416"/>
            <ac:spMk id="4" creationId="{BCF065F3-6785-4251-A3C9-430B72748EC1}"/>
          </ac:spMkLst>
        </pc:spChg>
        <pc:spChg chg="add mod">
          <ac:chgData name="Dezhong Yao" userId="794760dbfb091494" providerId="LiveId" clId="{E24D1FD2-854A-4773-B4ED-2D7ECE196ED4}" dt="2020-09-14T09:25:52.046" v="10124" actId="164"/>
          <ac:spMkLst>
            <pc:docMk/>
            <pc:sldMk cId="2269667246" sldId="416"/>
            <ac:spMk id="5" creationId="{D200DFDD-6A29-4D63-9401-3E3AFEB4B788}"/>
          </ac:spMkLst>
        </pc:spChg>
        <pc:spChg chg="add mod">
          <ac:chgData name="Dezhong Yao" userId="794760dbfb091494" providerId="LiveId" clId="{E24D1FD2-854A-4773-B4ED-2D7ECE196ED4}" dt="2020-09-14T09:25:52.046" v="10124" actId="164"/>
          <ac:spMkLst>
            <pc:docMk/>
            <pc:sldMk cId="2269667246" sldId="416"/>
            <ac:spMk id="6" creationId="{41D0E705-6B3F-4504-A0F2-6344D7E60136}"/>
          </ac:spMkLst>
        </pc:spChg>
        <pc:spChg chg="add mod">
          <ac:chgData name="Dezhong Yao" userId="794760dbfb091494" providerId="LiveId" clId="{E24D1FD2-854A-4773-B4ED-2D7ECE196ED4}" dt="2020-09-14T09:25:52.046" v="10124" actId="164"/>
          <ac:spMkLst>
            <pc:docMk/>
            <pc:sldMk cId="2269667246" sldId="416"/>
            <ac:spMk id="7" creationId="{27A200CE-D3A4-4848-BC67-361CC1CA28C5}"/>
          </ac:spMkLst>
        </pc:spChg>
        <pc:spChg chg="add del">
          <ac:chgData name="Dezhong Yao" userId="794760dbfb091494" providerId="LiveId" clId="{E24D1FD2-854A-4773-B4ED-2D7ECE196ED4}" dt="2020-09-14T09:28:05.087" v="10223"/>
          <ac:spMkLst>
            <pc:docMk/>
            <pc:sldMk cId="2269667246" sldId="416"/>
            <ac:spMk id="14" creationId="{E56E5906-FD50-4CB3-95A6-2172F7DFCE43}"/>
          </ac:spMkLst>
        </pc:spChg>
        <pc:spChg chg="add mod">
          <ac:chgData name="Dezhong Yao" userId="794760dbfb091494" providerId="LiveId" clId="{E24D1FD2-854A-4773-B4ED-2D7ECE196ED4}" dt="2020-09-14T09:29:17.388" v="10255" actId="1076"/>
          <ac:spMkLst>
            <pc:docMk/>
            <pc:sldMk cId="2269667246" sldId="416"/>
            <ac:spMk id="15" creationId="{6A33E60D-B2D0-46F7-9ABB-CAEC4F94D025}"/>
          </ac:spMkLst>
        </pc:spChg>
        <pc:grpChg chg="add mod">
          <ac:chgData name="Dezhong Yao" userId="794760dbfb091494" providerId="LiveId" clId="{E24D1FD2-854A-4773-B4ED-2D7ECE196ED4}" dt="2020-09-14T09:29:24.597" v="10257" actId="14100"/>
          <ac:grpSpMkLst>
            <pc:docMk/>
            <pc:sldMk cId="2269667246" sldId="416"/>
            <ac:grpSpMk id="13" creationId="{9CD3A3FE-AFAF-4596-A991-245F2E4E7E29}"/>
          </ac:grpSpMkLst>
        </pc:grpChg>
        <pc:cxnChg chg="add mod">
          <ac:chgData name="Dezhong Yao" userId="794760dbfb091494" providerId="LiveId" clId="{E24D1FD2-854A-4773-B4ED-2D7ECE196ED4}" dt="2020-09-14T09:25:52.046" v="10124" actId="164"/>
          <ac:cxnSpMkLst>
            <pc:docMk/>
            <pc:sldMk cId="2269667246" sldId="416"/>
            <ac:cxnSpMk id="8" creationId="{658BF678-49DC-40BF-ACD7-2D4B60303279}"/>
          </ac:cxnSpMkLst>
        </pc:cxnChg>
        <pc:cxnChg chg="add mod">
          <ac:chgData name="Dezhong Yao" userId="794760dbfb091494" providerId="LiveId" clId="{E24D1FD2-854A-4773-B4ED-2D7ECE196ED4}" dt="2020-09-14T09:25:52.046" v="10124" actId="164"/>
          <ac:cxnSpMkLst>
            <pc:docMk/>
            <pc:sldMk cId="2269667246" sldId="416"/>
            <ac:cxnSpMk id="9" creationId="{C0DE9338-106E-4035-9656-228762AB7ADF}"/>
          </ac:cxnSpMkLst>
        </pc:cxnChg>
        <pc:cxnChg chg="add mod">
          <ac:chgData name="Dezhong Yao" userId="794760dbfb091494" providerId="LiveId" clId="{E24D1FD2-854A-4773-B4ED-2D7ECE196ED4}" dt="2020-09-14T09:25:52.046" v="10124" actId="164"/>
          <ac:cxnSpMkLst>
            <pc:docMk/>
            <pc:sldMk cId="2269667246" sldId="416"/>
            <ac:cxnSpMk id="10" creationId="{7EC40B8D-4CBD-44F2-A01A-69FA896D6A88}"/>
          </ac:cxnSpMkLst>
        </pc:cxnChg>
        <pc:cxnChg chg="add mod">
          <ac:chgData name="Dezhong Yao" userId="794760dbfb091494" providerId="LiveId" clId="{E24D1FD2-854A-4773-B4ED-2D7ECE196ED4}" dt="2020-09-14T09:25:52.046" v="10124" actId="164"/>
          <ac:cxnSpMkLst>
            <pc:docMk/>
            <pc:sldMk cId="2269667246" sldId="416"/>
            <ac:cxnSpMk id="11" creationId="{A263907F-6AAF-4618-B97F-837BEA48A728}"/>
          </ac:cxnSpMkLst>
        </pc:cxnChg>
        <pc:cxnChg chg="add mod">
          <ac:chgData name="Dezhong Yao" userId="794760dbfb091494" providerId="LiveId" clId="{E24D1FD2-854A-4773-B4ED-2D7ECE196ED4}" dt="2020-09-14T09:25:52.046" v="10124" actId="164"/>
          <ac:cxnSpMkLst>
            <pc:docMk/>
            <pc:sldMk cId="2269667246" sldId="416"/>
            <ac:cxnSpMk id="12" creationId="{1F0DBFA7-4DE6-488B-9057-14F35E492EE4}"/>
          </ac:cxnSpMkLst>
        </pc:cxnChg>
      </pc:sldChg>
      <pc:sldChg chg="modSp add">
        <pc:chgData name="Dezhong Yao" userId="794760dbfb091494" providerId="LiveId" clId="{E24D1FD2-854A-4773-B4ED-2D7ECE196ED4}" dt="2020-09-14T09:34:12.615" v="10419" actId="15"/>
        <pc:sldMkLst>
          <pc:docMk/>
          <pc:sldMk cId="2522907978" sldId="417"/>
        </pc:sldMkLst>
        <pc:spChg chg="mod">
          <ac:chgData name="Dezhong Yao" userId="794760dbfb091494" providerId="LiveId" clId="{E24D1FD2-854A-4773-B4ED-2D7ECE196ED4}" dt="2020-09-14T09:33:29.753" v="10397"/>
          <ac:spMkLst>
            <pc:docMk/>
            <pc:sldMk cId="2522907978" sldId="417"/>
            <ac:spMk id="2" creationId="{44EC83D3-C73F-4CA4-B34B-C2AA98E056C0}"/>
          </ac:spMkLst>
        </pc:spChg>
        <pc:spChg chg="mod">
          <ac:chgData name="Dezhong Yao" userId="794760dbfb091494" providerId="LiveId" clId="{E24D1FD2-854A-4773-B4ED-2D7ECE196ED4}" dt="2020-09-14T09:34:12.615" v="10419" actId="15"/>
          <ac:spMkLst>
            <pc:docMk/>
            <pc:sldMk cId="2522907978" sldId="417"/>
            <ac:spMk id="3" creationId="{78678D18-EA0A-4EF9-82DF-445639A41C48}"/>
          </ac:spMkLst>
        </pc:spChg>
      </pc:sldChg>
      <pc:sldChg chg="add">
        <pc:chgData name="Dezhong Yao" userId="794760dbfb091494" providerId="LiveId" clId="{E24D1FD2-854A-4773-B4ED-2D7ECE196ED4}" dt="2020-09-14T09:18:46.927" v="9771"/>
        <pc:sldMkLst>
          <pc:docMk/>
          <pc:sldMk cId="2476725296" sldId="418"/>
        </pc:sldMkLst>
      </pc:sldChg>
      <pc:sldChg chg="add">
        <pc:chgData name="Dezhong Yao" userId="794760dbfb091494" providerId="LiveId" clId="{E24D1FD2-854A-4773-B4ED-2D7ECE196ED4}" dt="2020-09-14T09:18:47.128" v="9772"/>
        <pc:sldMkLst>
          <pc:docMk/>
          <pc:sldMk cId="3129790732" sldId="419"/>
        </pc:sldMkLst>
      </pc:sldChg>
      <pc:sldChg chg="addSp delSp modSp add">
        <pc:chgData name="Dezhong Yao" userId="794760dbfb091494" providerId="LiveId" clId="{E24D1FD2-854A-4773-B4ED-2D7ECE196ED4}" dt="2020-09-14T09:33:22.483" v="10396" actId="20577"/>
        <pc:sldMkLst>
          <pc:docMk/>
          <pc:sldMk cId="227866559" sldId="420"/>
        </pc:sldMkLst>
        <pc:spChg chg="mod">
          <ac:chgData name="Dezhong Yao" userId="794760dbfb091494" providerId="LiveId" clId="{E24D1FD2-854A-4773-B4ED-2D7ECE196ED4}" dt="2020-09-14T09:33:22.483" v="10396" actId="20577"/>
          <ac:spMkLst>
            <pc:docMk/>
            <pc:sldMk cId="227866559" sldId="420"/>
            <ac:spMk id="3" creationId="{D89E997C-050D-4D0F-9667-2BEE5D06AA41}"/>
          </ac:spMkLst>
        </pc:spChg>
        <pc:spChg chg="del">
          <ac:chgData name="Dezhong Yao" userId="794760dbfb091494" providerId="LiveId" clId="{E24D1FD2-854A-4773-B4ED-2D7ECE196ED4}" dt="2020-09-14T09:29:40.965" v="10259" actId="478"/>
          <ac:spMkLst>
            <pc:docMk/>
            <pc:sldMk cId="227866559" sldId="420"/>
            <ac:spMk id="15" creationId="{6A33E60D-B2D0-46F7-9ABB-CAEC4F94D025}"/>
          </ac:spMkLst>
        </pc:spChg>
        <pc:spChg chg="add mod">
          <ac:chgData name="Dezhong Yao" userId="794760dbfb091494" providerId="LiveId" clId="{E24D1FD2-854A-4773-B4ED-2D7ECE196ED4}" dt="2020-09-14T09:29:53.710" v="10262" actId="1076"/>
          <ac:spMkLst>
            <pc:docMk/>
            <pc:sldMk cId="227866559" sldId="420"/>
            <ac:spMk id="16" creationId="{8066C9BA-7D16-4C14-B570-49534C7BA6FD}"/>
          </ac:spMkLst>
        </pc:spChg>
        <pc:spChg chg="add mod">
          <ac:chgData name="Dezhong Yao" userId="794760dbfb091494" providerId="LiveId" clId="{E24D1FD2-854A-4773-B4ED-2D7ECE196ED4}" dt="2020-09-14T09:29:53.710" v="10262" actId="1076"/>
          <ac:spMkLst>
            <pc:docMk/>
            <pc:sldMk cId="227866559" sldId="420"/>
            <ac:spMk id="17" creationId="{1C19D855-5223-4C07-879D-B7E5A200FC58}"/>
          </ac:spMkLst>
        </pc:spChg>
        <pc:spChg chg="add">
          <ac:chgData name="Dezhong Yao" userId="794760dbfb091494" providerId="LiveId" clId="{E24D1FD2-854A-4773-B4ED-2D7ECE196ED4}" dt="2020-09-14T09:31:53.681" v="10312"/>
          <ac:spMkLst>
            <pc:docMk/>
            <pc:sldMk cId="227866559" sldId="420"/>
            <ac:spMk id="29" creationId="{7750CDE4-83F6-4B44-8A73-53E0DFE6F342}"/>
          </ac:spMkLst>
        </pc:spChg>
        <pc:grpChg chg="del">
          <ac:chgData name="Dezhong Yao" userId="794760dbfb091494" providerId="LiveId" clId="{E24D1FD2-854A-4773-B4ED-2D7ECE196ED4}" dt="2020-09-14T09:29:40.965" v="10259" actId="478"/>
          <ac:grpSpMkLst>
            <pc:docMk/>
            <pc:sldMk cId="227866559" sldId="420"/>
            <ac:grpSpMk id="13" creationId="{9CD3A3FE-AFAF-4596-A991-245F2E4E7E29}"/>
          </ac:grpSpMkLst>
        </pc:grpChg>
        <pc:grpChg chg="add">
          <ac:chgData name="Dezhong Yao" userId="794760dbfb091494" providerId="LiveId" clId="{E24D1FD2-854A-4773-B4ED-2D7ECE196ED4}" dt="2020-09-14T09:31:53.681" v="10312"/>
          <ac:grpSpMkLst>
            <pc:docMk/>
            <pc:sldMk cId="227866559" sldId="420"/>
            <ac:grpSpMk id="19" creationId="{F614CE97-0F0B-495E-B7DC-E23EB70DDB13}"/>
          </ac:grpSpMkLst>
        </pc:grpChg>
        <pc:cxnChg chg="mod">
          <ac:chgData name="Dezhong Yao" userId="794760dbfb091494" providerId="LiveId" clId="{E24D1FD2-854A-4773-B4ED-2D7ECE196ED4}" dt="2020-09-14T09:29:40.965" v="10259" actId="478"/>
          <ac:cxnSpMkLst>
            <pc:docMk/>
            <pc:sldMk cId="227866559" sldId="420"/>
            <ac:cxnSpMk id="8" creationId="{658BF678-49DC-40BF-ACD7-2D4B60303279}"/>
          </ac:cxnSpMkLst>
        </pc:cxnChg>
        <pc:cxnChg chg="mod">
          <ac:chgData name="Dezhong Yao" userId="794760dbfb091494" providerId="LiveId" clId="{E24D1FD2-854A-4773-B4ED-2D7ECE196ED4}" dt="2020-09-14T09:29:40.965" v="10259" actId="478"/>
          <ac:cxnSpMkLst>
            <pc:docMk/>
            <pc:sldMk cId="227866559" sldId="420"/>
            <ac:cxnSpMk id="9" creationId="{C0DE9338-106E-4035-9656-228762AB7ADF}"/>
          </ac:cxnSpMkLst>
        </pc:cxnChg>
        <pc:cxnChg chg="mod">
          <ac:chgData name="Dezhong Yao" userId="794760dbfb091494" providerId="LiveId" clId="{E24D1FD2-854A-4773-B4ED-2D7ECE196ED4}" dt="2020-09-14T09:29:40.965" v="10259" actId="478"/>
          <ac:cxnSpMkLst>
            <pc:docMk/>
            <pc:sldMk cId="227866559" sldId="420"/>
            <ac:cxnSpMk id="10" creationId="{7EC40B8D-4CBD-44F2-A01A-69FA896D6A88}"/>
          </ac:cxnSpMkLst>
        </pc:cxnChg>
        <pc:cxnChg chg="mod">
          <ac:chgData name="Dezhong Yao" userId="794760dbfb091494" providerId="LiveId" clId="{E24D1FD2-854A-4773-B4ED-2D7ECE196ED4}" dt="2020-09-14T09:29:40.965" v="10259" actId="478"/>
          <ac:cxnSpMkLst>
            <pc:docMk/>
            <pc:sldMk cId="227866559" sldId="420"/>
            <ac:cxnSpMk id="11" creationId="{A263907F-6AAF-4618-B97F-837BEA48A728}"/>
          </ac:cxnSpMkLst>
        </pc:cxnChg>
        <pc:cxnChg chg="mod">
          <ac:chgData name="Dezhong Yao" userId="794760dbfb091494" providerId="LiveId" clId="{E24D1FD2-854A-4773-B4ED-2D7ECE196ED4}" dt="2020-09-14T09:29:40.965" v="10259" actId="478"/>
          <ac:cxnSpMkLst>
            <pc:docMk/>
            <pc:sldMk cId="227866559" sldId="420"/>
            <ac:cxnSpMk id="12" creationId="{1F0DBFA7-4DE6-488B-9057-14F35E492EE4}"/>
          </ac:cxnSpMkLst>
        </pc:cxnChg>
        <pc:cxnChg chg="add mod">
          <ac:chgData name="Dezhong Yao" userId="794760dbfb091494" providerId="LiveId" clId="{E24D1FD2-854A-4773-B4ED-2D7ECE196ED4}" dt="2020-09-14T09:29:53.710" v="10262" actId="1076"/>
          <ac:cxnSpMkLst>
            <pc:docMk/>
            <pc:sldMk cId="227866559" sldId="420"/>
            <ac:cxnSpMk id="18" creationId="{35ABB470-E842-42ED-A099-7591528E2A63}"/>
          </ac:cxnSpMkLst>
        </pc:cxnChg>
      </pc:sldChg>
    </pc:docChg>
  </pc:docChgLst>
  <pc:docChgLst>
    <pc:chgData name="Dezhong Yao" userId="794760dbfb091494" providerId="LiveId" clId="{1FF9570E-BE91-4162-B9C3-6E8B86F3078C}"/>
    <pc:docChg chg="undo redo custSel addSld delSld modSld sldOrd modMainMaster">
      <pc:chgData name="Dezhong Yao" userId="794760dbfb091494" providerId="LiveId" clId="{1FF9570E-BE91-4162-B9C3-6E8B86F3078C}" dt="2020-09-14T15:34:42.932" v="18004" actId="14734"/>
      <pc:docMkLst>
        <pc:docMk/>
      </pc:docMkLst>
      <pc:sldChg chg="addSp delSp modSp mod ord">
        <pc:chgData name="Dezhong Yao" userId="794760dbfb091494" providerId="LiveId" clId="{1FF9570E-BE91-4162-B9C3-6E8B86F3078C}" dt="2020-09-09T15:23:01.935" v="1530"/>
        <pc:sldMkLst>
          <pc:docMk/>
          <pc:sldMk cId="590596390" sldId="339"/>
        </pc:sldMkLst>
        <pc:spChg chg="mod">
          <ac:chgData name="Dezhong Yao" userId="794760dbfb091494" providerId="LiveId" clId="{1FF9570E-BE91-4162-B9C3-6E8B86F3078C}" dt="2020-09-08T15:23:18.229" v="1" actId="14100"/>
          <ac:spMkLst>
            <pc:docMk/>
            <pc:sldMk cId="590596390" sldId="339"/>
            <ac:spMk id="3" creationId="{C7977532-3D49-49C5-AE19-A92F600C8C86}"/>
          </ac:spMkLst>
        </pc:spChg>
        <pc:spChg chg="mod">
          <ac:chgData name="Dezhong Yao" userId="794760dbfb091494" providerId="LiveId" clId="{1FF9570E-BE91-4162-B9C3-6E8B86F3078C}" dt="2020-09-08T15:23:28.380" v="4" actId="1076"/>
          <ac:spMkLst>
            <pc:docMk/>
            <pc:sldMk cId="590596390" sldId="339"/>
            <ac:spMk id="4" creationId="{BFD89ABF-8294-4221-98E2-88F7D21B6B7B}"/>
          </ac:spMkLst>
        </pc:spChg>
        <pc:spChg chg="mod">
          <ac:chgData name="Dezhong Yao" userId="794760dbfb091494" providerId="LiveId" clId="{1FF9570E-BE91-4162-B9C3-6E8B86F3078C}" dt="2020-09-08T15:26:47.971" v="382" actId="1076"/>
          <ac:spMkLst>
            <pc:docMk/>
            <pc:sldMk cId="590596390" sldId="339"/>
            <ac:spMk id="6" creationId="{33B05B46-08CA-41CC-A1B8-341701B7D35C}"/>
          </ac:spMkLst>
        </pc:spChg>
        <pc:spChg chg="mod">
          <ac:chgData name="Dezhong Yao" userId="794760dbfb091494" providerId="LiveId" clId="{1FF9570E-BE91-4162-B9C3-6E8B86F3078C}" dt="2020-09-08T15:26:47.971" v="382" actId="1076"/>
          <ac:spMkLst>
            <pc:docMk/>
            <pc:sldMk cId="590596390" sldId="339"/>
            <ac:spMk id="7" creationId="{11528738-64C3-4AE9-B6C5-C601105F3A33}"/>
          </ac:spMkLst>
        </pc:spChg>
        <pc:spChg chg="mod">
          <ac:chgData name="Dezhong Yao" userId="794760dbfb091494" providerId="LiveId" clId="{1FF9570E-BE91-4162-B9C3-6E8B86F3078C}" dt="2020-09-08T15:26:47.971" v="382" actId="1076"/>
          <ac:spMkLst>
            <pc:docMk/>
            <pc:sldMk cId="590596390" sldId="339"/>
            <ac:spMk id="8" creationId="{0A9B324B-3B1E-407A-8A5C-9D88B071677C}"/>
          </ac:spMkLst>
        </pc:spChg>
        <pc:spChg chg="mod">
          <ac:chgData name="Dezhong Yao" userId="794760dbfb091494" providerId="LiveId" clId="{1FF9570E-BE91-4162-B9C3-6E8B86F3078C}" dt="2020-09-08T15:26:47.971" v="382" actId="1076"/>
          <ac:spMkLst>
            <pc:docMk/>
            <pc:sldMk cId="590596390" sldId="339"/>
            <ac:spMk id="9" creationId="{16F6DAB8-D8A2-48A6-8886-5F6335B9ACE6}"/>
          </ac:spMkLst>
        </pc:spChg>
        <pc:spChg chg="mod">
          <ac:chgData name="Dezhong Yao" userId="794760dbfb091494" providerId="LiveId" clId="{1FF9570E-BE91-4162-B9C3-6E8B86F3078C}" dt="2020-09-08T15:26:47.971" v="382" actId="1076"/>
          <ac:spMkLst>
            <pc:docMk/>
            <pc:sldMk cId="590596390" sldId="339"/>
            <ac:spMk id="10" creationId="{37392270-2DCB-461F-9706-3F7A5A7624B5}"/>
          </ac:spMkLst>
        </pc:spChg>
        <pc:spChg chg="mod">
          <ac:chgData name="Dezhong Yao" userId="794760dbfb091494" providerId="LiveId" clId="{1FF9570E-BE91-4162-B9C3-6E8B86F3078C}" dt="2020-09-08T15:26:47.971" v="382" actId="1076"/>
          <ac:spMkLst>
            <pc:docMk/>
            <pc:sldMk cId="590596390" sldId="339"/>
            <ac:spMk id="11" creationId="{31FB4B98-EDC0-4046-ACE0-048413784F1F}"/>
          </ac:spMkLst>
        </pc:spChg>
        <pc:spChg chg="mod">
          <ac:chgData name="Dezhong Yao" userId="794760dbfb091494" providerId="LiveId" clId="{1FF9570E-BE91-4162-B9C3-6E8B86F3078C}" dt="2020-09-08T15:26:47.971" v="382" actId="1076"/>
          <ac:spMkLst>
            <pc:docMk/>
            <pc:sldMk cId="590596390" sldId="339"/>
            <ac:spMk id="12" creationId="{56C0C155-2762-4903-BA2D-4307C7393F57}"/>
          </ac:spMkLst>
        </pc:spChg>
        <pc:spChg chg="mod">
          <ac:chgData name="Dezhong Yao" userId="794760dbfb091494" providerId="LiveId" clId="{1FF9570E-BE91-4162-B9C3-6E8B86F3078C}" dt="2020-09-08T15:26:47.971" v="382" actId="1076"/>
          <ac:spMkLst>
            <pc:docMk/>
            <pc:sldMk cId="590596390" sldId="339"/>
            <ac:spMk id="13" creationId="{133AE628-549E-4B25-A13C-987D4B1F4564}"/>
          </ac:spMkLst>
        </pc:spChg>
        <pc:spChg chg="mod">
          <ac:chgData name="Dezhong Yao" userId="794760dbfb091494" providerId="LiveId" clId="{1FF9570E-BE91-4162-B9C3-6E8B86F3078C}" dt="2020-09-08T15:26:47.971" v="382" actId="1076"/>
          <ac:spMkLst>
            <pc:docMk/>
            <pc:sldMk cId="590596390" sldId="339"/>
            <ac:spMk id="14" creationId="{89C4E21F-C820-44DF-AFFA-F623B0BDE2AC}"/>
          </ac:spMkLst>
        </pc:spChg>
        <pc:spChg chg="mod">
          <ac:chgData name="Dezhong Yao" userId="794760dbfb091494" providerId="LiveId" clId="{1FF9570E-BE91-4162-B9C3-6E8B86F3078C}" dt="2020-09-08T15:26:47.971" v="382" actId="1076"/>
          <ac:spMkLst>
            <pc:docMk/>
            <pc:sldMk cId="590596390" sldId="339"/>
            <ac:spMk id="15" creationId="{92AA7103-79C3-4988-AD58-AEF5CCB9C0EF}"/>
          </ac:spMkLst>
        </pc:spChg>
        <pc:spChg chg="mod">
          <ac:chgData name="Dezhong Yao" userId="794760dbfb091494" providerId="LiveId" clId="{1FF9570E-BE91-4162-B9C3-6E8B86F3078C}" dt="2020-09-08T15:26:47.971" v="382" actId="1076"/>
          <ac:spMkLst>
            <pc:docMk/>
            <pc:sldMk cId="590596390" sldId="339"/>
            <ac:spMk id="16" creationId="{E952C046-AFAB-4B12-9EEA-6C878C00C5EE}"/>
          </ac:spMkLst>
        </pc:spChg>
        <pc:spChg chg="mod">
          <ac:chgData name="Dezhong Yao" userId="794760dbfb091494" providerId="LiveId" clId="{1FF9570E-BE91-4162-B9C3-6E8B86F3078C}" dt="2020-09-08T15:26:47.971" v="382" actId="1076"/>
          <ac:spMkLst>
            <pc:docMk/>
            <pc:sldMk cId="590596390" sldId="339"/>
            <ac:spMk id="17" creationId="{9D77F72C-91D3-41DD-B717-481166C56DE6}"/>
          </ac:spMkLst>
        </pc:spChg>
        <pc:spChg chg="mod">
          <ac:chgData name="Dezhong Yao" userId="794760dbfb091494" providerId="LiveId" clId="{1FF9570E-BE91-4162-B9C3-6E8B86F3078C}" dt="2020-09-08T15:26:47.971" v="382" actId="1076"/>
          <ac:spMkLst>
            <pc:docMk/>
            <pc:sldMk cId="590596390" sldId="339"/>
            <ac:spMk id="28" creationId="{FE5755DB-51BA-4CDA-9E48-184058FF2E62}"/>
          </ac:spMkLst>
        </pc:spChg>
        <pc:spChg chg="mod">
          <ac:chgData name="Dezhong Yao" userId="794760dbfb091494" providerId="LiveId" clId="{1FF9570E-BE91-4162-B9C3-6E8B86F3078C}" dt="2020-09-08T15:23:12.833" v="0" actId="1076"/>
          <ac:spMkLst>
            <pc:docMk/>
            <pc:sldMk cId="590596390" sldId="339"/>
            <ac:spMk id="29" creationId="{BF8124AC-8BF2-4A81-B2E2-855AE1B9063F}"/>
          </ac:spMkLst>
        </pc:spChg>
        <pc:spChg chg="mod">
          <ac:chgData name="Dezhong Yao" userId="794760dbfb091494" providerId="LiveId" clId="{1FF9570E-BE91-4162-B9C3-6E8B86F3078C}" dt="2020-09-08T15:23:12.833" v="0" actId="1076"/>
          <ac:spMkLst>
            <pc:docMk/>
            <pc:sldMk cId="590596390" sldId="339"/>
            <ac:spMk id="30" creationId="{58ED405E-94F9-4A78-9BC2-7FA46BA83DEB}"/>
          </ac:spMkLst>
        </pc:spChg>
        <pc:spChg chg="mod">
          <ac:chgData name="Dezhong Yao" userId="794760dbfb091494" providerId="LiveId" clId="{1FF9570E-BE91-4162-B9C3-6E8B86F3078C}" dt="2020-09-08T15:23:12.833" v="0" actId="1076"/>
          <ac:spMkLst>
            <pc:docMk/>
            <pc:sldMk cId="590596390" sldId="339"/>
            <ac:spMk id="31" creationId="{2FED2D7E-DCB3-430A-AADA-71B5A13DB35A}"/>
          </ac:spMkLst>
        </pc:spChg>
        <pc:spChg chg="mod">
          <ac:chgData name="Dezhong Yao" userId="794760dbfb091494" providerId="LiveId" clId="{1FF9570E-BE91-4162-B9C3-6E8B86F3078C}" dt="2020-09-08T15:23:12.833" v="0" actId="1076"/>
          <ac:spMkLst>
            <pc:docMk/>
            <pc:sldMk cId="590596390" sldId="339"/>
            <ac:spMk id="32" creationId="{6816D565-A234-4A95-9456-42807F45734D}"/>
          </ac:spMkLst>
        </pc:spChg>
        <pc:spChg chg="mod">
          <ac:chgData name="Dezhong Yao" userId="794760dbfb091494" providerId="LiveId" clId="{1FF9570E-BE91-4162-B9C3-6E8B86F3078C}" dt="2020-09-08T15:23:12.833" v="0" actId="1076"/>
          <ac:spMkLst>
            <pc:docMk/>
            <pc:sldMk cId="590596390" sldId="339"/>
            <ac:spMk id="33" creationId="{7C6F60EA-1676-49E7-83FF-059438BBCB0B}"/>
          </ac:spMkLst>
        </pc:spChg>
        <pc:spChg chg="mod">
          <ac:chgData name="Dezhong Yao" userId="794760dbfb091494" providerId="LiveId" clId="{1FF9570E-BE91-4162-B9C3-6E8B86F3078C}" dt="2020-09-08T15:23:12.833" v="0" actId="1076"/>
          <ac:spMkLst>
            <pc:docMk/>
            <pc:sldMk cId="590596390" sldId="339"/>
            <ac:spMk id="34" creationId="{AFDBC874-9AFF-4C37-8C38-76F5A094068B}"/>
          </ac:spMkLst>
        </pc:spChg>
        <pc:spChg chg="mod">
          <ac:chgData name="Dezhong Yao" userId="794760dbfb091494" providerId="LiveId" clId="{1FF9570E-BE91-4162-B9C3-6E8B86F3078C}" dt="2020-09-08T15:23:12.833" v="0" actId="1076"/>
          <ac:spMkLst>
            <pc:docMk/>
            <pc:sldMk cId="590596390" sldId="339"/>
            <ac:spMk id="35" creationId="{98B14DCE-18BD-43A3-9976-D532EF024878}"/>
          </ac:spMkLst>
        </pc:spChg>
        <pc:spChg chg="mod">
          <ac:chgData name="Dezhong Yao" userId="794760dbfb091494" providerId="LiveId" clId="{1FF9570E-BE91-4162-B9C3-6E8B86F3078C}" dt="2020-09-08T15:23:12.833" v="0" actId="1076"/>
          <ac:spMkLst>
            <pc:docMk/>
            <pc:sldMk cId="590596390" sldId="339"/>
            <ac:spMk id="36" creationId="{BFB3AC37-46B4-466F-89EB-15EDBC26C3F3}"/>
          </ac:spMkLst>
        </pc:spChg>
        <pc:spChg chg="mod">
          <ac:chgData name="Dezhong Yao" userId="794760dbfb091494" providerId="LiveId" clId="{1FF9570E-BE91-4162-B9C3-6E8B86F3078C}" dt="2020-09-08T15:23:12.833" v="0" actId="1076"/>
          <ac:spMkLst>
            <pc:docMk/>
            <pc:sldMk cId="590596390" sldId="339"/>
            <ac:spMk id="37" creationId="{5683368B-7C1D-4447-A5BF-AD626F0A687E}"/>
          </ac:spMkLst>
        </pc:spChg>
        <pc:spChg chg="mod">
          <ac:chgData name="Dezhong Yao" userId="794760dbfb091494" providerId="LiveId" clId="{1FF9570E-BE91-4162-B9C3-6E8B86F3078C}" dt="2020-09-08T15:23:12.833" v="0" actId="1076"/>
          <ac:spMkLst>
            <pc:docMk/>
            <pc:sldMk cId="590596390" sldId="339"/>
            <ac:spMk id="38" creationId="{144C2F0D-05ED-4895-93B7-3567606D6AFD}"/>
          </ac:spMkLst>
        </pc:spChg>
        <pc:spChg chg="mod">
          <ac:chgData name="Dezhong Yao" userId="794760dbfb091494" providerId="LiveId" clId="{1FF9570E-BE91-4162-B9C3-6E8B86F3078C}" dt="2020-09-08T15:23:12.833" v="0" actId="1076"/>
          <ac:spMkLst>
            <pc:docMk/>
            <pc:sldMk cId="590596390" sldId="339"/>
            <ac:spMk id="48" creationId="{E29F8973-5E1C-40DD-A0B7-957FEAB67E10}"/>
          </ac:spMkLst>
        </pc:spChg>
        <pc:spChg chg="add del">
          <ac:chgData name="Dezhong Yao" userId="794760dbfb091494" providerId="LiveId" clId="{1FF9570E-BE91-4162-B9C3-6E8B86F3078C}" dt="2020-09-08T15:23:30.757" v="5" actId="22"/>
          <ac:spMkLst>
            <pc:docMk/>
            <pc:sldMk cId="590596390" sldId="339"/>
            <ac:spMk id="50" creationId="{2D6B49DF-7392-46CF-BA96-ABBCE7CA0550}"/>
          </ac:spMkLst>
        </pc:spChg>
        <pc:spChg chg="mod">
          <ac:chgData name="Dezhong Yao" userId="794760dbfb091494" providerId="LiveId" clId="{1FF9570E-BE91-4162-B9C3-6E8B86F3078C}" dt="2020-09-08T15:26:47.971" v="382" actId="1076"/>
          <ac:spMkLst>
            <pc:docMk/>
            <pc:sldMk cId="590596390" sldId="339"/>
            <ac:spMk id="52" creationId="{F69FB925-5756-4FE7-AF05-8A6DDEBDACA0}"/>
          </ac:spMkLst>
        </pc:spChg>
        <pc:spChg chg="add mod">
          <ac:chgData name="Dezhong Yao" userId="794760dbfb091494" providerId="LiveId" clId="{1FF9570E-BE91-4162-B9C3-6E8B86F3078C}" dt="2020-09-08T15:25:24.614" v="178" actId="1076"/>
          <ac:spMkLst>
            <pc:docMk/>
            <pc:sldMk cId="590596390" sldId="339"/>
            <ac:spMk id="54" creationId="{4CE9F744-DBBF-4401-94B1-43B6295A09AB}"/>
          </ac:spMkLst>
        </pc:spChg>
        <pc:spChg chg="add mod">
          <ac:chgData name="Dezhong Yao" userId="794760dbfb091494" providerId="LiveId" clId="{1FF9570E-BE91-4162-B9C3-6E8B86F3078C}" dt="2020-09-08T15:26:37.348" v="379" actId="1076"/>
          <ac:spMkLst>
            <pc:docMk/>
            <pc:sldMk cId="590596390" sldId="339"/>
            <ac:spMk id="56" creationId="{AE11E35B-24C7-4138-A9FB-13C003D92E47}"/>
          </ac:spMkLst>
        </pc:spChg>
        <pc:spChg chg="add mod">
          <ac:chgData name="Dezhong Yao" userId="794760dbfb091494" providerId="LiveId" clId="{1FF9570E-BE91-4162-B9C3-6E8B86F3078C}" dt="2020-09-08T15:28:40.804" v="605" actId="2711"/>
          <ac:spMkLst>
            <pc:docMk/>
            <pc:sldMk cId="590596390" sldId="339"/>
            <ac:spMk id="57" creationId="{A4F6ABE3-940A-42AE-89DD-4CC05113AE7A}"/>
          </ac:spMkLst>
        </pc:spChg>
        <pc:grpChg chg="mod">
          <ac:chgData name="Dezhong Yao" userId="794760dbfb091494" providerId="LiveId" clId="{1FF9570E-BE91-4162-B9C3-6E8B86F3078C}" dt="2020-09-08T15:23:12.833" v="0" actId="1076"/>
          <ac:grpSpMkLst>
            <pc:docMk/>
            <pc:sldMk cId="590596390" sldId="339"/>
            <ac:grpSpMk id="5" creationId="{5E6C2F26-BC98-4821-812E-4830751564A9}"/>
          </ac:grpSpMkLst>
        </pc:grpChg>
        <pc:grpChg chg="mod">
          <ac:chgData name="Dezhong Yao" userId="794760dbfb091494" providerId="LiveId" clId="{1FF9570E-BE91-4162-B9C3-6E8B86F3078C}" dt="2020-09-08T15:26:47.971" v="382" actId="1076"/>
          <ac:grpSpMkLst>
            <pc:docMk/>
            <pc:sldMk cId="590596390" sldId="339"/>
            <ac:grpSpMk id="49" creationId="{B0BF76E3-0EB9-41ED-8469-0FAADE068915}"/>
          </ac:grpSpMkLst>
        </pc:grpChg>
        <pc:cxnChg chg="mod">
          <ac:chgData name="Dezhong Yao" userId="794760dbfb091494" providerId="LiveId" clId="{1FF9570E-BE91-4162-B9C3-6E8B86F3078C}" dt="2020-09-08T15:26:47.971" v="382" actId="1076"/>
          <ac:cxnSpMkLst>
            <pc:docMk/>
            <pc:sldMk cId="590596390" sldId="339"/>
            <ac:cxnSpMk id="18" creationId="{ACB2B4EE-5E04-4895-90E8-F663CCD50840}"/>
          </ac:cxnSpMkLst>
        </pc:cxnChg>
        <pc:cxnChg chg="mod">
          <ac:chgData name="Dezhong Yao" userId="794760dbfb091494" providerId="LiveId" clId="{1FF9570E-BE91-4162-B9C3-6E8B86F3078C}" dt="2020-09-08T15:26:47.971" v="382" actId="1076"/>
          <ac:cxnSpMkLst>
            <pc:docMk/>
            <pc:sldMk cId="590596390" sldId="339"/>
            <ac:cxnSpMk id="19" creationId="{0CD9F942-CC8F-460B-B019-B73AF257C03A}"/>
          </ac:cxnSpMkLst>
        </pc:cxnChg>
        <pc:cxnChg chg="mod">
          <ac:chgData name="Dezhong Yao" userId="794760dbfb091494" providerId="LiveId" clId="{1FF9570E-BE91-4162-B9C3-6E8B86F3078C}" dt="2020-09-08T15:26:47.971" v="382" actId="1076"/>
          <ac:cxnSpMkLst>
            <pc:docMk/>
            <pc:sldMk cId="590596390" sldId="339"/>
            <ac:cxnSpMk id="20" creationId="{9AD6D9B2-C39F-4FCE-B82B-E8C12308AA64}"/>
          </ac:cxnSpMkLst>
        </pc:cxnChg>
        <pc:cxnChg chg="mod">
          <ac:chgData name="Dezhong Yao" userId="794760dbfb091494" providerId="LiveId" clId="{1FF9570E-BE91-4162-B9C3-6E8B86F3078C}" dt="2020-09-08T15:26:47.971" v="382" actId="1076"/>
          <ac:cxnSpMkLst>
            <pc:docMk/>
            <pc:sldMk cId="590596390" sldId="339"/>
            <ac:cxnSpMk id="21" creationId="{B1FCCA55-3115-44B1-9BC6-753360CE5491}"/>
          </ac:cxnSpMkLst>
        </pc:cxnChg>
        <pc:cxnChg chg="mod">
          <ac:chgData name="Dezhong Yao" userId="794760dbfb091494" providerId="LiveId" clId="{1FF9570E-BE91-4162-B9C3-6E8B86F3078C}" dt="2020-09-08T15:26:47.971" v="382" actId="1076"/>
          <ac:cxnSpMkLst>
            <pc:docMk/>
            <pc:sldMk cId="590596390" sldId="339"/>
            <ac:cxnSpMk id="22" creationId="{D0FB7ACD-88A8-46B8-9F0E-678F45D00900}"/>
          </ac:cxnSpMkLst>
        </pc:cxnChg>
        <pc:cxnChg chg="mod">
          <ac:chgData name="Dezhong Yao" userId="794760dbfb091494" providerId="LiveId" clId="{1FF9570E-BE91-4162-B9C3-6E8B86F3078C}" dt="2020-09-08T15:26:47.971" v="382" actId="1076"/>
          <ac:cxnSpMkLst>
            <pc:docMk/>
            <pc:sldMk cId="590596390" sldId="339"/>
            <ac:cxnSpMk id="23" creationId="{BE2DD705-0B16-4918-A618-077B7D68159C}"/>
          </ac:cxnSpMkLst>
        </pc:cxnChg>
        <pc:cxnChg chg="mod">
          <ac:chgData name="Dezhong Yao" userId="794760dbfb091494" providerId="LiveId" clId="{1FF9570E-BE91-4162-B9C3-6E8B86F3078C}" dt="2020-09-08T15:26:47.971" v="382" actId="1076"/>
          <ac:cxnSpMkLst>
            <pc:docMk/>
            <pc:sldMk cId="590596390" sldId="339"/>
            <ac:cxnSpMk id="24" creationId="{2B1AAF1B-6FD6-4353-8FB8-FF41C2F73B00}"/>
          </ac:cxnSpMkLst>
        </pc:cxnChg>
        <pc:cxnChg chg="mod">
          <ac:chgData name="Dezhong Yao" userId="794760dbfb091494" providerId="LiveId" clId="{1FF9570E-BE91-4162-B9C3-6E8B86F3078C}" dt="2020-09-08T15:26:47.971" v="382" actId="1076"/>
          <ac:cxnSpMkLst>
            <pc:docMk/>
            <pc:sldMk cId="590596390" sldId="339"/>
            <ac:cxnSpMk id="25" creationId="{5926674B-3D18-4F9C-AA09-00F6B9B3AE39}"/>
          </ac:cxnSpMkLst>
        </pc:cxnChg>
        <pc:cxnChg chg="mod">
          <ac:chgData name="Dezhong Yao" userId="794760dbfb091494" providerId="LiveId" clId="{1FF9570E-BE91-4162-B9C3-6E8B86F3078C}" dt="2020-09-08T15:26:47.971" v="382" actId="1076"/>
          <ac:cxnSpMkLst>
            <pc:docMk/>
            <pc:sldMk cId="590596390" sldId="339"/>
            <ac:cxnSpMk id="26" creationId="{CA7B492B-CDEE-401A-B0FB-1BE0B500DB97}"/>
          </ac:cxnSpMkLst>
        </pc:cxnChg>
        <pc:cxnChg chg="mod">
          <ac:chgData name="Dezhong Yao" userId="794760dbfb091494" providerId="LiveId" clId="{1FF9570E-BE91-4162-B9C3-6E8B86F3078C}" dt="2020-09-08T15:26:47.971" v="382" actId="1076"/>
          <ac:cxnSpMkLst>
            <pc:docMk/>
            <pc:sldMk cId="590596390" sldId="339"/>
            <ac:cxnSpMk id="27" creationId="{A6E043D6-9D3A-4461-9037-0B706DEA2EBA}"/>
          </ac:cxnSpMkLst>
        </pc:cxnChg>
        <pc:cxnChg chg="mod">
          <ac:chgData name="Dezhong Yao" userId="794760dbfb091494" providerId="LiveId" clId="{1FF9570E-BE91-4162-B9C3-6E8B86F3078C}" dt="2020-09-08T15:23:12.833" v="0" actId="1076"/>
          <ac:cxnSpMkLst>
            <pc:docMk/>
            <pc:sldMk cId="590596390" sldId="339"/>
            <ac:cxnSpMk id="39" creationId="{19607371-A550-453C-A4E0-CA1E5B1B97C2}"/>
          </ac:cxnSpMkLst>
        </pc:cxnChg>
        <pc:cxnChg chg="mod">
          <ac:chgData name="Dezhong Yao" userId="794760dbfb091494" providerId="LiveId" clId="{1FF9570E-BE91-4162-B9C3-6E8B86F3078C}" dt="2020-09-08T15:23:12.833" v="0" actId="1076"/>
          <ac:cxnSpMkLst>
            <pc:docMk/>
            <pc:sldMk cId="590596390" sldId="339"/>
            <ac:cxnSpMk id="40" creationId="{9798DB69-706C-4E30-B6F6-2143985002BE}"/>
          </ac:cxnSpMkLst>
        </pc:cxnChg>
        <pc:cxnChg chg="mod">
          <ac:chgData name="Dezhong Yao" userId="794760dbfb091494" providerId="LiveId" clId="{1FF9570E-BE91-4162-B9C3-6E8B86F3078C}" dt="2020-09-08T15:23:12.833" v="0" actId="1076"/>
          <ac:cxnSpMkLst>
            <pc:docMk/>
            <pc:sldMk cId="590596390" sldId="339"/>
            <ac:cxnSpMk id="41" creationId="{B8D3601A-D522-4F36-8E26-EA1C7C0DE9C4}"/>
          </ac:cxnSpMkLst>
        </pc:cxnChg>
        <pc:cxnChg chg="mod">
          <ac:chgData name="Dezhong Yao" userId="794760dbfb091494" providerId="LiveId" clId="{1FF9570E-BE91-4162-B9C3-6E8B86F3078C}" dt="2020-09-08T15:23:12.833" v="0" actId="1076"/>
          <ac:cxnSpMkLst>
            <pc:docMk/>
            <pc:sldMk cId="590596390" sldId="339"/>
            <ac:cxnSpMk id="42" creationId="{768C142D-F8A4-46FB-9634-C18F4CB4A77D}"/>
          </ac:cxnSpMkLst>
        </pc:cxnChg>
        <pc:cxnChg chg="mod">
          <ac:chgData name="Dezhong Yao" userId="794760dbfb091494" providerId="LiveId" clId="{1FF9570E-BE91-4162-B9C3-6E8B86F3078C}" dt="2020-09-08T15:23:12.833" v="0" actId="1076"/>
          <ac:cxnSpMkLst>
            <pc:docMk/>
            <pc:sldMk cId="590596390" sldId="339"/>
            <ac:cxnSpMk id="43" creationId="{52A4BC2C-FBE0-4182-9FE0-FDE8FE226A8A}"/>
          </ac:cxnSpMkLst>
        </pc:cxnChg>
        <pc:cxnChg chg="mod">
          <ac:chgData name="Dezhong Yao" userId="794760dbfb091494" providerId="LiveId" clId="{1FF9570E-BE91-4162-B9C3-6E8B86F3078C}" dt="2020-09-08T15:23:12.833" v="0" actId="1076"/>
          <ac:cxnSpMkLst>
            <pc:docMk/>
            <pc:sldMk cId="590596390" sldId="339"/>
            <ac:cxnSpMk id="44" creationId="{46933188-9D67-4B63-8266-6405FC2AAD1E}"/>
          </ac:cxnSpMkLst>
        </pc:cxnChg>
        <pc:cxnChg chg="mod">
          <ac:chgData name="Dezhong Yao" userId="794760dbfb091494" providerId="LiveId" clId="{1FF9570E-BE91-4162-B9C3-6E8B86F3078C}" dt="2020-09-08T15:23:12.833" v="0" actId="1076"/>
          <ac:cxnSpMkLst>
            <pc:docMk/>
            <pc:sldMk cId="590596390" sldId="339"/>
            <ac:cxnSpMk id="45" creationId="{BBC93BCA-48C5-47DF-BB66-F9BAD8F8CCEB}"/>
          </ac:cxnSpMkLst>
        </pc:cxnChg>
        <pc:cxnChg chg="mod">
          <ac:chgData name="Dezhong Yao" userId="794760dbfb091494" providerId="LiveId" clId="{1FF9570E-BE91-4162-B9C3-6E8B86F3078C}" dt="2020-09-08T15:23:12.833" v="0" actId="1076"/>
          <ac:cxnSpMkLst>
            <pc:docMk/>
            <pc:sldMk cId="590596390" sldId="339"/>
            <ac:cxnSpMk id="46" creationId="{D363262E-FCD1-4F96-A77F-5D4306C413F6}"/>
          </ac:cxnSpMkLst>
        </pc:cxnChg>
        <pc:cxnChg chg="mod">
          <ac:chgData name="Dezhong Yao" userId="794760dbfb091494" providerId="LiveId" clId="{1FF9570E-BE91-4162-B9C3-6E8B86F3078C}" dt="2020-09-08T15:23:12.833" v="0" actId="1076"/>
          <ac:cxnSpMkLst>
            <pc:docMk/>
            <pc:sldMk cId="590596390" sldId="339"/>
            <ac:cxnSpMk id="47" creationId="{CC0FAC8F-69A2-401E-BDA6-F9E4541EBC2F}"/>
          </ac:cxnSpMkLst>
        </pc:cxnChg>
      </pc:sldChg>
      <pc:sldChg chg="modSp mod">
        <pc:chgData name="Dezhong Yao" userId="794760dbfb091494" providerId="LiveId" clId="{1FF9570E-BE91-4162-B9C3-6E8B86F3078C}" dt="2020-09-08T15:43:22.297" v="746"/>
        <pc:sldMkLst>
          <pc:docMk/>
          <pc:sldMk cId="4265476662" sldId="340"/>
        </pc:sldMkLst>
        <pc:spChg chg="mod">
          <ac:chgData name="Dezhong Yao" userId="794760dbfb091494" providerId="LiveId" clId="{1FF9570E-BE91-4162-B9C3-6E8B86F3078C}" dt="2020-09-08T15:26:53.512" v="383"/>
          <ac:spMkLst>
            <pc:docMk/>
            <pc:sldMk cId="4265476662" sldId="340"/>
            <ac:spMk id="2" creationId="{DC242536-5AEA-4AD3-8C3B-F1CB9BA7BAB7}"/>
          </ac:spMkLst>
        </pc:spChg>
        <pc:spChg chg="mod">
          <ac:chgData name="Dezhong Yao" userId="794760dbfb091494" providerId="LiveId" clId="{1FF9570E-BE91-4162-B9C3-6E8B86F3078C}" dt="2020-09-08T15:43:22.297" v="746"/>
          <ac:spMkLst>
            <pc:docMk/>
            <pc:sldMk cId="4265476662" sldId="340"/>
            <ac:spMk id="3" creationId="{F36E2AB2-FF65-4B6E-8979-652549F934E0}"/>
          </ac:spMkLst>
        </pc:spChg>
      </pc:sldChg>
      <pc:sldChg chg="addSp delSp modSp new mod">
        <pc:chgData name="Dezhong Yao" userId="794760dbfb091494" providerId="LiveId" clId="{1FF9570E-BE91-4162-B9C3-6E8B86F3078C}" dt="2020-09-09T15:18:56.716" v="1220"/>
        <pc:sldMkLst>
          <pc:docMk/>
          <pc:sldMk cId="3518928647" sldId="342"/>
        </pc:sldMkLst>
        <pc:spChg chg="mod">
          <ac:chgData name="Dezhong Yao" userId="794760dbfb091494" providerId="LiveId" clId="{1FF9570E-BE91-4162-B9C3-6E8B86F3078C}" dt="2020-09-08T15:47:33.287" v="747"/>
          <ac:spMkLst>
            <pc:docMk/>
            <pc:sldMk cId="3518928647" sldId="342"/>
            <ac:spMk id="2" creationId="{4FB67E56-3CA9-483B-97DD-0BDEC0DB026A}"/>
          </ac:spMkLst>
        </pc:spChg>
        <pc:spChg chg="mod">
          <ac:chgData name="Dezhong Yao" userId="794760dbfb091494" providerId="LiveId" clId="{1FF9570E-BE91-4162-B9C3-6E8B86F3078C}" dt="2020-09-09T15:18:56.716" v="1220"/>
          <ac:spMkLst>
            <pc:docMk/>
            <pc:sldMk cId="3518928647" sldId="342"/>
            <ac:spMk id="3" creationId="{642144C2-5868-4483-BAB4-CEAF72A27FAC}"/>
          </ac:spMkLst>
        </pc:spChg>
        <pc:spChg chg="add del">
          <ac:chgData name="Dezhong Yao" userId="794760dbfb091494" providerId="LiveId" clId="{1FF9570E-BE91-4162-B9C3-6E8B86F3078C}" dt="2020-09-09T15:17:02.078" v="1053" actId="22"/>
          <ac:spMkLst>
            <pc:docMk/>
            <pc:sldMk cId="3518928647" sldId="342"/>
            <ac:spMk id="5" creationId="{66DDBD55-96F6-4732-ACB4-B184A9CA6DFA}"/>
          </ac:spMkLst>
        </pc:spChg>
        <pc:spChg chg="add mod">
          <ac:chgData name="Dezhong Yao" userId="794760dbfb091494" providerId="LiveId" clId="{1FF9570E-BE91-4162-B9C3-6E8B86F3078C}" dt="2020-09-09T15:17:14.621" v="1055" actId="1076"/>
          <ac:spMkLst>
            <pc:docMk/>
            <pc:sldMk cId="3518928647" sldId="342"/>
            <ac:spMk id="6" creationId="{6EE6C661-CAC4-4BA2-8AA8-15EC5333F5DD}"/>
          </ac:spMkLst>
        </pc:spChg>
        <pc:spChg chg="add mod">
          <ac:chgData name="Dezhong Yao" userId="794760dbfb091494" providerId="LiveId" clId="{1FF9570E-BE91-4162-B9C3-6E8B86F3078C}" dt="2020-09-09T15:17:14.621" v="1055" actId="1076"/>
          <ac:spMkLst>
            <pc:docMk/>
            <pc:sldMk cId="3518928647" sldId="342"/>
            <ac:spMk id="7" creationId="{741D4A06-3DE4-46C5-8B72-D110E95ABFEA}"/>
          </ac:spMkLst>
        </pc:spChg>
        <pc:spChg chg="add mod">
          <ac:chgData name="Dezhong Yao" userId="794760dbfb091494" providerId="LiveId" clId="{1FF9570E-BE91-4162-B9C3-6E8B86F3078C}" dt="2020-09-09T15:17:14.621" v="1055" actId="1076"/>
          <ac:spMkLst>
            <pc:docMk/>
            <pc:sldMk cId="3518928647" sldId="342"/>
            <ac:spMk id="9" creationId="{7AB1A14B-6F9E-4345-A84E-C32AB85869B5}"/>
          </ac:spMkLst>
        </pc:spChg>
        <pc:spChg chg="add mod">
          <ac:chgData name="Dezhong Yao" userId="794760dbfb091494" providerId="LiveId" clId="{1FF9570E-BE91-4162-B9C3-6E8B86F3078C}" dt="2020-09-09T15:17:14.621" v="1055" actId="1076"/>
          <ac:spMkLst>
            <pc:docMk/>
            <pc:sldMk cId="3518928647" sldId="342"/>
            <ac:spMk id="10" creationId="{0349B6D4-6C81-4952-80CE-704A0C9EAD7C}"/>
          </ac:spMkLst>
        </pc:spChg>
        <pc:spChg chg="add mod">
          <ac:chgData name="Dezhong Yao" userId="794760dbfb091494" providerId="LiveId" clId="{1FF9570E-BE91-4162-B9C3-6E8B86F3078C}" dt="2020-09-09T15:17:14.621" v="1055" actId="1076"/>
          <ac:spMkLst>
            <pc:docMk/>
            <pc:sldMk cId="3518928647" sldId="342"/>
            <ac:spMk id="12" creationId="{5DB826C5-901C-4ECC-9FFF-FC270427F9C1}"/>
          </ac:spMkLst>
        </pc:spChg>
        <pc:cxnChg chg="add mod">
          <ac:chgData name="Dezhong Yao" userId="794760dbfb091494" providerId="LiveId" clId="{1FF9570E-BE91-4162-B9C3-6E8B86F3078C}" dt="2020-09-09T15:17:14.621" v="1055" actId="1076"/>
          <ac:cxnSpMkLst>
            <pc:docMk/>
            <pc:sldMk cId="3518928647" sldId="342"/>
            <ac:cxnSpMk id="8" creationId="{4812CF0B-9928-4BF9-B994-91492BC6F6A3}"/>
          </ac:cxnSpMkLst>
        </pc:cxnChg>
        <pc:cxnChg chg="add mod">
          <ac:chgData name="Dezhong Yao" userId="794760dbfb091494" providerId="LiveId" clId="{1FF9570E-BE91-4162-B9C3-6E8B86F3078C}" dt="2020-09-09T15:17:14.621" v="1055" actId="1076"/>
          <ac:cxnSpMkLst>
            <pc:docMk/>
            <pc:sldMk cId="3518928647" sldId="342"/>
            <ac:cxnSpMk id="11" creationId="{386B574E-A46B-45A7-BF07-DCC39DC0B798}"/>
          </ac:cxnSpMkLst>
        </pc:cxnChg>
        <pc:cxnChg chg="add mod">
          <ac:chgData name="Dezhong Yao" userId="794760dbfb091494" providerId="LiveId" clId="{1FF9570E-BE91-4162-B9C3-6E8B86F3078C}" dt="2020-09-09T15:17:14.621" v="1055" actId="1076"/>
          <ac:cxnSpMkLst>
            <pc:docMk/>
            <pc:sldMk cId="3518928647" sldId="342"/>
            <ac:cxnSpMk id="13" creationId="{0E31B4B5-465E-4376-8222-CEDDDE95B953}"/>
          </ac:cxnSpMkLst>
        </pc:cxnChg>
      </pc:sldChg>
      <pc:sldChg chg="modSp new mod">
        <pc:chgData name="Dezhong Yao" userId="794760dbfb091494" providerId="LiveId" clId="{1FF9570E-BE91-4162-B9C3-6E8B86F3078C}" dt="2020-09-09T15:34:42.973" v="1584"/>
        <pc:sldMkLst>
          <pc:docMk/>
          <pc:sldMk cId="4252796542" sldId="343"/>
        </pc:sldMkLst>
        <pc:spChg chg="mod">
          <ac:chgData name="Dezhong Yao" userId="794760dbfb091494" providerId="LiveId" clId="{1FF9570E-BE91-4162-B9C3-6E8B86F3078C}" dt="2020-09-09T15:34:42.973" v="1584"/>
          <ac:spMkLst>
            <pc:docMk/>
            <pc:sldMk cId="4252796542" sldId="343"/>
            <ac:spMk id="2" creationId="{22409377-04A6-4DA0-9BE0-426BD651D7F2}"/>
          </ac:spMkLst>
        </pc:spChg>
        <pc:spChg chg="mod">
          <ac:chgData name="Dezhong Yao" userId="794760dbfb091494" providerId="LiveId" clId="{1FF9570E-BE91-4162-B9C3-6E8B86F3078C}" dt="2020-09-09T15:20:38.287" v="1525"/>
          <ac:spMkLst>
            <pc:docMk/>
            <pc:sldMk cId="4252796542" sldId="343"/>
            <ac:spMk id="3" creationId="{73CF922E-9022-45B1-92BE-B6696EAF972A}"/>
          </ac:spMkLst>
        </pc:spChg>
      </pc:sldChg>
      <pc:sldChg chg="addSp delSp modSp new mod">
        <pc:chgData name="Dezhong Yao" userId="794760dbfb091494" providerId="LiveId" clId="{1FF9570E-BE91-4162-B9C3-6E8B86F3078C}" dt="2020-09-09T15:55:56.839" v="2365"/>
        <pc:sldMkLst>
          <pc:docMk/>
          <pc:sldMk cId="1966603875" sldId="344"/>
        </pc:sldMkLst>
        <pc:spChg chg="mod">
          <ac:chgData name="Dezhong Yao" userId="794760dbfb091494" providerId="LiveId" clId="{1FF9570E-BE91-4162-B9C3-6E8B86F3078C}" dt="2020-09-09T15:34:45.933" v="1585"/>
          <ac:spMkLst>
            <pc:docMk/>
            <pc:sldMk cId="1966603875" sldId="344"/>
            <ac:spMk id="2" creationId="{3B0CE43D-0627-462D-A7C2-C46A79E581A2}"/>
          </ac:spMkLst>
        </pc:spChg>
        <pc:spChg chg="mod">
          <ac:chgData name="Dezhong Yao" userId="794760dbfb091494" providerId="LiveId" clId="{1FF9570E-BE91-4162-B9C3-6E8B86F3078C}" dt="2020-09-09T15:55:24.673" v="2349"/>
          <ac:spMkLst>
            <pc:docMk/>
            <pc:sldMk cId="1966603875" sldId="344"/>
            <ac:spMk id="3" creationId="{7E3CADC4-6403-45E5-A107-43666AFC5CCD}"/>
          </ac:spMkLst>
        </pc:spChg>
        <pc:spChg chg="mod topLvl">
          <ac:chgData name="Dezhong Yao" userId="794760dbfb091494" providerId="LiveId" clId="{1FF9570E-BE91-4162-B9C3-6E8B86F3078C}" dt="2020-09-09T15:53:37.481" v="2246" actId="164"/>
          <ac:spMkLst>
            <pc:docMk/>
            <pc:sldMk cId="1966603875" sldId="344"/>
            <ac:spMk id="5" creationId="{28A5BB34-4377-4C48-82A2-CC981BA6CD39}"/>
          </ac:spMkLst>
        </pc:spChg>
        <pc:spChg chg="mod topLvl">
          <ac:chgData name="Dezhong Yao" userId="794760dbfb091494" providerId="LiveId" clId="{1FF9570E-BE91-4162-B9C3-6E8B86F3078C}" dt="2020-09-09T15:53:37.481" v="2246" actId="164"/>
          <ac:spMkLst>
            <pc:docMk/>
            <pc:sldMk cId="1966603875" sldId="344"/>
            <ac:spMk id="6" creationId="{63B995FA-068A-49B1-B019-20429FB839C2}"/>
          </ac:spMkLst>
        </pc:spChg>
        <pc:spChg chg="mod topLvl">
          <ac:chgData name="Dezhong Yao" userId="794760dbfb091494" providerId="LiveId" clId="{1FF9570E-BE91-4162-B9C3-6E8B86F3078C}" dt="2020-09-09T15:53:37.481" v="2246" actId="164"/>
          <ac:spMkLst>
            <pc:docMk/>
            <pc:sldMk cId="1966603875" sldId="344"/>
            <ac:spMk id="7" creationId="{5CEFC86C-DA92-403F-B9A4-233297509CF7}"/>
          </ac:spMkLst>
        </pc:spChg>
        <pc:spChg chg="mod topLvl">
          <ac:chgData name="Dezhong Yao" userId="794760dbfb091494" providerId="LiveId" clId="{1FF9570E-BE91-4162-B9C3-6E8B86F3078C}" dt="2020-09-09T15:53:37.481" v="2246" actId="164"/>
          <ac:spMkLst>
            <pc:docMk/>
            <pc:sldMk cId="1966603875" sldId="344"/>
            <ac:spMk id="8" creationId="{889FBB54-A30C-4B9E-9E10-A8F726756079}"/>
          </ac:spMkLst>
        </pc:spChg>
        <pc:spChg chg="mod topLvl">
          <ac:chgData name="Dezhong Yao" userId="794760dbfb091494" providerId="LiveId" clId="{1FF9570E-BE91-4162-B9C3-6E8B86F3078C}" dt="2020-09-09T15:53:37.481" v="2246" actId="164"/>
          <ac:spMkLst>
            <pc:docMk/>
            <pc:sldMk cId="1966603875" sldId="344"/>
            <ac:spMk id="19" creationId="{C31A3CAA-27B9-4749-83FB-D1437B504C68}"/>
          </ac:spMkLst>
        </pc:spChg>
        <pc:spChg chg="mod topLvl">
          <ac:chgData name="Dezhong Yao" userId="794760dbfb091494" providerId="LiveId" clId="{1FF9570E-BE91-4162-B9C3-6E8B86F3078C}" dt="2020-09-09T15:53:37.481" v="2246" actId="164"/>
          <ac:spMkLst>
            <pc:docMk/>
            <pc:sldMk cId="1966603875" sldId="344"/>
            <ac:spMk id="20" creationId="{1D0DD144-ECA7-476E-B0B6-D3B05FA12989}"/>
          </ac:spMkLst>
        </pc:spChg>
        <pc:spChg chg="mod topLvl">
          <ac:chgData name="Dezhong Yao" userId="794760dbfb091494" providerId="LiveId" clId="{1FF9570E-BE91-4162-B9C3-6E8B86F3078C}" dt="2020-09-09T15:53:37.481" v="2246" actId="164"/>
          <ac:spMkLst>
            <pc:docMk/>
            <pc:sldMk cId="1966603875" sldId="344"/>
            <ac:spMk id="21" creationId="{A1612A6A-405E-4DFF-9376-28ADCE8C193F}"/>
          </ac:spMkLst>
        </pc:spChg>
        <pc:spChg chg="mod topLvl">
          <ac:chgData name="Dezhong Yao" userId="794760dbfb091494" providerId="LiveId" clId="{1FF9570E-BE91-4162-B9C3-6E8B86F3078C}" dt="2020-09-09T15:53:37.481" v="2246" actId="164"/>
          <ac:spMkLst>
            <pc:docMk/>
            <pc:sldMk cId="1966603875" sldId="344"/>
            <ac:spMk id="22" creationId="{399ADE15-6EC9-4243-9D5D-ADB835405AB3}"/>
          </ac:spMkLst>
        </pc:spChg>
        <pc:spChg chg="mod topLvl">
          <ac:chgData name="Dezhong Yao" userId="794760dbfb091494" providerId="LiveId" clId="{1FF9570E-BE91-4162-B9C3-6E8B86F3078C}" dt="2020-09-09T15:53:37.481" v="2246" actId="164"/>
          <ac:spMkLst>
            <pc:docMk/>
            <pc:sldMk cId="1966603875" sldId="344"/>
            <ac:spMk id="23" creationId="{369FE81C-64DB-4533-831C-A8C9A5528CF4}"/>
          </ac:spMkLst>
        </pc:spChg>
        <pc:spChg chg="mod topLvl">
          <ac:chgData name="Dezhong Yao" userId="794760dbfb091494" providerId="LiveId" clId="{1FF9570E-BE91-4162-B9C3-6E8B86F3078C}" dt="2020-09-09T15:53:37.481" v="2246" actId="164"/>
          <ac:spMkLst>
            <pc:docMk/>
            <pc:sldMk cId="1966603875" sldId="344"/>
            <ac:spMk id="24" creationId="{E085D262-92FE-48F2-9342-E5B6BA130FCE}"/>
          </ac:spMkLst>
        </pc:spChg>
        <pc:spChg chg="mod topLvl">
          <ac:chgData name="Dezhong Yao" userId="794760dbfb091494" providerId="LiveId" clId="{1FF9570E-BE91-4162-B9C3-6E8B86F3078C}" dt="2020-09-09T15:53:37.481" v="2246" actId="164"/>
          <ac:spMkLst>
            <pc:docMk/>
            <pc:sldMk cId="1966603875" sldId="344"/>
            <ac:spMk id="35" creationId="{1EDF6D7E-4F70-404B-8244-326BB4646F7A}"/>
          </ac:spMkLst>
        </pc:spChg>
        <pc:spChg chg="mod topLvl">
          <ac:chgData name="Dezhong Yao" userId="794760dbfb091494" providerId="LiveId" clId="{1FF9570E-BE91-4162-B9C3-6E8B86F3078C}" dt="2020-09-09T15:53:37.481" v="2246" actId="164"/>
          <ac:spMkLst>
            <pc:docMk/>
            <pc:sldMk cId="1966603875" sldId="344"/>
            <ac:spMk id="36" creationId="{35326D58-6777-472B-8B6C-992671CBB91B}"/>
          </ac:spMkLst>
        </pc:spChg>
        <pc:spChg chg="mod topLvl">
          <ac:chgData name="Dezhong Yao" userId="794760dbfb091494" providerId="LiveId" clId="{1FF9570E-BE91-4162-B9C3-6E8B86F3078C}" dt="2020-09-09T15:53:37.481" v="2246" actId="164"/>
          <ac:spMkLst>
            <pc:docMk/>
            <pc:sldMk cId="1966603875" sldId="344"/>
            <ac:spMk id="37" creationId="{8D5BC839-0030-4B76-838E-232B23C426E5}"/>
          </ac:spMkLst>
        </pc:spChg>
        <pc:spChg chg="mod topLvl">
          <ac:chgData name="Dezhong Yao" userId="794760dbfb091494" providerId="LiveId" clId="{1FF9570E-BE91-4162-B9C3-6E8B86F3078C}" dt="2020-09-09T15:53:37.481" v="2246" actId="164"/>
          <ac:spMkLst>
            <pc:docMk/>
            <pc:sldMk cId="1966603875" sldId="344"/>
            <ac:spMk id="38" creationId="{4B2E7B90-C3B6-4726-B851-C512D6F9FAE0}"/>
          </ac:spMkLst>
        </pc:spChg>
        <pc:spChg chg="mod topLvl">
          <ac:chgData name="Dezhong Yao" userId="794760dbfb091494" providerId="LiveId" clId="{1FF9570E-BE91-4162-B9C3-6E8B86F3078C}" dt="2020-09-09T15:53:37.481" v="2246" actId="164"/>
          <ac:spMkLst>
            <pc:docMk/>
            <pc:sldMk cId="1966603875" sldId="344"/>
            <ac:spMk id="39" creationId="{53E43218-53F4-4B10-AC7F-DE2245D93716}"/>
          </ac:spMkLst>
        </pc:spChg>
        <pc:spChg chg="mod topLvl">
          <ac:chgData name="Dezhong Yao" userId="794760dbfb091494" providerId="LiveId" clId="{1FF9570E-BE91-4162-B9C3-6E8B86F3078C}" dt="2020-09-09T15:53:37.481" v="2246" actId="164"/>
          <ac:spMkLst>
            <pc:docMk/>
            <pc:sldMk cId="1966603875" sldId="344"/>
            <ac:spMk id="41" creationId="{365F5E9D-F505-4243-84A1-5B417055B2F6}"/>
          </ac:spMkLst>
        </pc:spChg>
        <pc:spChg chg="mod topLvl">
          <ac:chgData name="Dezhong Yao" userId="794760dbfb091494" providerId="LiveId" clId="{1FF9570E-BE91-4162-B9C3-6E8B86F3078C}" dt="2020-09-09T15:53:37.481" v="2246" actId="164"/>
          <ac:spMkLst>
            <pc:docMk/>
            <pc:sldMk cId="1966603875" sldId="344"/>
            <ac:spMk id="43" creationId="{148540E1-85B7-4DE1-88C4-2858BE143B20}"/>
          </ac:spMkLst>
        </pc:spChg>
        <pc:spChg chg="del mod topLvl">
          <ac:chgData name="Dezhong Yao" userId="794760dbfb091494" providerId="LiveId" clId="{1FF9570E-BE91-4162-B9C3-6E8B86F3078C}" dt="2020-09-09T15:53:30.680" v="2245" actId="478"/>
          <ac:spMkLst>
            <pc:docMk/>
            <pc:sldMk cId="1966603875" sldId="344"/>
            <ac:spMk id="44" creationId="{CC5AA06A-3DF2-4363-904C-CA3C12DDD398}"/>
          </ac:spMkLst>
        </pc:spChg>
        <pc:spChg chg="del mod topLvl">
          <ac:chgData name="Dezhong Yao" userId="794760dbfb091494" providerId="LiveId" clId="{1FF9570E-BE91-4162-B9C3-6E8B86F3078C}" dt="2020-09-09T15:53:30.680" v="2245" actId="478"/>
          <ac:spMkLst>
            <pc:docMk/>
            <pc:sldMk cId="1966603875" sldId="344"/>
            <ac:spMk id="45" creationId="{80C06CB8-D450-4F92-B4A2-C2B39443A199}"/>
          </ac:spMkLst>
        </pc:spChg>
        <pc:spChg chg="del mod topLvl">
          <ac:chgData name="Dezhong Yao" userId="794760dbfb091494" providerId="LiveId" clId="{1FF9570E-BE91-4162-B9C3-6E8B86F3078C}" dt="2020-09-09T15:53:30.680" v="2245" actId="478"/>
          <ac:spMkLst>
            <pc:docMk/>
            <pc:sldMk cId="1966603875" sldId="344"/>
            <ac:spMk id="46" creationId="{5CD04DDB-2185-4E7D-8D9D-FE58601F61AE}"/>
          </ac:spMkLst>
        </pc:spChg>
        <pc:spChg chg="del mod topLvl">
          <ac:chgData name="Dezhong Yao" userId="794760dbfb091494" providerId="LiveId" clId="{1FF9570E-BE91-4162-B9C3-6E8B86F3078C}" dt="2020-09-09T15:53:30.680" v="2245" actId="478"/>
          <ac:spMkLst>
            <pc:docMk/>
            <pc:sldMk cId="1966603875" sldId="344"/>
            <ac:spMk id="47" creationId="{ACCC163A-F7AC-4D8C-B08F-3AD16F6AAC95}"/>
          </ac:spMkLst>
        </pc:spChg>
        <pc:spChg chg="del mod topLvl">
          <ac:chgData name="Dezhong Yao" userId="794760dbfb091494" providerId="LiveId" clId="{1FF9570E-BE91-4162-B9C3-6E8B86F3078C}" dt="2020-09-09T15:53:30.680" v="2245" actId="478"/>
          <ac:spMkLst>
            <pc:docMk/>
            <pc:sldMk cId="1966603875" sldId="344"/>
            <ac:spMk id="54" creationId="{D26CBF00-D67B-4F41-B516-91A9AA5768FE}"/>
          </ac:spMkLst>
        </pc:spChg>
        <pc:spChg chg="del mod topLvl">
          <ac:chgData name="Dezhong Yao" userId="794760dbfb091494" providerId="LiveId" clId="{1FF9570E-BE91-4162-B9C3-6E8B86F3078C}" dt="2020-09-09T15:53:30.680" v="2245" actId="478"/>
          <ac:spMkLst>
            <pc:docMk/>
            <pc:sldMk cId="1966603875" sldId="344"/>
            <ac:spMk id="55" creationId="{FDEB7A9A-FC91-4313-854F-870BC90D53D8}"/>
          </ac:spMkLst>
        </pc:spChg>
        <pc:spChg chg="del mod topLvl">
          <ac:chgData name="Dezhong Yao" userId="794760dbfb091494" providerId="LiveId" clId="{1FF9570E-BE91-4162-B9C3-6E8B86F3078C}" dt="2020-09-09T15:53:30.680" v="2245" actId="478"/>
          <ac:spMkLst>
            <pc:docMk/>
            <pc:sldMk cId="1966603875" sldId="344"/>
            <ac:spMk id="56" creationId="{0B0DB61F-A44B-45D9-8DD2-BD57F2612B49}"/>
          </ac:spMkLst>
        </pc:spChg>
        <pc:spChg chg="add mod">
          <ac:chgData name="Dezhong Yao" userId="794760dbfb091494" providerId="LiveId" clId="{1FF9570E-BE91-4162-B9C3-6E8B86F3078C}" dt="2020-09-09T15:55:56.839" v="2365"/>
          <ac:spMkLst>
            <pc:docMk/>
            <pc:sldMk cId="1966603875" sldId="344"/>
            <ac:spMk id="59" creationId="{E7405F95-BC9F-4C03-BAF0-621BA4B9D753}"/>
          </ac:spMkLst>
        </pc:spChg>
        <pc:grpChg chg="add del mod">
          <ac:chgData name="Dezhong Yao" userId="794760dbfb091494" providerId="LiveId" clId="{1FF9570E-BE91-4162-B9C3-6E8B86F3078C}" dt="2020-09-09T15:53:28.166" v="2244" actId="165"/>
          <ac:grpSpMkLst>
            <pc:docMk/>
            <pc:sldMk cId="1966603875" sldId="344"/>
            <ac:grpSpMk id="4" creationId="{FA747658-DCEE-4CF0-B700-574F12748717}"/>
          </ac:grpSpMkLst>
        </pc:grpChg>
        <pc:grpChg chg="add mod">
          <ac:chgData name="Dezhong Yao" userId="794760dbfb091494" providerId="LiveId" clId="{1FF9570E-BE91-4162-B9C3-6E8B86F3078C}" dt="2020-09-09T15:55:40.247" v="2351" actId="1076"/>
          <ac:grpSpMkLst>
            <pc:docMk/>
            <pc:sldMk cId="1966603875" sldId="344"/>
            <ac:grpSpMk id="57" creationId="{839D0154-4EF5-4614-9EE2-AF63B403BBD0}"/>
          </ac:grpSpMkLst>
        </pc:grpChg>
        <pc:cxnChg chg="mod topLvl">
          <ac:chgData name="Dezhong Yao" userId="794760dbfb091494" providerId="LiveId" clId="{1FF9570E-BE91-4162-B9C3-6E8B86F3078C}" dt="2020-09-09T15:53:37.481" v="2246" actId="164"/>
          <ac:cxnSpMkLst>
            <pc:docMk/>
            <pc:sldMk cId="1966603875" sldId="344"/>
            <ac:cxnSpMk id="9" creationId="{7DFCF270-A370-4ACF-812C-3F6688D84305}"/>
          </ac:cxnSpMkLst>
        </pc:cxnChg>
        <pc:cxnChg chg="mod topLvl">
          <ac:chgData name="Dezhong Yao" userId="794760dbfb091494" providerId="LiveId" clId="{1FF9570E-BE91-4162-B9C3-6E8B86F3078C}" dt="2020-09-09T15:53:37.481" v="2246" actId="164"/>
          <ac:cxnSpMkLst>
            <pc:docMk/>
            <pc:sldMk cId="1966603875" sldId="344"/>
            <ac:cxnSpMk id="10" creationId="{40774ED4-3C87-4C77-A615-DF99A197ADDC}"/>
          </ac:cxnSpMkLst>
        </pc:cxnChg>
        <pc:cxnChg chg="mod topLvl">
          <ac:chgData name="Dezhong Yao" userId="794760dbfb091494" providerId="LiveId" clId="{1FF9570E-BE91-4162-B9C3-6E8B86F3078C}" dt="2020-09-09T15:53:37.481" v="2246" actId="164"/>
          <ac:cxnSpMkLst>
            <pc:docMk/>
            <pc:sldMk cId="1966603875" sldId="344"/>
            <ac:cxnSpMk id="11" creationId="{F755641F-5E23-4D2F-BAB9-009DD930B97B}"/>
          </ac:cxnSpMkLst>
        </pc:cxnChg>
        <pc:cxnChg chg="mod topLvl">
          <ac:chgData name="Dezhong Yao" userId="794760dbfb091494" providerId="LiveId" clId="{1FF9570E-BE91-4162-B9C3-6E8B86F3078C}" dt="2020-09-09T15:53:37.481" v="2246" actId="164"/>
          <ac:cxnSpMkLst>
            <pc:docMk/>
            <pc:sldMk cId="1966603875" sldId="344"/>
            <ac:cxnSpMk id="12" creationId="{919F8FC4-7A83-4609-9669-EC5F0CBABA65}"/>
          </ac:cxnSpMkLst>
        </pc:cxnChg>
        <pc:cxnChg chg="mod topLvl">
          <ac:chgData name="Dezhong Yao" userId="794760dbfb091494" providerId="LiveId" clId="{1FF9570E-BE91-4162-B9C3-6E8B86F3078C}" dt="2020-09-09T15:53:37.481" v="2246" actId="164"/>
          <ac:cxnSpMkLst>
            <pc:docMk/>
            <pc:sldMk cId="1966603875" sldId="344"/>
            <ac:cxnSpMk id="13" creationId="{EB37C100-3C48-4F0B-B8A9-15B58FB1679C}"/>
          </ac:cxnSpMkLst>
        </pc:cxnChg>
        <pc:cxnChg chg="mod topLvl">
          <ac:chgData name="Dezhong Yao" userId="794760dbfb091494" providerId="LiveId" clId="{1FF9570E-BE91-4162-B9C3-6E8B86F3078C}" dt="2020-09-09T15:53:37.481" v="2246" actId="164"/>
          <ac:cxnSpMkLst>
            <pc:docMk/>
            <pc:sldMk cId="1966603875" sldId="344"/>
            <ac:cxnSpMk id="14" creationId="{A4E077D8-9011-4BBA-A541-7243174548F1}"/>
          </ac:cxnSpMkLst>
        </pc:cxnChg>
        <pc:cxnChg chg="mod topLvl">
          <ac:chgData name="Dezhong Yao" userId="794760dbfb091494" providerId="LiveId" clId="{1FF9570E-BE91-4162-B9C3-6E8B86F3078C}" dt="2020-09-09T15:53:37.481" v="2246" actId="164"/>
          <ac:cxnSpMkLst>
            <pc:docMk/>
            <pc:sldMk cId="1966603875" sldId="344"/>
            <ac:cxnSpMk id="15" creationId="{45E13A64-08CB-46FB-B288-B8A5B3A9746D}"/>
          </ac:cxnSpMkLst>
        </pc:cxnChg>
        <pc:cxnChg chg="mod topLvl">
          <ac:chgData name="Dezhong Yao" userId="794760dbfb091494" providerId="LiveId" clId="{1FF9570E-BE91-4162-B9C3-6E8B86F3078C}" dt="2020-09-09T15:53:37.481" v="2246" actId="164"/>
          <ac:cxnSpMkLst>
            <pc:docMk/>
            <pc:sldMk cId="1966603875" sldId="344"/>
            <ac:cxnSpMk id="16" creationId="{53DE31B3-6F25-4A27-8746-D307C9B0F191}"/>
          </ac:cxnSpMkLst>
        </pc:cxnChg>
        <pc:cxnChg chg="mod topLvl">
          <ac:chgData name="Dezhong Yao" userId="794760dbfb091494" providerId="LiveId" clId="{1FF9570E-BE91-4162-B9C3-6E8B86F3078C}" dt="2020-09-09T15:53:37.481" v="2246" actId="164"/>
          <ac:cxnSpMkLst>
            <pc:docMk/>
            <pc:sldMk cId="1966603875" sldId="344"/>
            <ac:cxnSpMk id="17" creationId="{520BE3E5-7FA7-4A14-8A78-67849E9A7DC0}"/>
          </ac:cxnSpMkLst>
        </pc:cxnChg>
        <pc:cxnChg chg="mod topLvl">
          <ac:chgData name="Dezhong Yao" userId="794760dbfb091494" providerId="LiveId" clId="{1FF9570E-BE91-4162-B9C3-6E8B86F3078C}" dt="2020-09-09T15:53:37.481" v="2246" actId="164"/>
          <ac:cxnSpMkLst>
            <pc:docMk/>
            <pc:sldMk cId="1966603875" sldId="344"/>
            <ac:cxnSpMk id="18" creationId="{892F1CC9-07EA-41CC-A6AD-5C9A53702AD4}"/>
          </ac:cxnSpMkLst>
        </pc:cxnChg>
        <pc:cxnChg chg="mod topLvl">
          <ac:chgData name="Dezhong Yao" userId="794760dbfb091494" providerId="LiveId" clId="{1FF9570E-BE91-4162-B9C3-6E8B86F3078C}" dt="2020-09-09T15:53:37.481" v="2246" actId="164"/>
          <ac:cxnSpMkLst>
            <pc:docMk/>
            <pc:sldMk cId="1966603875" sldId="344"/>
            <ac:cxnSpMk id="25" creationId="{37EC45C5-81C2-4BF9-A439-082EE586A239}"/>
          </ac:cxnSpMkLst>
        </pc:cxnChg>
        <pc:cxnChg chg="mod topLvl">
          <ac:chgData name="Dezhong Yao" userId="794760dbfb091494" providerId="LiveId" clId="{1FF9570E-BE91-4162-B9C3-6E8B86F3078C}" dt="2020-09-09T15:53:37.481" v="2246" actId="164"/>
          <ac:cxnSpMkLst>
            <pc:docMk/>
            <pc:sldMk cId="1966603875" sldId="344"/>
            <ac:cxnSpMk id="26" creationId="{8C30E85A-7263-4D6C-A97B-341F4A8250BB}"/>
          </ac:cxnSpMkLst>
        </pc:cxnChg>
        <pc:cxnChg chg="mod topLvl">
          <ac:chgData name="Dezhong Yao" userId="794760dbfb091494" providerId="LiveId" clId="{1FF9570E-BE91-4162-B9C3-6E8B86F3078C}" dt="2020-09-09T15:53:37.481" v="2246" actId="164"/>
          <ac:cxnSpMkLst>
            <pc:docMk/>
            <pc:sldMk cId="1966603875" sldId="344"/>
            <ac:cxnSpMk id="27" creationId="{2AB8994E-E837-48E4-8FF0-0F68EC983F63}"/>
          </ac:cxnSpMkLst>
        </pc:cxnChg>
        <pc:cxnChg chg="mod topLvl">
          <ac:chgData name="Dezhong Yao" userId="794760dbfb091494" providerId="LiveId" clId="{1FF9570E-BE91-4162-B9C3-6E8B86F3078C}" dt="2020-09-09T15:53:37.481" v="2246" actId="164"/>
          <ac:cxnSpMkLst>
            <pc:docMk/>
            <pc:sldMk cId="1966603875" sldId="344"/>
            <ac:cxnSpMk id="28" creationId="{8E0F71F0-F4EB-4085-B76A-935D36E07146}"/>
          </ac:cxnSpMkLst>
        </pc:cxnChg>
        <pc:cxnChg chg="mod topLvl">
          <ac:chgData name="Dezhong Yao" userId="794760dbfb091494" providerId="LiveId" clId="{1FF9570E-BE91-4162-B9C3-6E8B86F3078C}" dt="2020-09-09T15:53:37.481" v="2246" actId="164"/>
          <ac:cxnSpMkLst>
            <pc:docMk/>
            <pc:sldMk cId="1966603875" sldId="344"/>
            <ac:cxnSpMk id="29" creationId="{7DC840CA-01EA-48CA-9415-E2B0B6A9082F}"/>
          </ac:cxnSpMkLst>
        </pc:cxnChg>
        <pc:cxnChg chg="mod topLvl">
          <ac:chgData name="Dezhong Yao" userId="794760dbfb091494" providerId="LiveId" clId="{1FF9570E-BE91-4162-B9C3-6E8B86F3078C}" dt="2020-09-09T15:53:37.481" v="2246" actId="164"/>
          <ac:cxnSpMkLst>
            <pc:docMk/>
            <pc:sldMk cId="1966603875" sldId="344"/>
            <ac:cxnSpMk id="30" creationId="{7241809B-F06F-4169-A796-59ED3593ACDB}"/>
          </ac:cxnSpMkLst>
        </pc:cxnChg>
        <pc:cxnChg chg="mod topLvl">
          <ac:chgData name="Dezhong Yao" userId="794760dbfb091494" providerId="LiveId" clId="{1FF9570E-BE91-4162-B9C3-6E8B86F3078C}" dt="2020-09-09T15:53:37.481" v="2246" actId="164"/>
          <ac:cxnSpMkLst>
            <pc:docMk/>
            <pc:sldMk cId="1966603875" sldId="344"/>
            <ac:cxnSpMk id="31" creationId="{8B03ADDE-46F8-44D0-82FE-198C62343343}"/>
          </ac:cxnSpMkLst>
        </pc:cxnChg>
        <pc:cxnChg chg="mod topLvl">
          <ac:chgData name="Dezhong Yao" userId="794760dbfb091494" providerId="LiveId" clId="{1FF9570E-BE91-4162-B9C3-6E8B86F3078C}" dt="2020-09-09T15:53:37.481" v="2246" actId="164"/>
          <ac:cxnSpMkLst>
            <pc:docMk/>
            <pc:sldMk cId="1966603875" sldId="344"/>
            <ac:cxnSpMk id="32" creationId="{9BA4B8ED-5BE0-4F5B-9028-2EBFA3F6FB5D}"/>
          </ac:cxnSpMkLst>
        </pc:cxnChg>
        <pc:cxnChg chg="mod topLvl">
          <ac:chgData name="Dezhong Yao" userId="794760dbfb091494" providerId="LiveId" clId="{1FF9570E-BE91-4162-B9C3-6E8B86F3078C}" dt="2020-09-09T15:53:37.481" v="2246" actId="164"/>
          <ac:cxnSpMkLst>
            <pc:docMk/>
            <pc:sldMk cId="1966603875" sldId="344"/>
            <ac:cxnSpMk id="33" creationId="{B6121583-308B-4128-8197-BF8A872E8735}"/>
          </ac:cxnSpMkLst>
        </pc:cxnChg>
        <pc:cxnChg chg="mod topLvl">
          <ac:chgData name="Dezhong Yao" userId="794760dbfb091494" providerId="LiveId" clId="{1FF9570E-BE91-4162-B9C3-6E8B86F3078C}" dt="2020-09-09T15:53:37.481" v="2246" actId="164"/>
          <ac:cxnSpMkLst>
            <pc:docMk/>
            <pc:sldMk cId="1966603875" sldId="344"/>
            <ac:cxnSpMk id="34" creationId="{C1430C3B-22F2-4870-98D3-1B8A37617BB9}"/>
          </ac:cxnSpMkLst>
        </pc:cxnChg>
        <pc:cxnChg chg="mod topLvl">
          <ac:chgData name="Dezhong Yao" userId="794760dbfb091494" providerId="LiveId" clId="{1FF9570E-BE91-4162-B9C3-6E8B86F3078C}" dt="2020-09-09T15:53:37.481" v="2246" actId="164"/>
          <ac:cxnSpMkLst>
            <pc:docMk/>
            <pc:sldMk cId="1966603875" sldId="344"/>
            <ac:cxnSpMk id="40" creationId="{4A99D0CC-4C2D-49A7-AF42-06E717B97A32}"/>
          </ac:cxnSpMkLst>
        </pc:cxnChg>
        <pc:cxnChg chg="mod topLvl">
          <ac:chgData name="Dezhong Yao" userId="794760dbfb091494" providerId="LiveId" clId="{1FF9570E-BE91-4162-B9C3-6E8B86F3078C}" dt="2020-09-09T15:53:37.481" v="2246" actId="164"/>
          <ac:cxnSpMkLst>
            <pc:docMk/>
            <pc:sldMk cId="1966603875" sldId="344"/>
            <ac:cxnSpMk id="42" creationId="{79431313-41F0-4F74-A13E-2D29AA590B19}"/>
          </ac:cxnSpMkLst>
        </pc:cxnChg>
        <pc:cxnChg chg="del mod topLvl">
          <ac:chgData name="Dezhong Yao" userId="794760dbfb091494" providerId="LiveId" clId="{1FF9570E-BE91-4162-B9C3-6E8B86F3078C}" dt="2020-09-09T15:53:30.680" v="2245" actId="478"/>
          <ac:cxnSpMkLst>
            <pc:docMk/>
            <pc:sldMk cId="1966603875" sldId="344"/>
            <ac:cxnSpMk id="48" creationId="{F23C9A6E-0CB7-4BCB-984C-28C8BD7439E8}"/>
          </ac:cxnSpMkLst>
        </pc:cxnChg>
        <pc:cxnChg chg="del mod topLvl">
          <ac:chgData name="Dezhong Yao" userId="794760dbfb091494" providerId="LiveId" clId="{1FF9570E-BE91-4162-B9C3-6E8B86F3078C}" dt="2020-09-09T15:53:30.680" v="2245" actId="478"/>
          <ac:cxnSpMkLst>
            <pc:docMk/>
            <pc:sldMk cId="1966603875" sldId="344"/>
            <ac:cxnSpMk id="49" creationId="{76111709-22DF-4297-8580-5BBCB907A61C}"/>
          </ac:cxnSpMkLst>
        </pc:cxnChg>
        <pc:cxnChg chg="del mod topLvl">
          <ac:chgData name="Dezhong Yao" userId="794760dbfb091494" providerId="LiveId" clId="{1FF9570E-BE91-4162-B9C3-6E8B86F3078C}" dt="2020-09-09T15:53:30.680" v="2245" actId="478"/>
          <ac:cxnSpMkLst>
            <pc:docMk/>
            <pc:sldMk cId="1966603875" sldId="344"/>
            <ac:cxnSpMk id="50" creationId="{48B5DD13-6EF7-4D9F-9B7C-3E72BB444723}"/>
          </ac:cxnSpMkLst>
        </pc:cxnChg>
        <pc:cxnChg chg="del mod topLvl">
          <ac:chgData name="Dezhong Yao" userId="794760dbfb091494" providerId="LiveId" clId="{1FF9570E-BE91-4162-B9C3-6E8B86F3078C}" dt="2020-09-09T15:53:30.680" v="2245" actId="478"/>
          <ac:cxnSpMkLst>
            <pc:docMk/>
            <pc:sldMk cId="1966603875" sldId="344"/>
            <ac:cxnSpMk id="51" creationId="{3BE6D4E7-528F-4468-9CF1-CC32399C7441}"/>
          </ac:cxnSpMkLst>
        </pc:cxnChg>
        <pc:cxnChg chg="del mod topLvl">
          <ac:chgData name="Dezhong Yao" userId="794760dbfb091494" providerId="LiveId" clId="{1FF9570E-BE91-4162-B9C3-6E8B86F3078C}" dt="2020-09-09T15:53:30.680" v="2245" actId="478"/>
          <ac:cxnSpMkLst>
            <pc:docMk/>
            <pc:sldMk cId="1966603875" sldId="344"/>
            <ac:cxnSpMk id="52" creationId="{D33F5B74-8BB6-48F5-A10B-885D516C27F7}"/>
          </ac:cxnSpMkLst>
        </pc:cxnChg>
        <pc:cxnChg chg="del mod topLvl">
          <ac:chgData name="Dezhong Yao" userId="794760dbfb091494" providerId="LiveId" clId="{1FF9570E-BE91-4162-B9C3-6E8B86F3078C}" dt="2020-09-09T15:53:30.680" v="2245" actId="478"/>
          <ac:cxnSpMkLst>
            <pc:docMk/>
            <pc:sldMk cId="1966603875" sldId="344"/>
            <ac:cxnSpMk id="53" creationId="{5CF48166-2E2C-4A53-8FFA-174CE947DA11}"/>
          </ac:cxnSpMkLst>
        </pc:cxnChg>
      </pc:sldChg>
      <pc:sldChg chg="addSp delSp modSp new mod">
        <pc:chgData name="Dezhong Yao" userId="794760dbfb091494" providerId="LiveId" clId="{1FF9570E-BE91-4162-B9C3-6E8B86F3078C}" dt="2020-09-09T15:23:40.134" v="1535"/>
        <pc:sldMkLst>
          <pc:docMk/>
          <pc:sldMk cId="716455622" sldId="345"/>
        </pc:sldMkLst>
        <pc:spChg chg="mod">
          <ac:chgData name="Dezhong Yao" userId="794760dbfb091494" providerId="LiveId" clId="{1FF9570E-BE91-4162-B9C3-6E8B86F3078C}" dt="2020-09-09T15:23:40.134" v="1535"/>
          <ac:spMkLst>
            <pc:docMk/>
            <pc:sldMk cId="716455622" sldId="345"/>
            <ac:spMk id="2" creationId="{9EF6C88E-9B46-4DD1-AA76-A58670E9DF71}"/>
          </ac:spMkLst>
        </pc:spChg>
        <pc:spChg chg="del mod">
          <ac:chgData name="Dezhong Yao" userId="794760dbfb091494" providerId="LiveId" clId="{1FF9570E-BE91-4162-B9C3-6E8B86F3078C}" dt="2020-09-09T15:23:37.161" v="1533" actId="478"/>
          <ac:spMkLst>
            <pc:docMk/>
            <pc:sldMk cId="716455622" sldId="345"/>
            <ac:spMk id="3" creationId="{32D22F45-D16E-4E17-8A6E-67ED80EC4C5C}"/>
          </ac:spMkLst>
        </pc:spChg>
        <pc:spChg chg="add mod">
          <ac:chgData name="Dezhong Yao" userId="794760dbfb091494" providerId="LiveId" clId="{1FF9570E-BE91-4162-B9C3-6E8B86F3078C}" dt="2020-09-09T15:23:34.082" v="1532" actId="1076"/>
          <ac:spMkLst>
            <pc:docMk/>
            <pc:sldMk cId="716455622" sldId="345"/>
            <ac:spMk id="8" creationId="{D7792A5D-128F-48BA-ADEB-CD5008CD355D}"/>
          </ac:spMkLst>
        </pc:spChg>
        <pc:spChg chg="add mod">
          <ac:chgData name="Dezhong Yao" userId="794760dbfb091494" providerId="LiveId" clId="{1FF9570E-BE91-4162-B9C3-6E8B86F3078C}" dt="2020-09-09T15:23:34.082" v="1532" actId="1076"/>
          <ac:spMkLst>
            <pc:docMk/>
            <pc:sldMk cId="716455622" sldId="345"/>
            <ac:spMk id="9" creationId="{9098EF84-F10B-4713-88AE-49FBE174C53F}"/>
          </ac:spMkLst>
        </pc:spChg>
        <pc:spChg chg="add mod">
          <ac:chgData name="Dezhong Yao" userId="794760dbfb091494" providerId="LiveId" clId="{1FF9570E-BE91-4162-B9C3-6E8B86F3078C}" dt="2020-09-09T15:23:34.082" v="1532" actId="1076"/>
          <ac:spMkLst>
            <pc:docMk/>
            <pc:sldMk cId="716455622" sldId="345"/>
            <ac:spMk id="10" creationId="{430B2E3B-A673-4847-A445-A37A7F2C44CF}"/>
          </ac:spMkLst>
        </pc:spChg>
        <pc:spChg chg="add mod">
          <ac:chgData name="Dezhong Yao" userId="794760dbfb091494" providerId="LiveId" clId="{1FF9570E-BE91-4162-B9C3-6E8B86F3078C}" dt="2020-09-09T15:23:34.082" v="1532" actId="1076"/>
          <ac:spMkLst>
            <pc:docMk/>
            <pc:sldMk cId="716455622" sldId="345"/>
            <ac:spMk id="11" creationId="{D66F991B-1C4B-4D86-A136-BD07F3FCF3E8}"/>
          </ac:spMkLst>
        </pc:spChg>
        <pc:spChg chg="add del mod">
          <ac:chgData name="Dezhong Yao" userId="794760dbfb091494" providerId="LiveId" clId="{1FF9570E-BE91-4162-B9C3-6E8B86F3078C}" dt="2020-09-09T15:23:38.722" v="1534" actId="478"/>
          <ac:spMkLst>
            <pc:docMk/>
            <pc:sldMk cId="716455622" sldId="345"/>
            <ac:spMk id="13" creationId="{78CF2B42-7DFD-48A8-8AF5-6055D42A00DD}"/>
          </ac:spMkLst>
        </pc:spChg>
        <pc:picChg chg="add mod">
          <ac:chgData name="Dezhong Yao" userId="794760dbfb091494" providerId="LiveId" clId="{1FF9570E-BE91-4162-B9C3-6E8B86F3078C}" dt="2020-09-09T15:23:34.082" v="1532" actId="1076"/>
          <ac:picMkLst>
            <pc:docMk/>
            <pc:sldMk cId="716455622" sldId="345"/>
            <ac:picMk id="4" creationId="{A9A0C8F5-C625-47E5-A2EF-03EC233BBAC5}"/>
          </ac:picMkLst>
        </pc:picChg>
        <pc:picChg chg="add mod">
          <ac:chgData name="Dezhong Yao" userId="794760dbfb091494" providerId="LiveId" clId="{1FF9570E-BE91-4162-B9C3-6E8B86F3078C}" dt="2020-09-09T15:23:34.082" v="1532" actId="1076"/>
          <ac:picMkLst>
            <pc:docMk/>
            <pc:sldMk cId="716455622" sldId="345"/>
            <ac:picMk id="5" creationId="{F2DF095E-A028-44DE-A02E-9A4C341CB216}"/>
          </ac:picMkLst>
        </pc:picChg>
        <pc:picChg chg="add mod">
          <ac:chgData name="Dezhong Yao" userId="794760dbfb091494" providerId="LiveId" clId="{1FF9570E-BE91-4162-B9C3-6E8B86F3078C}" dt="2020-09-09T15:23:34.082" v="1532" actId="1076"/>
          <ac:picMkLst>
            <pc:docMk/>
            <pc:sldMk cId="716455622" sldId="345"/>
            <ac:picMk id="6" creationId="{0E7530CF-C787-4426-A226-BBF9FEF82C33}"/>
          </ac:picMkLst>
        </pc:picChg>
        <pc:cxnChg chg="add mod">
          <ac:chgData name="Dezhong Yao" userId="794760dbfb091494" providerId="LiveId" clId="{1FF9570E-BE91-4162-B9C3-6E8B86F3078C}" dt="2020-09-09T15:23:34.082" v="1532" actId="1076"/>
          <ac:cxnSpMkLst>
            <pc:docMk/>
            <pc:sldMk cId="716455622" sldId="345"/>
            <ac:cxnSpMk id="7" creationId="{FBA88332-0A96-40F6-A974-14B6DA033A58}"/>
          </ac:cxnSpMkLst>
        </pc:cxnChg>
      </pc:sldChg>
      <pc:sldChg chg="addSp modSp new mod ord">
        <pc:chgData name="Dezhong Yao" userId="794760dbfb091494" providerId="LiveId" clId="{1FF9570E-BE91-4162-B9C3-6E8B86F3078C}" dt="2020-09-09T15:34:01.080" v="1563" actId="1035"/>
        <pc:sldMkLst>
          <pc:docMk/>
          <pc:sldMk cId="417450417" sldId="346"/>
        </pc:sldMkLst>
        <pc:spChg chg="mod">
          <ac:chgData name="Dezhong Yao" userId="794760dbfb091494" providerId="LiveId" clId="{1FF9570E-BE91-4162-B9C3-6E8B86F3078C}" dt="2020-09-09T15:33:29.293" v="1540"/>
          <ac:spMkLst>
            <pc:docMk/>
            <pc:sldMk cId="417450417" sldId="346"/>
            <ac:spMk id="2" creationId="{5C7A640E-E07C-4DF8-9F8E-ECF9B8849E4E}"/>
          </ac:spMkLst>
        </pc:spChg>
        <pc:spChg chg="mod">
          <ac:chgData name="Dezhong Yao" userId="794760dbfb091494" providerId="LiveId" clId="{1FF9570E-BE91-4162-B9C3-6E8B86F3078C}" dt="2020-09-09T15:33:24.499" v="1539"/>
          <ac:spMkLst>
            <pc:docMk/>
            <pc:sldMk cId="417450417" sldId="346"/>
            <ac:spMk id="3" creationId="{DB3DC7DC-DFD5-43BC-8DAF-ECB675FF774A}"/>
          </ac:spMkLst>
        </pc:spChg>
        <pc:spChg chg="add mod">
          <ac:chgData name="Dezhong Yao" userId="794760dbfb091494" providerId="LiveId" clId="{1FF9570E-BE91-4162-B9C3-6E8B86F3078C}" dt="2020-09-09T15:33:45.970" v="1544" actId="1076"/>
          <ac:spMkLst>
            <pc:docMk/>
            <pc:sldMk cId="417450417" sldId="346"/>
            <ac:spMk id="5" creationId="{A0D44EE0-3DA6-4165-94F8-10FCB349ED53}"/>
          </ac:spMkLst>
        </pc:spChg>
        <pc:spChg chg="add mod">
          <ac:chgData name="Dezhong Yao" userId="794760dbfb091494" providerId="LiveId" clId="{1FF9570E-BE91-4162-B9C3-6E8B86F3078C}" dt="2020-09-09T15:33:45.970" v="1544" actId="1076"/>
          <ac:spMkLst>
            <pc:docMk/>
            <pc:sldMk cId="417450417" sldId="346"/>
            <ac:spMk id="7" creationId="{6D3EF5DA-5EC4-4E93-8DBE-1C629F06B2EF}"/>
          </ac:spMkLst>
        </pc:spChg>
        <pc:spChg chg="add mod">
          <ac:chgData name="Dezhong Yao" userId="794760dbfb091494" providerId="LiveId" clId="{1FF9570E-BE91-4162-B9C3-6E8B86F3078C}" dt="2020-09-09T15:34:01.080" v="1563" actId="1035"/>
          <ac:spMkLst>
            <pc:docMk/>
            <pc:sldMk cId="417450417" sldId="346"/>
            <ac:spMk id="9" creationId="{34BAEFD7-2115-4C0E-93EE-6126F8E61335}"/>
          </ac:spMkLst>
        </pc:spChg>
        <pc:spChg chg="add mod">
          <ac:chgData name="Dezhong Yao" userId="794760dbfb091494" providerId="LiveId" clId="{1FF9570E-BE91-4162-B9C3-6E8B86F3078C}" dt="2020-09-09T15:34:01.080" v="1563" actId="1035"/>
          <ac:spMkLst>
            <pc:docMk/>
            <pc:sldMk cId="417450417" sldId="346"/>
            <ac:spMk id="11" creationId="{83FECC7B-EF46-4BC8-BFBE-5573270F2923}"/>
          </ac:spMkLst>
        </pc:spChg>
        <pc:spChg chg="add mod">
          <ac:chgData name="Dezhong Yao" userId="794760dbfb091494" providerId="LiveId" clId="{1FF9570E-BE91-4162-B9C3-6E8B86F3078C}" dt="2020-09-09T15:33:45.970" v="1544" actId="1076"/>
          <ac:spMkLst>
            <pc:docMk/>
            <pc:sldMk cId="417450417" sldId="346"/>
            <ac:spMk id="13" creationId="{6D49A7D8-E200-4313-A561-561C76E8D74B}"/>
          </ac:spMkLst>
        </pc:spChg>
        <pc:spChg chg="add mod">
          <ac:chgData name="Dezhong Yao" userId="794760dbfb091494" providerId="LiveId" clId="{1FF9570E-BE91-4162-B9C3-6E8B86F3078C}" dt="2020-09-09T15:34:01.080" v="1563" actId="1035"/>
          <ac:spMkLst>
            <pc:docMk/>
            <pc:sldMk cId="417450417" sldId="346"/>
            <ac:spMk id="15" creationId="{86E64FE0-D437-4DEE-B109-E8BD2D7A4C47}"/>
          </ac:spMkLst>
        </pc:spChg>
        <pc:spChg chg="add mod">
          <ac:chgData name="Dezhong Yao" userId="794760dbfb091494" providerId="LiveId" clId="{1FF9570E-BE91-4162-B9C3-6E8B86F3078C}" dt="2020-09-09T15:33:45.970" v="1544" actId="1076"/>
          <ac:spMkLst>
            <pc:docMk/>
            <pc:sldMk cId="417450417" sldId="346"/>
            <ac:spMk id="17" creationId="{63F18618-7508-4E8B-8A89-94F2416E022C}"/>
          </ac:spMkLst>
        </pc:spChg>
        <pc:spChg chg="add mod">
          <ac:chgData name="Dezhong Yao" userId="794760dbfb091494" providerId="LiveId" clId="{1FF9570E-BE91-4162-B9C3-6E8B86F3078C}" dt="2020-09-09T15:34:01.080" v="1563" actId="1035"/>
          <ac:spMkLst>
            <pc:docMk/>
            <pc:sldMk cId="417450417" sldId="346"/>
            <ac:spMk id="19" creationId="{DB2C3914-5A16-4E16-8B03-85EE62F6B88B}"/>
          </ac:spMkLst>
        </pc:spChg>
      </pc:sldChg>
      <pc:sldChg chg="modSp add mod ord">
        <pc:chgData name="Dezhong Yao" userId="794760dbfb091494" providerId="LiveId" clId="{1FF9570E-BE91-4162-B9C3-6E8B86F3078C}" dt="2020-09-09T15:50:57.032" v="2131"/>
        <pc:sldMkLst>
          <pc:docMk/>
          <pc:sldMk cId="1105741240" sldId="347"/>
        </pc:sldMkLst>
        <pc:spChg chg="mod">
          <ac:chgData name="Dezhong Yao" userId="794760dbfb091494" providerId="LiveId" clId="{1FF9570E-BE91-4162-B9C3-6E8B86F3078C}" dt="2020-09-09T15:50:57.032" v="2131"/>
          <ac:spMkLst>
            <pc:docMk/>
            <pc:sldMk cId="1105741240" sldId="347"/>
            <ac:spMk id="3" creationId="{7E3CADC4-6403-45E5-A107-43666AFC5CCD}"/>
          </ac:spMkLst>
        </pc:spChg>
      </pc:sldChg>
      <pc:sldChg chg="addSp delSp modSp add mod">
        <pc:chgData name="Dezhong Yao" userId="794760dbfb091494" providerId="LiveId" clId="{1FF9570E-BE91-4162-B9C3-6E8B86F3078C}" dt="2020-09-09T16:01:40.793" v="3109" actId="1076"/>
        <pc:sldMkLst>
          <pc:docMk/>
          <pc:sldMk cId="799719932" sldId="348"/>
        </pc:sldMkLst>
        <pc:spChg chg="mod">
          <ac:chgData name="Dezhong Yao" userId="794760dbfb091494" providerId="LiveId" clId="{1FF9570E-BE91-4162-B9C3-6E8B86F3078C}" dt="2020-09-09T16:01:31.064" v="3108" actId="27636"/>
          <ac:spMkLst>
            <pc:docMk/>
            <pc:sldMk cId="799719932" sldId="348"/>
            <ac:spMk id="3" creationId="{7E3CADC4-6403-45E5-A107-43666AFC5CCD}"/>
          </ac:spMkLst>
        </pc:spChg>
        <pc:spChg chg="add mod">
          <ac:chgData name="Dezhong Yao" userId="794760dbfb091494" providerId="LiveId" clId="{1FF9570E-BE91-4162-B9C3-6E8B86F3078C}" dt="2020-09-09T16:01:40.793" v="3109" actId="1076"/>
          <ac:spMkLst>
            <pc:docMk/>
            <pc:sldMk cId="799719932" sldId="348"/>
            <ac:spMk id="44" creationId="{362FE863-93C2-4EF0-B27A-3258924326AD}"/>
          </ac:spMkLst>
        </pc:spChg>
        <pc:spChg chg="add mod">
          <ac:chgData name="Dezhong Yao" userId="794760dbfb091494" providerId="LiveId" clId="{1FF9570E-BE91-4162-B9C3-6E8B86F3078C}" dt="2020-09-09T16:01:40.793" v="3109" actId="1076"/>
          <ac:spMkLst>
            <pc:docMk/>
            <pc:sldMk cId="799719932" sldId="348"/>
            <ac:spMk id="45" creationId="{3B1FD4BF-3DB4-470A-B2A8-A686AEE7B7D9}"/>
          </ac:spMkLst>
        </pc:spChg>
        <pc:spChg chg="add mod">
          <ac:chgData name="Dezhong Yao" userId="794760dbfb091494" providerId="LiveId" clId="{1FF9570E-BE91-4162-B9C3-6E8B86F3078C}" dt="2020-09-09T16:01:40.793" v="3109" actId="1076"/>
          <ac:spMkLst>
            <pc:docMk/>
            <pc:sldMk cId="799719932" sldId="348"/>
            <ac:spMk id="46" creationId="{AA1015DE-0019-4F28-9564-8544F39375A6}"/>
          </ac:spMkLst>
        </pc:spChg>
        <pc:spChg chg="add mod">
          <ac:chgData name="Dezhong Yao" userId="794760dbfb091494" providerId="LiveId" clId="{1FF9570E-BE91-4162-B9C3-6E8B86F3078C}" dt="2020-09-09T16:01:40.793" v="3109" actId="1076"/>
          <ac:spMkLst>
            <pc:docMk/>
            <pc:sldMk cId="799719932" sldId="348"/>
            <ac:spMk id="47" creationId="{B0EB7F90-B6A2-41E8-95C6-386455F2D07F}"/>
          </ac:spMkLst>
        </pc:spChg>
        <pc:spChg chg="add mod">
          <ac:chgData name="Dezhong Yao" userId="794760dbfb091494" providerId="LiveId" clId="{1FF9570E-BE91-4162-B9C3-6E8B86F3078C}" dt="2020-09-09T16:01:40.793" v="3109" actId="1076"/>
          <ac:spMkLst>
            <pc:docMk/>
            <pc:sldMk cId="799719932" sldId="348"/>
            <ac:spMk id="48" creationId="{BA66D163-3F9D-4486-B61E-842127B1675C}"/>
          </ac:spMkLst>
        </pc:spChg>
        <pc:spChg chg="add mod">
          <ac:chgData name="Dezhong Yao" userId="794760dbfb091494" providerId="LiveId" clId="{1FF9570E-BE91-4162-B9C3-6E8B86F3078C}" dt="2020-09-09T16:01:40.793" v="3109" actId="1076"/>
          <ac:spMkLst>
            <pc:docMk/>
            <pc:sldMk cId="799719932" sldId="348"/>
            <ac:spMk id="55" creationId="{53464CC4-4A93-4DA5-B018-A0A2895CE48A}"/>
          </ac:spMkLst>
        </pc:spChg>
        <pc:spChg chg="add mod">
          <ac:chgData name="Dezhong Yao" userId="794760dbfb091494" providerId="LiveId" clId="{1FF9570E-BE91-4162-B9C3-6E8B86F3078C}" dt="2020-09-09T16:01:40.793" v="3109" actId="1076"/>
          <ac:spMkLst>
            <pc:docMk/>
            <pc:sldMk cId="799719932" sldId="348"/>
            <ac:spMk id="56" creationId="{A781AC04-05CC-467E-B861-05EB23CFADE5}"/>
          </ac:spMkLst>
        </pc:spChg>
        <pc:spChg chg="add mod">
          <ac:chgData name="Dezhong Yao" userId="794760dbfb091494" providerId="LiveId" clId="{1FF9570E-BE91-4162-B9C3-6E8B86F3078C}" dt="2020-09-09T16:01:40.793" v="3109" actId="1076"/>
          <ac:spMkLst>
            <pc:docMk/>
            <pc:sldMk cId="799719932" sldId="348"/>
            <ac:spMk id="58" creationId="{3CF234CB-B3F9-4D0E-9756-7F5146B103C2}"/>
          </ac:spMkLst>
        </pc:spChg>
        <pc:spChg chg="del">
          <ac:chgData name="Dezhong Yao" userId="794760dbfb091494" providerId="LiveId" clId="{1FF9570E-BE91-4162-B9C3-6E8B86F3078C}" dt="2020-09-09T15:57:08.092" v="2495" actId="478"/>
          <ac:spMkLst>
            <pc:docMk/>
            <pc:sldMk cId="799719932" sldId="348"/>
            <ac:spMk id="59" creationId="{E7405F95-BC9F-4C03-BAF0-621BA4B9D753}"/>
          </ac:spMkLst>
        </pc:spChg>
        <pc:grpChg chg="add mod">
          <ac:chgData name="Dezhong Yao" userId="794760dbfb091494" providerId="LiveId" clId="{1FF9570E-BE91-4162-B9C3-6E8B86F3078C}" dt="2020-09-09T16:01:40.793" v="3109" actId="1076"/>
          <ac:grpSpMkLst>
            <pc:docMk/>
            <pc:sldMk cId="799719932" sldId="348"/>
            <ac:grpSpMk id="4" creationId="{F36BEE95-4B72-420E-A4CA-2AF6CF723BF9}"/>
          </ac:grpSpMkLst>
        </pc:grpChg>
        <pc:grpChg chg="del">
          <ac:chgData name="Dezhong Yao" userId="794760dbfb091494" providerId="LiveId" clId="{1FF9570E-BE91-4162-B9C3-6E8B86F3078C}" dt="2020-09-09T15:57:08.092" v="2495" actId="478"/>
          <ac:grpSpMkLst>
            <pc:docMk/>
            <pc:sldMk cId="799719932" sldId="348"/>
            <ac:grpSpMk id="57" creationId="{839D0154-4EF5-4614-9EE2-AF63B403BBD0}"/>
          </ac:grpSpMkLst>
        </pc:grpChg>
        <pc:cxnChg chg="add mod">
          <ac:chgData name="Dezhong Yao" userId="794760dbfb091494" providerId="LiveId" clId="{1FF9570E-BE91-4162-B9C3-6E8B86F3078C}" dt="2020-09-09T16:01:40.793" v="3109" actId="1076"/>
          <ac:cxnSpMkLst>
            <pc:docMk/>
            <pc:sldMk cId="799719932" sldId="348"/>
            <ac:cxnSpMk id="49" creationId="{37E25051-86AB-442E-82DD-C7B4FFA44755}"/>
          </ac:cxnSpMkLst>
        </pc:cxnChg>
        <pc:cxnChg chg="add mod">
          <ac:chgData name="Dezhong Yao" userId="794760dbfb091494" providerId="LiveId" clId="{1FF9570E-BE91-4162-B9C3-6E8B86F3078C}" dt="2020-09-09T16:01:40.793" v="3109" actId="1076"/>
          <ac:cxnSpMkLst>
            <pc:docMk/>
            <pc:sldMk cId="799719932" sldId="348"/>
            <ac:cxnSpMk id="50" creationId="{C0CC11F8-EEEF-4992-A825-FA306AED2BFF}"/>
          </ac:cxnSpMkLst>
        </pc:cxnChg>
        <pc:cxnChg chg="add mod">
          <ac:chgData name="Dezhong Yao" userId="794760dbfb091494" providerId="LiveId" clId="{1FF9570E-BE91-4162-B9C3-6E8B86F3078C}" dt="2020-09-09T16:01:40.793" v="3109" actId="1076"/>
          <ac:cxnSpMkLst>
            <pc:docMk/>
            <pc:sldMk cId="799719932" sldId="348"/>
            <ac:cxnSpMk id="51" creationId="{4918AC7C-D98B-4162-9EF7-9C0783E9E057}"/>
          </ac:cxnSpMkLst>
        </pc:cxnChg>
        <pc:cxnChg chg="add mod">
          <ac:chgData name="Dezhong Yao" userId="794760dbfb091494" providerId="LiveId" clId="{1FF9570E-BE91-4162-B9C3-6E8B86F3078C}" dt="2020-09-09T16:01:40.793" v="3109" actId="1076"/>
          <ac:cxnSpMkLst>
            <pc:docMk/>
            <pc:sldMk cId="799719932" sldId="348"/>
            <ac:cxnSpMk id="52" creationId="{97FAE667-18F3-4D36-BDE9-5016316EB653}"/>
          </ac:cxnSpMkLst>
        </pc:cxnChg>
        <pc:cxnChg chg="add mod">
          <ac:chgData name="Dezhong Yao" userId="794760dbfb091494" providerId="LiveId" clId="{1FF9570E-BE91-4162-B9C3-6E8B86F3078C}" dt="2020-09-09T16:01:40.793" v="3109" actId="1076"/>
          <ac:cxnSpMkLst>
            <pc:docMk/>
            <pc:sldMk cId="799719932" sldId="348"/>
            <ac:cxnSpMk id="53" creationId="{07A524CC-92C8-41C7-A192-8DEA70325E96}"/>
          </ac:cxnSpMkLst>
        </pc:cxnChg>
        <pc:cxnChg chg="add mod">
          <ac:chgData name="Dezhong Yao" userId="794760dbfb091494" providerId="LiveId" clId="{1FF9570E-BE91-4162-B9C3-6E8B86F3078C}" dt="2020-09-09T16:01:40.793" v="3109" actId="1076"/>
          <ac:cxnSpMkLst>
            <pc:docMk/>
            <pc:sldMk cId="799719932" sldId="348"/>
            <ac:cxnSpMk id="54" creationId="{A5694A68-0FEB-4AC5-A74E-E999394B0BA6}"/>
          </ac:cxnSpMkLst>
        </pc:cxnChg>
      </pc:sldChg>
      <pc:sldChg chg="addSp delSp modSp new mod">
        <pc:chgData name="Dezhong Yao" userId="794760dbfb091494" providerId="LiveId" clId="{1FF9570E-BE91-4162-B9C3-6E8B86F3078C}" dt="2020-09-09T16:05:53.499" v="3475"/>
        <pc:sldMkLst>
          <pc:docMk/>
          <pc:sldMk cId="1290098116" sldId="349"/>
        </pc:sldMkLst>
        <pc:spChg chg="mod">
          <ac:chgData name="Dezhong Yao" userId="794760dbfb091494" providerId="LiveId" clId="{1FF9570E-BE91-4162-B9C3-6E8B86F3078C}" dt="2020-09-09T16:02:11.377" v="3118"/>
          <ac:spMkLst>
            <pc:docMk/>
            <pc:sldMk cId="1290098116" sldId="349"/>
            <ac:spMk id="2" creationId="{6A3F9E22-F879-428C-B5CC-C3409E2D7840}"/>
          </ac:spMkLst>
        </pc:spChg>
        <pc:spChg chg="mod">
          <ac:chgData name="Dezhong Yao" userId="794760dbfb091494" providerId="LiveId" clId="{1FF9570E-BE91-4162-B9C3-6E8B86F3078C}" dt="2020-09-09T16:05:53.499" v="3475"/>
          <ac:spMkLst>
            <pc:docMk/>
            <pc:sldMk cId="1290098116" sldId="349"/>
            <ac:spMk id="3" creationId="{CE2D4433-1DB7-4704-9542-54420244A696}"/>
          </ac:spMkLst>
        </pc:spChg>
        <pc:spChg chg="add del">
          <ac:chgData name="Dezhong Yao" userId="794760dbfb091494" providerId="LiveId" clId="{1FF9570E-BE91-4162-B9C3-6E8B86F3078C}" dt="2020-09-09T16:03:38.048" v="3235" actId="22"/>
          <ac:spMkLst>
            <pc:docMk/>
            <pc:sldMk cId="1290098116" sldId="349"/>
            <ac:spMk id="5" creationId="{63E67958-C0E7-49F1-AA06-7FDAAB6917BA}"/>
          </ac:spMkLst>
        </pc:spChg>
        <pc:spChg chg="add del">
          <ac:chgData name="Dezhong Yao" userId="794760dbfb091494" providerId="LiveId" clId="{1FF9570E-BE91-4162-B9C3-6E8B86F3078C}" dt="2020-09-09T16:03:54.223" v="3237" actId="478"/>
          <ac:spMkLst>
            <pc:docMk/>
            <pc:sldMk cId="1290098116" sldId="349"/>
            <ac:spMk id="7" creationId="{6FBAFF59-3A5D-410A-8ECD-72CE93E314F2}"/>
          </ac:spMkLst>
        </pc:spChg>
        <pc:spChg chg="add mod">
          <ac:chgData name="Dezhong Yao" userId="794760dbfb091494" providerId="LiveId" clId="{1FF9570E-BE91-4162-B9C3-6E8B86F3078C}" dt="2020-09-09T16:04:16.534" v="3246" actId="164"/>
          <ac:spMkLst>
            <pc:docMk/>
            <pc:sldMk cId="1290098116" sldId="349"/>
            <ac:spMk id="9" creationId="{9EAABA97-29B8-4F11-B1CE-3E69273A3D41}"/>
          </ac:spMkLst>
        </pc:spChg>
        <pc:spChg chg="add del">
          <ac:chgData name="Dezhong Yao" userId="794760dbfb091494" providerId="LiveId" clId="{1FF9570E-BE91-4162-B9C3-6E8B86F3078C}" dt="2020-09-09T16:03:55.089" v="3238" actId="478"/>
          <ac:spMkLst>
            <pc:docMk/>
            <pc:sldMk cId="1290098116" sldId="349"/>
            <ac:spMk id="11" creationId="{8408538E-796E-4E03-B24C-13AA02CB448F}"/>
          </ac:spMkLst>
        </pc:spChg>
        <pc:spChg chg="add mod">
          <ac:chgData name="Dezhong Yao" userId="794760dbfb091494" providerId="LiveId" clId="{1FF9570E-BE91-4162-B9C3-6E8B86F3078C}" dt="2020-09-09T16:04:32.768" v="3253" actId="1076"/>
          <ac:spMkLst>
            <pc:docMk/>
            <pc:sldMk cId="1290098116" sldId="349"/>
            <ac:spMk id="13" creationId="{AF59FD8D-B1EC-4489-8048-6ACD80CCE9E8}"/>
          </ac:spMkLst>
        </pc:spChg>
        <pc:grpChg chg="add mod">
          <ac:chgData name="Dezhong Yao" userId="794760dbfb091494" providerId="LiveId" clId="{1FF9570E-BE91-4162-B9C3-6E8B86F3078C}" dt="2020-09-09T16:04:51.722" v="3254" actId="1076"/>
          <ac:grpSpMkLst>
            <pc:docMk/>
            <pc:sldMk cId="1290098116" sldId="349"/>
            <ac:grpSpMk id="14" creationId="{C85BA42D-9746-423F-B6F3-B7195A886BEB}"/>
          </ac:grpSpMkLst>
        </pc:grpChg>
      </pc:sldChg>
      <pc:sldChg chg="addSp delSp modSp new mod modAnim">
        <pc:chgData name="Dezhong Yao" userId="794760dbfb091494" providerId="LiveId" clId="{1FF9570E-BE91-4162-B9C3-6E8B86F3078C}" dt="2020-09-10T16:01:46.666" v="4720" actId="1076"/>
        <pc:sldMkLst>
          <pc:docMk/>
          <pc:sldMk cId="1409963079" sldId="350"/>
        </pc:sldMkLst>
        <pc:spChg chg="mod">
          <ac:chgData name="Dezhong Yao" userId="794760dbfb091494" providerId="LiveId" clId="{1FF9570E-BE91-4162-B9C3-6E8B86F3078C}" dt="2020-09-10T15:15:37.816" v="3866"/>
          <ac:spMkLst>
            <pc:docMk/>
            <pc:sldMk cId="1409963079" sldId="350"/>
            <ac:spMk id="2" creationId="{80660F9C-A604-40DF-92E2-A03AE0BE87CB}"/>
          </ac:spMkLst>
        </pc:spChg>
        <pc:spChg chg="mod">
          <ac:chgData name="Dezhong Yao" userId="794760dbfb091494" providerId="LiveId" clId="{1FF9570E-BE91-4162-B9C3-6E8B86F3078C}" dt="2020-09-10T15:20:04.887" v="4316"/>
          <ac:spMkLst>
            <pc:docMk/>
            <pc:sldMk cId="1409963079" sldId="350"/>
            <ac:spMk id="3" creationId="{6929C825-C713-4242-95B3-132B84198B1A}"/>
          </ac:spMkLst>
        </pc:spChg>
        <pc:spChg chg="add mod topLvl">
          <ac:chgData name="Dezhong Yao" userId="794760dbfb091494" providerId="LiveId" clId="{1FF9570E-BE91-4162-B9C3-6E8B86F3078C}" dt="2020-09-10T16:01:46.666" v="4720" actId="1076"/>
          <ac:spMkLst>
            <pc:docMk/>
            <pc:sldMk cId="1409963079" sldId="350"/>
            <ac:spMk id="4" creationId="{F1B1DCB5-A2A6-47E0-8631-19CB58279559}"/>
          </ac:spMkLst>
        </pc:spChg>
        <pc:spChg chg="add mod topLvl">
          <ac:chgData name="Dezhong Yao" userId="794760dbfb091494" providerId="LiveId" clId="{1FF9570E-BE91-4162-B9C3-6E8B86F3078C}" dt="2020-09-10T16:01:46.666" v="4720" actId="1076"/>
          <ac:spMkLst>
            <pc:docMk/>
            <pc:sldMk cId="1409963079" sldId="350"/>
            <ac:spMk id="5" creationId="{37A5C3F9-B4BF-43F5-A8D0-74EAC0079F27}"/>
          </ac:spMkLst>
        </pc:spChg>
        <pc:spChg chg="add mod topLvl">
          <ac:chgData name="Dezhong Yao" userId="794760dbfb091494" providerId="LiveId" clId="{1FF9570E-BE91-4162-B9C3-6E8B86F3078C}" dt="2020-09-10T16:01:46.666" v="4720" actId="1076"/>
          <ac:spMkLst>
            <pc:docMk/>
            <pc:sldMk cId="1409963079" sldId="350"/>
            <ac:spMk id="6" creationId="{F7E04FA3-2FAF-4CC8-8DA3-EBCB88969433}"/>
          </ac:spMkLst>
        </pc:spChg>
        <pc:spChg chg="add mod topLvl">
          <ac:chgData name="Dezhong Yao" userId="794760dbfb091494" providerId="LiveId" clId="{1FF9570E-BE91-4162-B9C3-6E8B86F3078C}" dt="2020-09-10T16:01:46.666" v="4720" actId="1076"/>
          <ac:spMkLst>
            <pc:docMk/>
            <pc:sldMk cId="1409963079" sldId="350"/>
            <ac:spMk id="7" creationId="{7F096B3D-E484-437E-88E6-5DEB5F96540B}"/>
          </ac:spMkLst>
        </pc:spChg>
        <pc:spChg chg="add mod topLvl">
          <ac:chgData name="Dezhong Yao" userId="794760dbfb091494" providerId="LiveId" clId="{1FF9570E-BE91-4162-B9C3-6E8B86F3078C}" dt="2020-09-10T16:01:46.666" v="4720" actId="1076"/>
          <ac:spMkLst>
            <pc:docMk/>
            <pc:sldMk cId="1409963079" sldId="350"/>
            <ac:spMk id="8" creationId="{C2A3D766-B02D-43C3-B1DB-A1CAEB9C1E6D}"/>
          </ac:spMkLst>
        </pc:spChg>
        <pc:spChg chg="add mod topLvl">
          <ac:chgData name="Dezhong Yao" userId="794760dbfb091494" providerId="LiveId" clId="{1FF9570E-BE91-4162-B9C3-6E8B86F3078C}" dt="2020-09-10T16:01:46.666" v="4720" actId="1076"/>
          <ac:spMkLst>
            <pc:docMk/>
            <pc:sldMk cId="1409963079" sldId="350"/>
            <ac:spMk id="9" creationId="{B65BE637-7CD7-4E28-9271-9651D0566284}"/>
          </ac:spMkLst>
        </pc:spChg>
        <pc:spChg chg="add mod topLvl">
          <ac:chgData name="Dezhong Yao" userId="794760dbfb091494" providerId="LiveId" clId="{1FF9570E-BE91-4162-B9C3-6E8B86F3078C}" dt="2020-09-10T16:01:46.666" v="4720" actId="1076"/>
          <ac:spMkLst>
            <pc:docMk/>
            <pc:sldMk cId="1409963079" sldId="350"/>
            <ac:spMk id="10" creationId="{966FD892-CCFA-4CF7-8220-11FE24CD3981}"/>
          </ac:spMkLst>
        </pc:spChg>
        <pc:spChg chg="add mod topLvl">
          <ac:chgData name="Dezhong Yao" userId="794760dbfb091494" providerId="LiveId" clId="{1FF9570E-BE91-4162-B9C3-6E8B86F3078C}" dt="2020-09-10T16:01:46.666" v="4720" actId="1076"/>
          <ac:spMkLst>
            <pc:docMk/>
            <pc:sldMk cId="1409963079" sldId="350"/>
            <ac:spMk id="11" creationId="{9ECF02E3-67F5-412C-A8F6-DFEC421ECD89}"/>
          </ac:spMkLst>
        </pc:spChg>
        <pc:spChg chg="add del mod topLvl">
          <ac:chgData name="Dezhong Yao" userId="794760dbfb091494" providerId="LiveId" clId="{1FF9570E-BE91-4162-B9C3-6E8B86F3078C}" dt="2020-09-10T16:01:30.746" v="4717" actId="478"/>
          <ac:spMkLst>
            <pc:docMk/>
            <pc:sldMk cId="1409963079" sldId="350"/>
            <ac:spMk id="12" creationId="{7CA2F692-5E71-4836-855E-CEA06A2D5E74}"/>
          </ac:spMkLst>
        </pc:spChg>
        <pc:spChg chg="add del mod topLvl">
          <ac:chgData name="Dezhong Yao" userId="794760dbfb091494" providerId="LiveId" clId="{1FF9570E-BE91-4162-B9C3-6E8B86F3078C}" dt="2020-09-10T16:01:30.746" v="4717" actId="478"/>
          <ac:spMkLst>
            <pc:docMk/>
            <pc:sldMk cId="1409963079" sldId="350"/>
            <ac:spMk id="13" creationId="{91D24C99-1A8B-48A1-869F-5D539786C6F1}"/>
          </ac:spMkLst>
        </pc:spChg>
        <pc:spChg chg="add del mod topLvl">
          <ac:chgData name="Dezhong Yao" userId="794760dbfb091494" providerId="LiveId" clId="{1FF9570E-BE91-4162-B9C3-6E8B86F3078C}" dt="2020-09-10T16:01:30.746" v="4717" actId="478"/>
          <ac:spMkLst>
            <pc:docMk/>
            <pc:sldMk cId="1409963079" sldId="350"/>
            <ac:spMk id="14" creationId="{B75FD3C4-1F97-431C-A30D-5B4ED5E384AD}"/>
          </ac:spMkLst>
        </pc:spChg>
        <pc:spChg chg="add del mod topLvl">
          <ac:chgData name="Dezhong Yao" userId="794760dbfb091494" providerId="LiveId" clId="{1FF9570E-BE91-4162-B9C3-6E8B86F3078C}" dt="2020-09-10T16:01:30.746" v="4717" actId="478"/>
          <ac:spMkLst>
            <pc:docMk/>
            <pc:sldMk cId="1409963079" sldId="350"/>
            <ac:spMk id="15" creationId="{C1D51468-5A76-453F-9EB2-8AFC0E49E90D}"/>
          </ac:spMkLst>
        </pc:spChg>
        <pc:spChg chg="add del mod topLvl">
          <ac:chgData name="Dezhong Yao" userId="794760dbfb091494" providerId="LiveId" clId="{1FF9570E-BE91-4162-B9C3-6E8B86F3078C}" dt="2020-09-10T16:01:30.746" v="4717" actId="478"/>
          <ac:spMkLst>
            <pc:docMk/>
            <pc:sldMk cId="1409963079" sldId="350"/>
            <ac:spMk id="16" creationId="{8AAA847C-C5DC-4419-8923-2FA811C897C4}"/>
          </ac:spMkLst>
        </pc:spChg>
        <pc:spChg chg="add del mod topLvl">
          <ac:chgData name="Dezhong Yao" userId="794760dbfb091494" providerId="LiveId" clId="{1FF9570E-BE91-4162-B9C3-6E8B86F3078C}" dt="2020-09-10T16:01:30.746" v="4717" actId="478"/>
          <ac:spMkLst>
            <pc:docMk/>
            <pc:sldMk cId="1409963079" sldId="350"/>
            <ac:spMk id="17" creationId="{85E2FA30-903E-471D-85CB-0DBF90B180AE}"/>
          </ac:spMkLst>
        </pc:spChg>
        <pc:spChg chg="add del mod topLvl">
          <ac:chgData name="Dezhong Yao" userId="794760dbfb091494" providerId="LiveId" clId="{1FF9570E-BE91-4162-B9C3-6E8B86F3078C}" dt="2020-09-10T16:01:30.746" v="4717" actId="478"/>
          <ac:spMkLst>
            <pc:docMk/>
            <pc:sldMk cId="1409963079" sldId="350"/>
            <ac:spMk id="18" creationId="{6DFAAC30-80C8-4C49-A05B-AFA6A0BB01A4}"/>
          </ac:spMkLst>
        </pc:spChg>
        <pc:spChg chg="add del mod topLvl">
          <ac:chgData name="Dezhong Yao" userId="794760dbfb091494" providerId="LiveId" clId="{1FF9570E-BE91-4162-B9C3-6E8B86F3078C}" dt="2020-09-10T16:01:30.746" v="4717" actId="478"/>
          <ac:spMkLst>
            <pc:docMk/>
            <pc:sldMk cId="1409963079" sldId="350"/>
            <ac:spMk id="19" creationId="{8C764787-5120-4E9D-BBCC-18EED3608A6E}"/>
          </ac:spMkLst>
        </pc:spChg>
        <pc:spChg chg="add mod">
          <ac:chgData name="Dezhong Yao" userId="794760dbfb091494" providerId="LiveId" clId="{1FF9570E-BE91-4162-B9C3-6E8B86F3078C}" dt="2020-09-10T16:01:46.666" v="4720" actId="1076"/>
          <ac:spMkLst>
            <pc:docMk/>
            <pc:sldMk cId="1409963079" sldId="350"/>
            <ac:spMk id="36" creationId="{E2B7C17E-2BE7-48F7-B6DD-C95931E4FB4B}"/>
          </ac:spMkLst>
        </pc:spChg>
        <pc:spChg chg="add mod">
          <ac:chgData name="Dezhong Yao" userId="794760dbfb091494" providerId="LiveId" clId="{1FF9570E-BE91-4162-B9C3-6E8B86F3078C}" dt="2020-09-10T16:01:37.399" v="4718" actId="1076"/>
          <ac:spMkLst>
            <pc:docMk/>
            <pc:sldMk cId="1409963079" sldId="350"/>
            <ac:spMk id="38" creationId="{CA2055A0-936E-4AD0-A344-2F25B072A283}"/>
          </ac:spMkLst>
        </pc:spChg>
        <pc:grpChg chg="add del mod">
          <ac:chgData name="Dezhong Yao" userId="794760dbfb091494" providerId="LiveId" clId="{1FF9570E-BE91-4162-B9C3-6E8B86F3078C}" dt="2020-09-10T16:01:25.622" v="4716" actId="165"/>
          <ac:grpSpMkLst>
            <pc:docMk/>
            <pc:sldMk cId="1409963079" sldId="350"/>
            <ac:grpSpMk id="34" creationId="{7C94E000-79F3-473C-A81D-058ABD9CF4F0}"/>
          </ac:grpSpMkLst>
        </pc:grpChg>
        <pc:cxnChg chg="add mod topLvl">
          <ac:chgData name="Dezhong Yao" userId="794760dbfb091494" providerId="LiveId" clId="{1FF9570E-BE91-4162-B9C3-6E8B86F3078C}" dt="2020-09-10T16:01:46.666" v="4720" actId="1076"/>
          <ac:cxnSpMkLst>
            <pc:docMk/>
            <pc:sldMk cId="1409963079" sldId="350"/>
            <ac:cxnSpMk id="20" creationId="{33B4E776-CA6A-4267-B180-91ACFEE89D96}"/>
          </ac:cxnSpMkLst>
        </pc:cxnChg>
        <pc:cxnChg chg="add mod topLvl">
          <ac:chgData name="Dezhong Yao" userId="794760dbfb091494" providerId="LiveId" clId="{1FF9570E-BE91-4162-B9C3-6E8B86F3078C}" dt="2020-09-10T16:01:46.666" v="4720" actId="1076"/>
          <ac:cxnSpMkLst>
            <pc:docMk/>
            <pc:sldMk cId="1409963079" sldId="350"/>
            <ac:cxnSpMk id="21" creationId="{7DB8462A-3523-4DE8-B45F-5E4ADF34C655}"/>
          </ac:cxnSpMkLst>
        </pc:cxnChg>
        <pc:cxnChg chg="add mod topLvl">
          <ac:chgData name="Dezhong Yao" userId="794760dbfb091494" providerId="LiveId" clId="{1FF9570E-BE91-4162-B9C3-6E8B86F3078C}" dt="2020-09-10T16:01:46.666" v="4720" actId="1076"/>
          <ac:cxnSpMkLst>
            <pc:docMk/>
            <pc:sldMk cId="1409963079" sldId="350"/>
            <ac:cxnSpMk id="22" creationId="{BDEF38FA-D41F-463F-A062-99401ED24761}"/>
          </ac:cxnSpMkLst>
        </pc:cxnChg>
        <pc:cxnChg chg="add mod topLvl">
          <ac:chgData name="Dezhong Yao" userId="794760dbfb091494" providerId="LiveId" clId="{1FF9570E-BE91-4162-B9C3-6E8B86F3078C}" dt="2020-09-10T16:01:46.666" v="4720" actId="1076"/>
          <ac:cxnSpMkLst>
            <pc:docMk/>
            <pc:sldMk cId="1409963079" sldId="350"/>
            <ac:cxnSpMk id="23" creationId="{C9E0D157-D55D-4FD4-BF3D-65CEEB5CD4B3}"/>
          </ac:cxnSpMkLst>
        </pc:cxnChg>
        <pc:cxnChg chg="add mod topLvl">
          <ac:chgData name="Dezhong Yao" userId="794760dbfb091494" providerId="LiveId" clId="{1FF9570E-BE91-4162-B9C3-6E8B86F3078C}" dt="2020-09-10T16:01:46.666" v="4720" actId="1076"/>
          <ac:cxnSpMkLst>
            <pc:docMk/>
            <pc:sldMk cId="1409963079" sldId="350"/>
            <ac:cxnSpMk id="24" creationId="{537574C7-2C9A-494C-B2D8-63F62D8DE449}"/>
          </ac:cxnSpMkLst>
        </pc:cxnChg>
        <pc:cxnChg chg="add mod topLvl">
          <ac:chgData name="Dezhong Yao" userId="794760dbfb091494" providerId="LiveId" clId="{1FF9570E-BE91-4162-B9C3-6E8B86F3078C}" dt="2020-09-10T16:01:46.666" v="4720" actId="1076"/>
          <ac:cxnSpMkLst>
            <pc:docMk/>
            <pc:sldMk cId="1409963079" sldId="350"/>
            <ac:cxnSpMk id="25" creationId="{94DE07E9-6568-41FA-A69A-7C47EDE4B15A}"/>
          </ac:cxnSpMkLst>
        </pc:cxnChg>
        <pc:cxnChg chg="add mod topLvl">
          <ac:chgData name="Dezhong Yao" userId="794760dbfb091494" providerId="LiveId" clId="{1FF9570E-BE91-4162-B9C3-6E8B86F3078C}" dt="2020-09-10T16:01:46.666" v="4720" actId="1076"/>
          <ac:cxnSpMkLst>
            <pc:docMk/>
            <pc:sldMk cId="1409963079" sldId="350"/>
            <ac:cxnSpMk id="26" creationId="{A8F9076F-3D48-4726-A879-47FC08BEFE77}"/>
          </ac:cxnSpMkLst>
        </pc:cxnChg>
        <pc:cxnChg chg="add del mod topLvl">
          <ac:chgData name="Dezhong Yao" userId="794760dbfb091494" providerId="LiveId" clId="{1FF9570E-BE91-4162-B9C3-6E8B86F3078C}" dt="2020-09-10T16:01:30.746" v="4717" actId="478"/>
          <ac:cxnSpMkLst>
            <pc:docMk/>
            <pc:sldMk cId="1409963079" sldId="350"/>
            <ac:cxnSpMk id="27" creationId="{C1A14197-C5C3-4B42-B4F7-241B05C75274}"/>
          </ac:cxnSpMkLst>
        </pc:cxnChg>
        <pc:cxnChg chg="add del mod topLvl">
          <ac:chgData name="Dezhong Yao" userId="794760dbfb091494" providerId="LiveId" clId="{1FF9570E-BE91-4162-B9C3-6E8B86F3078C}" dt="2020-09-10T16:01:30.746" v="4717" actId="478"/>
          <ac:cxnSpMkLst>
            <pc:docMk/>
            <pc:sldMk cId="1409963079" sldId="350"/>
            <ac:cxnSpMk id="28" creationId="{164F2D54-4070-468B-97D0-31769BCC41BA}"/>
          </ac:cxnSpMkLst>
        </pc:cxnChg>
        <pc:cxnChg chg="add del mod topLvl">
          <ac:chgData name="Dezhong Yao" userId="794760dbfb091494" providerId="LiveId" clId="{1FF9570E-BE91-4162-B9C3-6E8B86F3078C}" dt="2020-09-10T16:01:30.746" v="4717" actId="478"/>
          <ac:cxnSpMkLst>
            <pc:docMk/>
            <pc:sldMk cId="1409963079" sldId="350"/>
            <ac:cxnSpMk id="29" creationId="{94D25E8A-8613-42C4-9277-B0A208B734A1}"/>
          </ac:cxnSpMkLst>
        </pc:cxnChg>
        <pc:cxnChg chg="add del mod topLvl">
          <ac:chgData name="Dezhong Yao" userId="794760dbfb091494" providerId="LiveId" clId="{1FF9570E-BE91-4162-B9C3-6E8B86F3078C}" dt="2020-09-10T16:01:30.746" v="4717" actId="478"/>
          <ac:cxnSpMkLst>
            <pc:docMk/>
            <pc:sldMk cId="1409963079" sldId="350"/>
            <ac:cxnSpMk id="30" creationId="{C3218C79-7149-4CC8-82DC-E37DF881E8A7}"/>
          </ac:cxnSpMkLst>
        </pc:cxnChg>
        <pc:cxnChg chg="add del mod topLvl">
          <ac:chgData name="Dezhong Yao" userId="794760dbfb091494" providerId="LiveId" clId="{1FF9570E-BE91-4162-B9C3-6E8B86F3078C}" dt="2020-09-10T16:01:30.746" v="4717" actId="478"/>
          <ac:cxnSpMkLst>
            <pc:docMk/>
            <pc:sldMk cId="1409963079" sldId="350"/>
            <ac:cxnSpMk id="31" creationId="{9ABACA2A-87CF-4C66-A059-F0B113058532}"/>
          </ac:cxnSpMkLst>
        </pc:cxnChg>
        <pc:cxnChg chg="add del mod topLvl">
          <ac:chgData name="Dezhong Yao" userId="794760dbfb091494" providerId="LiveId" clId="{1FF9570E-BE91-4162-B9C3-6E8B86F3078C}" dt="2020-09-10T16:01:30.746" v="4717" actId="478"/>
          <ac:cxnSpMkLst>
            <pc:docMk/>
            <pc:sldMk cId="1409963079" sldId="350"/>
            <ac:cxnSpMk id="32" creationId="{8860A697-397D-47C6-B7FA-B737982BF0F1}"/>
          </ac:cxnSpMkLst>
        </pc:cxnChg>
        <pc:cxnChg chg="add del mod topLvl">
          <ac:chgData name="Dezhong Yao" userId="794760dbfb091494" providerId="LiveId" clId="{1FF9570E-BE91-4162-B9C3-6E8B86F3078C}" dt="2020-09-10T16:01:30.746" v="4717" actId="478"/>
          <ac:cxnSpMkLst>
            <pc:docMk/>
            <pc:sldMk cId="1409963079" sldId="350"/>
            <ac:cxnSpMk id="33" creationId="{B960DA62-DE64-43DE-BDE9-10B46ED78AFF}"/>
          </ac:cxnSpMkLst>
        </pc:cxnChg>
        <pc:cxnChg chg="add mod">
          <ac:chgData name="Dezhong Yao" userId="794760dbfb091494" providerId="LiveId" clId="{1FF9570E-BE91-4162-B9C3-6E8B86F3078C}" dt="2020-09-10T16:01:37.399" v="4718" actId="1076"/>
          <ac:cxnSpMkLst>
            <pc:docMk/>
            <pc:sldMk cId="1409963079" sldId="350"/>
            <ac:cxnSpMk id="40" creationId="{2E33179B-9DAE-4378-A11A-B69DB2F0A807}"/>
          </ac:cxnSpMkLst>
        </pc:cxnChg>
      </pc:sldChg>
      <pc:sldChg chg="addSp modSp new mod">
        <pc:chgData name="Dezhong Yao" userId="794760dbfb091494" providerId="LiveId" clId="{1FF9570E-BE91-4162-B9C3-6E8B86F3078C}" dt="2020-09-10T16:03:15.908" v="4882"/>
        <pc:sldMkLst>
          <pc:docMk/>
          <pc:sldMk cId="1854467923" sldId="351"/>
        </pc:sldMkLst>
        <pc:spChg chg="mod">
          <ac:chgData name="Dezhong Yao" userId="794760dbfb091494" providerId="LiveId" clId="{1FF9570E-BE91-4162-B9C3-6E8B86F3078C}" dt="2020-09-10T15:56:46.294" v="4317"/>
          <ac:spMkLst>
            <pc:docMk/>
            <pc:sldMk cId="1854467923" sldId="351"/>
            <ac:spMk id="2" creationId="{E44F42FB-9FFF-4877-A280-C0FA7ACC1007}"/>
          </ac:spMkLst>
        </pc:spChg>
        <pc:spChg chg="mod">
          <ac:chgData name="Dezhong Yao" userId="794760dbfb091494" providerId="LiveId" clId="{1FF9570E-BE91-4162-B9C3-6E8B86F3078C}" dt="2020-09-10T16:03:15.908" v="4882"/>
          <ac:spMkLst>
            <pc:docMk/>
            <pc:sldMk cId="1854467923" sldId="351"/>
            <ac:spMk id="3" creationId="{1C9EF530-16BA-4143-BA64-BF2C2E2D2F27}"/>
          </ac:spMkLst>
        </pc:spChg>
        <pc:spChg chg="mod">
          <ac:chgData name="Dezhong Yao" userId="794760dbfb091494" providerId="LiveId" clId="{1FF9570E-BE91-4162-B9C3-6E8B86F3078C}" dt="2020-09-10T15:59:16.288" v="4453"/>
          <ac:spMkLst>
            <pc:docMk/>
            <pc:sldMk cId="1854467923" sldId="351"/>
            <ac:spMk id="5" creationId="{13724CB8-3515-4D3F-96FE-8E28250253B3}"/>
          </ac:spMkLst>
        </pc:spChg>
        <pc:spChg chg="mod">
          <ac:chgData name="Dezhong Yao" userId="794760dbfb091494" providerId="LiveId" clId="{1FF9570E-BE91-4162-B9C3-6E8B86F3078C}" dt="2020-09-10T15:59:16.288" v="4453"/>
          <ac:spMkLst>
            <pc:docMk/>
            <pc:sldMk cId="1854467923" sldId="351"/>
            <ac:spMk id="6" creationId="{89916D69-8A5A-4F56-B95E-1BD43E5987B1}"/>
          </ac:spMkLst>
        </pc:spChg>
        <pc:spChg chg="add mod">
          <ac:chgData name="Dezhong Yao" userId="794760dbfb091494" providerId="LiveId" clId="{1FF9570E-BE91-4162-B9C3-6E8B86F3078C}" dt="2020-09-10T16:01:21.214" v="4715" actId="164"/>
          <ac:spMkLst>
            <pc:docMk/>
            <pc:sldMk cId="1854467923" sldId="351"/>
            <ac:spMk id="7" creationId="{DCBEA315-A674-4205-8C73-3BC01F28EAE3}"/>
          </ac:spMkLst>
        </pc:spChg>
        <pc:spChg chg="add mod">
          <ac:chgData name="Dezhong Yao" userId="794760dbfb091494" providerId="LiveId" clId="{1FF9570E-BE91-4162-B9C3-6E8B86F3078C}" dt="2020-09-10T16:01:21.214" v="4715" actId="164"/>
          <ac:spMkLst>
            <pc:docMk/>
            <pc:sldMk cId="1854467923" sldId="351"/>
            <ac:spMk id="8" creationId="{2B05C5B7-2D2F-4E21-87D8-788EF6637A1D}"/>
          </ac:spMkLst>
        </pc:spChg>
        <pc:spChg chg="add mod">
          <ac:chgData name="Dezhong Yao" userId="794760dbfb091494" providerId="LiveId" clId="{1FF9570E-BE91-4162-B9C3-6E8B86F3078C}" dt="2020-09-10T16:01:21.214" v="4715" actId="164"/>
          <ac:spMkLst>
            <pc:docMk/>
            <pc:sldMk cId="1854467923" sldId="351"/>
            <ac:spMk id="9" creationId="{EEF441A6-504A-4F1C-93F5-F258DB3EF136}"/>
          </ac:spMkLst>
        </pc:spChg>
        <pc:spChg chg="add mod">
          <ac:chgData name="Dezhong Yao" userId="794760dbfb091494" providerId="LiveId" clId="{1FF9570E-BE91-4162-B9C3-6E8B86F3078C}" dt="2020-09-10T16:01:21.214" v="4715" actId="164"/>
          <ac:spMkLst>
            <pc:docMk/>
            <pc:sldMk cId="1854467923" sldId="351"/>
            <ac:spMk id="10" creationId="{403BEA99-A900-4723-AD65-E5731CB98607}"/>
          </ac:spMkLst>
        </pc:spChg>
        <pc:spChg chg="add mod">
          <ac:chgData name="Dezhong Yao" userId="794760dbfb091494" providerId="LiveId" clId="{1FF9570E-BE91-4162-B9C3-6E8B86F3078C}" dt="2020-09-10T16:01:21.214" v="4715" actId="164"/>
          <ac:spMkLst>
            <pc:docMk/>
            <pc:sldMk cId="1854467923" sldId="351"/>
            <ac:spMk id="11" creationId="{957860D1-79E8-484B-9613-D7AE527E6069}"/>
          </ac:spMkLst>
        </pc:spChg>
        <pc:spChg chg="add mod">
          <ac:chgData name="Dezhong Yao" userId="794760dbfb091494" providerId="LiveId" clId="{1FF9570E-BE91-4162-B9C3-6E8B86F3078C}" dt="2020-09-10T16:01:21.214" v="4715" actId="164"/>
          <ac:spMkLst>
            <pc:docMk/>
            <pc:sldMk cId="1854467923" sldId="351"/>
            <ac:spMk id="12" creationId="{3B2E30DD-F706-411A-B0E8-B5A8780C20AB}"/>
          </ac:spMkLst>
        </pc:spChg>
        <pc:spChg chg="add mod">
          <ac:chgData name="Dezhong Yao" userId="794760dbfb091494" providerId="LiveId" clId="{1FF9570E-BE91-4162-B9C3-6E8B86F3078C}" dt="2020-09-10T16:01:21.214" v="4715" actId="164"/>
          <ac:spMkLst>
            <pc:docMk/>
            <pc:sldMk cId="1854467923" sldId="351"/>
            <ac:spMk id="13" creationId="{9A23C257-CF4F-4522-B583-2FFF55FBADEC}"/>
          </ac:spMkLst>
        </pc:spChg>
        <pc:spChg chg="add mod">
          <ac:chgData name="Dezhong Yao" userId="794760dbfb091494" providerId="LiveId" clId="{1FF9570E-BE91-4162-B9C3-6E8B86F3078C}" dt="2020-09-10T16:01:21.214" v="4715" actId="164"/>
          <ac:spMkLst>
            <pc:docMk/>
            <pc:sldMk cId="1854467923" sldId="351"/>
            <ac:spMk id="14" creationId="{F7D57583-92C4-4121-B175-A2E952031FF5}"/>
          </ac:spMkLst>
        </pc:spChg>
        <pc:spChg chg="add mod">
          <ac:chgData name="Dezhong Yao" userId="794760dbfb091494" providerId="LiveId" clId="{1FF9570E-BE91-4162-B9C3-6E8B86F3078C}" dt="2020-09-10T16:02:01.109" v="4731"/>
          <ac:spMkLst>
            <pc:docMk/>
            <pc:sldMk cId="1854467923" sldId="351"/>
            <ac:spMk id="24" creationId="{FC8F21BD-DFAF-4687-9748-13A5B483EDBC}"/>
          </ac:spMkLst>
        </pc:spChg>
        <pc:grpChg chg="add mod">
          <ac:chgData name="Dezhong Yao" userId="794760dbfb091494" providerId="LiveId" clId="{1FF9570E-BE91-4162-B9C3-6E8B86F3078C}" dt="2020-09-10T16:01:15.037" v="4712" actId="1076"/>
          <ac:grpSpMkLst>
            <pc:docMk/>
            <pc:sldMk cId="1854467923" sldId="351"/>
            <ac:grpSpMk id="4" creationId="{287149E2-BEE9-4871-B448-48350C7FF939}"/>
          </ac:grpSpMkLst>
        </pc:grpChg>
        <pc:grpChg chg="add mod">
          <ac:chgData name="Dezhong Yao" userId="794760dbfb091494" providerId="LiveId" clId="{1FF9570E-BE91-4162-B9C3-6E8B86F3078C}" dt="2020-09-10T16:01:51.193" v="4721" actId="1076"/>
          <ac:grpSpMkLst>
            <pc:docMk/>
            <pc:sldMk cId="1854467923" sldId="351"/>
            <ac:grpSpMk id="22" creationId="{685B6722-0D30-45D3-BFEB-A562EE44A3B8}"/>
          </ac:grpSpMkLst>
        </pc:grpChg>
        <pc:cxnChg chg="add mod">
          <ac:chgData name="Dezhong Yao" userId="794760dbfb091494" providerId="LiveId" clId="{1FF9570E-BE91-4162-B9C3-6E8B86F3078C}" dt="2020-09-10T16:01:21.214" v="4715" actId="164"/>
          <ac:cxnSpMkLst>
            <pc:docMk/>
            <pc:sldMk cId="1854467923" sldId="351"/>
            <ac:cxnSpMk id="15" creationId="{74956427-B003-4D66-B83E-BB647394D95D}"/>
          </ac:cxnSpMkLst>
        </pc:cxnChg>
        <pc:cxnChg chg="add mod">
          <ac:chgData name="Dezhong Yao" userId="794760dbfb091494" providerId="LiveId" clId="{1FF9570E-BE91-4162-B9C3-6E8B86F3078C}" dt="2020-09-10T16:01:21.214" v="4715" actId="164"/>
          <ac:cxnSpMkLst>
            <pc:docMk/>
            <pc:sldMk cId="1854467923" sldId="351"/>
            <ac:cxnSpMk id="16" creationId="{39BB19EC-E33E-423B-A617-339FBB7E0B35}"/>
          </ac:cxnSpMkLst>
        </pc:cxnChg>
        <pc:cxnChg chg="add mod">
          <ac:chgData name="Dezhong Yao" userId="794760dbfb091494" providerId="LiveId" clId="{1FF9570E-BE91-4162-B9C3-6E8B86F3078C}" dt="2020-09-10T16:01:21.214" v="4715" actId="164"/>
          <ac:cxnSpMkLst>
            <pc:docMk/>
            <pc:sldMk cId="1854467923" sldId="351"/>
            <ac:cxnSpMk id="17" creationId="{AD01231F-60D2-482B-AF86-608EFF3FEDC6}"/>
          </ac:cxnSpMkLst>
        </pc:cxnChg>
        <pc:cxnChg chg="add mod">
          <ac:chgData name="Dezhong Yao" userId="794760dbfb091494" providerId="LiveId" clId="{1FF9570E-BE91-4162-B9C3-6E8B86F3078C}" dt="2020-09-10T16:01:21.214" v="4715" actId="164"/>
          <ac:cxnSpMkLst>
            <pc:docMk/>
            <pc:sldMk cId="1854467923" sldId="351"/>
            <ac:cxnSpMk id="18" creationId="{56903520-B292-413D-87FA-031964334FCC}"/>
          </ac:cxnSpMkLst>
        </pc:cxnChg>
        <pc:cxnChg chg="add mod">
          <ac:chgData name="Dezhong Yao" userId="794760dbfb091494" providerId="LiveId" clId="{1FF9570E-BE91-4162-B9C3-6E8B86F3078C}" dt="2020-09-10T16:01:21.214" v="4715" actId="164"/>
          <ac:cxnSpMkLst>
            <pc:docMk/>
            <pc:sldMk cId="1854467923" sldId="351"/>
            <ac:cxnSpMk id="19" creationId="{81ADA8D2-56DD-43D1-8885-4B6E3CF734ED}"/>
          </ac:cxnSpMkLst>
        </pc:cxnChg>
        <pc:cxnChg chg="add mod">
          <ac:chgData name="Dezhong Yao" userId="794760dbfb091494" providerId="LiveId" clId="{1FF9570E-BE91-4162-B9C3-6E8B86F3078C}" dt="2020-09-10T16:01:21.214" v="4715" actId="164"/>
          <ac:cxnSpMkLst>
            <pc:docMk/>
            <pc:sldMk cId="1854467923" sldId="351"/>
            <ac:cxnSpMk id="20" creationId="{E935EE12-978B-4617-96EA-13768AE19EB4}"/>
          </ac:cxnSpMkLst>
        </pc:cxnChg>
        <pc:cxnChg chg="add mod">
          <ac:chgData name="Dezhong Yao" userId="794760dbfb091494" providerId="LiveId" clId="{1FF9570E-BE91-4162-B9C3-6E8B86F3078C}" dt="2020-09-10T16:01:21.214" v="4715" actId="164"/>
          <ac:cxnSpMkLst>
            <pc:docMk/>
            <pc:sldMk cId="1854467923" sldId="351"/>
            <ac:cxnSpMk id="21" creationId="{BB26C3BA-5EB6-4DA0-B2AB-4CADE5E2E2B8}"/>
          </ac:cxnSpMkLst>
        </pc:cxnChg>
      </pc:sldChg>
      <pc:sldChg chg="modSp new mod">
        <pc:chgData name="Dezhong Yao" userId="794760dbfb091494" providerId="LiveId" clId="{1FF9570E-BE91-4162-B9C3-6E8B86F3078C}" dt="2020-09-13T15:59:09.628" v="12005"/>
        <pc:sldMkLst>
          <pc:docMk/>
          <pc:sldMk cId="332113137" sldId="352"/>
        </pc:sldMkLst>
        <pc:spChg chg="mod">
          <ac:chgData name="Dezhong Yao" userId="794760dbfb091494" providerId="LiveId" clId="{1FF9570E-BE91-4162-B9C3-6E8B86F3078C}" dt="2020-09-13T15:55:44.241" v="11329"/>
          <ac:spMkLst>
            <pc:docMk/>
            <pc:sldMk cId="332113137" sldId="352"/>
            <ac:spMk id="2" creationId="{782C5561-A5F1-4D32-B883-E9874BE4C0FF}"/>
          </ac:spMkLst>
        </pc:spChg>
        <pc:spChg chg="mod">
          <ac:chgData name="Dezhong Yao" userId="794760dbfb091494" providerId="LiveId" clId="{1FF9570E-BE91-4162-B9C3-6E8B86F3078C}" dt="2020-09-13T15:59:09.628" v="12005"/>
          <ac:spMkLst>
            <pc:docMk/>
            <pc:sldMk cId="332113137" sldId="352"/>
            <ac:spMk id="3" creationId="{FB5A8BC5-5969-4D0B-B71B-4E0BD8A7E4CA}"/>
          </ac:spMkLst>
        </pc:spChg>
      </pc:sldChg>
      <pc:sldChg chg="modSp add">
        <pc:chgData name="Dezhong Yao" userId="794760dbfb091494" providerId="LiveId" clId="{1FF9570E-BE91-4162-B9C3-6E8B86F3078C}" dt="2020-09-09T16:02:04.227" v="3117" actId="207"/>
        <pc:sldMkLst>
          <pc:docMk/>
          <pc:sldMk cId="2323147858" sldId="353"/>
        </pc:sldMkLst>
        <pc:spChg chg="mod">
          <ac:chgData name="Dezhong Yao" userId="794760dbfb091494" providerId="LiveId" clId="{1FF9570E-BE91-4162-B9C3-6E8B86F3078C}" dt="2020-09-09T16:02:04.227" v="3117" actId="207"/>
          <ac:spMkLst>
            <pc:docMk/>
            <pc:sldMk cId="2323147858" sldId="353"/>
            <ac:spMk id="3" creationId="{257E60E8-C24A-4ABE-A75A-68AD41EFD850}"/>
          </ac:spMkLst>
        </pc:spChg>
      </pc:sldChg>
      <pc:sldChg chg="addSp delSp modSp add mod">
        <pc:chgData name="Dezhong Yao" userId="794760dbfb091494" providerId="LiveId" clId="{1FF9570E-BE91-4162-B9C3-6E8B86F3078C}" dt="2020-09-10T14:30:38.556" v="3857" actId="948"/>
        <pc:sldMkLst>
          <pc:docMk/>
          <pc:sldMk cId="4218749639" sldId="354"/>
        </pc:sldMkLst>
        <pc:spChg chg="mod">
          <ac:chgData name="Dezhong Yao" userId="794760dbfb091494" providerId="LiveId" clId="{1FF9570E-BE91-4162-B9C3-6E8B86F3078C}" dt="2020-09-09T16:07:58.934" v="3529" actId="6549"/>
          <ac:spMkLst>
            <pc:docMk/>
            <pc:sldMk cId="4218749639" sldId="354"/>
            <ac:spMk id="3" creationId="{CE2D4433-1DB7-4704-9542-54420244A696}"/>
          </ac:spMkLst>
        </pc:spChg>
        <pc:spChg chg="add del">
          <ac:chgData name="Dezhong Yao" userId="794760dbfb091494" providerId="LiveId" clId="{1FF9570E-BE91-4162-B9C3-6E8B86F3078C}" dt="2020-09-09T16:08:08.741" v="3531" actId="478"/>
          <ac:spMkLst>
            <pc:docMk/>
            <pc:sldMk cId="4218749639" sldId="354"/>
            <ac:spMk id="4" creationId="{5B938517-04AB-4613-97B0-F614CC11C328}"/>
          </ac:spMkLst>
        </pc:spChg>
        <pc:spChg chg="add del">
          <ac:chgData name="Dezhong Yao" userId="794760dbfb091494" providerId="LiveId" clId="{1FF9570E-BE91-4162-B9C3-6E8B86F3078C}" dt="2020-09-09T16:08:09.809" v="3532" actId="478"/>
          <ac:spMkLst>
            <pc:docMk/>
            <pc:sldMk cId="4218749639" sldId="354"/>
            <ac:spMk id="5" creationId="{E56D700A-E17B-413C-865D-6543F40FDFA1}"/>
          </ac:spMkLst>
        </pc:spChg>
        <pc:spChg chg="add mod">
          <ac:chgData name="Dezhong Yao" userId="794760dbfb091494" providerId="LiveId" clId="{1FF9570E-BE91-4162-B9C3-6E8B86F3078C}" dt="2020-09-09T16:08:35.228" v="3540" actId="164"/>
          <ac:spMkLst>
            <pc:docMk/>
            <pc:sldMk cId="4218749639" sldId="354"/>
            <ac:spMk id="6" creationId="{E6E856BF-D86E-44C2-A26A-80EB95D1B70E}"/>
          </ac:spMkLst>
        </pc:spChg>
        <pc:spChg chg="mod">
          <ac:chgData name="Dezhong Yao" userId="794760dbfb091494" providerId="LiveId" clId="{1FF9570E-BE91-4162-B9C3-6E8B86F3078C}" dt="2020-09-10T14:30:38.556" v="3857" actId="948"/>
          <ac:spMkLst>
            <pc:docMk/>
            <pc:sldMk cId="4218749639" sldId="354"/>
            <ac:spMk id="7" creationId="{4B508C15-E3A9-4275-9514-E3819C80FBDA}"/>
          </ac:spMkLst>
        </pc:spChg>
        <pc:spChg chg="add mod">
          <ac:chgData name="Dezhong Yao" userId="794760dbfb091494" providerId="LiveId" clId="{1FF9570E-BE91-4162-B9C3-6E8B86F3078C}" dt="2020-09-09T16:08:35.228" v="3540" actId="164"/>
          <ac:spMkLst>
            <pc:docMk/>
            <pc:sldMk cId="4218749639" sldId="354"/>
            <ac:spMk id="8" creationId="{B4EE4DBD-0D84-46D6-9D00-1B510C13A025}"/>
          </ac:spMkLst>
        </pc:spChg>
        <pc:grpChg chg="add mod">
          <ac:chgData name="Dezhong Yao" userId="794760dbfb091494" providerId="LiveId" clId="{1FF9570E-BE91-4162-B9C3-6E8B86F3078C}" dt="2020-09-09T16:08:37.050" v="3541" actId="1076"/>
          <ac:grpSpMkLst>
            <pc:docMk/>
            <pc:sldMk cId="4218749639" sldId="354"/>
            <ac:grpSpMk id="12" creationId="{B7D9CCB6-1622-4E71-8D96-4FA2F6758D37}"/>
          </ac:grpSpMkLst>
        </pc:grpChg>
        <pc:grpChg chg="del">
          <ac:chgData name="Dezhong Yao" userId="794760dbfb091494" providerId="LiveId" clId="{1FF9570E-BE91-4162-B9C3-6E8B86F3078C}" dt="2020-09-09T16:07:55.824" v="3527" actId="478"/>
          <ac:grpSpMkLst>
            <pc:docMk/>
            <pc:sldMk cId="4218749639" sldId="354"/>
            <ac:grpSpMk id="14" creationId="{C85BA42D-9746-423F-B6F3-B7195A886BEB}"/>
          </ac:grpSpMkLst>
        </pc:grpChg>
      </pc:sldChg>
      <pc:sldChg chg="addSp delSp modSp add mod ord">
        <pc:chgData name="Dezhong Yao" userId="794760dbfb091494" providerId="LiveId" clId="{1FF9570E-BE91-4162-B9C3-6E8B86F3078C}" dt="2020-09-10T14:31:14.078" v="3865" actId="14100"/>
        <pc:sldMkLst>
          <pc:docMk/>
          <pc:sldMk cId="3312214186" sldId="355"/>
        </pc:sldMkLst>
        <pc:spChg chg="mod">
          <ac:chgData name="Dezhong Yao" userId="794760dbfb091494" providerId="LiveId" clId="{1FF9570E-BE91-4162-B9C3-6E8B86F3078C}" dt="2020-09-09T16:06:04.079" v="3483" actId="6549"/>
          <ac:spMkLst>
            <pc:docMk/>
            <pc:sldMk cId="3312214186" sldId="355"/>
            <ac:spMk id="3" creationId="{CE2D4433-1DB7-4704-9542-54420244A696}"/>
          </ac:spMkLst>
        </pc:spChg>
        <pc:spChg chg="mod">
          <ac:chgData name="Dezhong Yao" userId="794760dbfb091494" providerId="LiveId" clId="{1FF9570E-BE91-4162-B9C3-6E8B86F3078C}" dt="2020-09-10T14:31:14.078" v="3865" actId="14100"/>
          <ac:spMkLst>
            <pc:docMk/>
            <pc:sldMk cId="3312214186" sldId="355"/>
            <ac:spMk id="4" creationId="{C86D8195-327B-4768-819F-BFEF8F6D0EFD}"/>
          </ac:spMkLst>
        </pc:spChg>
        <pc:spChg chg="add del">
          <ac:chgData name="Dezhong Yao" userId="794760dbfb091494" providerId="LiveId" clId="{1FF9570E-BE91-4162-B9C3-6E8B86F3078C}" dt="2020-09-09T16:06:21.279" v="3489" actId="478"/>
          <ac:spMkLst>
            <pc:docMk/>
            <pc:sldMk cId="3312214186" sldId="355"/>
            <ac:spMk id="4" creationId="{FC2216F1-B636-4A6A-BA4B-5D38D8A62662}"/>
          </ac:spMkLst>
        </pc:spChg>
        <pc:spChg chg="add mod">
          <ac:chgData name="Dezhong Yao" userId="794760dbfb091494" providerId="LiveId" clId="{1FF9570E-BE91-4162-B9C3-6E8B86F3078C}" dt="2020-09-09T16:07:43.193" v="3517" actId="164"/>
          <ac:spMkLst>
            <pc:docMk/>
            <pc:sldMk cId="3312214186" sldId="355"/>
            <ac:spMk id="5" creationId="{841BFA4D-FAA9-4648-9281-0ABDF3D7DED7}"/>
          </ac:spMkLst>
        </pc:spChg>
        <pc:spChg chg="add del">
          <ac:chgData name="Dezhong Yao" userId="794760dbfb091494" providerId="LiveId" clId="{1FF9570E-BE91-4162-B9C3-6E8B86F3078C}" dt="2020-09-09T16:06:22.072" v="3490" actId="478"/>
          <ac:spMkLst>
            <pc:docMk/>
            <pc:sldMk cId="3312214186" sldId="355"/>
            <ac:spMk id="6" creationId="{78922D77-C6BC-450F-B514-1FC421B8B649}"/>
          </ac:spMkLst>
        </pc:spChg>
        <pc:spChg chg="add mod">
          <ac:chgData name="Dezhong Yao" userId="794760dbfb091494" providerId="LiveId" clId="{1FF9570E-BE91-4162-B9C3-6E8B86F3078C}" dt="2020-09-09T16:07:48.693" v="3518" actId="1076"/>
          <ac:spMkLst>
            <pc:docMk/>
            <pc:sldMk cId="3312214186" sldId="355"/>
            <ac:spMk id="8" creationId="{7B64DDAB-D8A2-4080-B54F-0DB4F15DC36D}"/>
          </ac:spMkLst>
        </pc:spChg>
        <pc:grpChg chg="add mod">
          <ac:chgData name="Dezhong Yao" userId="794760dbfb091494" providerId="LiveId" clId="{1FF9570E-BE91-4162-B9C3-6E8B86F3078C}" dt="2020-09-09T16:07:43.193" v="3517" actId="164"/>
          <ac:grpSpMkLst>
            <pc:docMk/>
            <pc:sldMk cId="3312214186" sldId="355"/>
            <ac:grpSpMk id="12" creationId="{EFE7E1B5-442A-4C7B-BC69-7A7DCF62C2CB}"/>
          </ac:grpSpMkLst>
        </pc:grpChg>
        <pc:grpChg chg="del">
          <ac:chgData name="Dezhong Yao" userId="794760dbfb091494" providerId="LiveId" clId="{1FF9570E-BE91-4162-B9C3-6E8B86F3078C}" dt="2020-09-09T16:06:06.516" v="3484" actId="478"/>
          <ac:grpSpMkLst>
            <pc:docMk/>
            <pc:sldMk cId="3312214186" sldId="355"/>
            <ac:grpSpMk id="14" creationId="{C85BA42D-9746-423F-B6F3-B7195A886BEB}"/>
          </ac:grpSpMkLst>
        </pc:grpChg>
      </pc:sldChg>
      <pc:sldChg chg="addSp modSp new mod">
        <pc:chgData name="Dezhong Yao" userId="794760dbfb091494" providerId="LiveId" clId="{1FF9570E-BE91-4162-B9C3-6E8B86F3078C}" dt="2020-09-10T16:07:43.906" v="5233" actId="1036"/>
        <pc:sldMkLst>
          <pc:docMk/>
          <pc:sldMk cId="3122181217" sldId="356"/>
        </pc:sldMkLst>
        <pc:spChg chg="mod">
          <ac:chgData name="Dezhong Yao" userId="794760dbfb091494" providerId="LiveId" clId="{1FF9570E-BE91-4162-B9C3-6E8B86F3078C}" dt="2020-09-10T16:03:26.049" v="4887"/>
          <ac:spMkLst>
            <pc:docMk/>
            <pc:sldMk cId="3122181217" sldId="356"/>
            <ac:spMk id="2" creationId="{171CC000-430D-4B23-B15C-29660EB80711}"/>
          </ac:spMkLst>
        </pc:spChg>
        <pc:spChg chg="mod">
          <ac:chgData name="Dezhong Yao" userId="794760dbfb091494" providerId="LiveId" clId="{1FF9570E-BE91-4162-B9C3-6E8B86F3078C}" dt="2020-09-10T16:07:36.959" v="5220"/>
          <ac:spMkLst>
            <pc:docMk/>
            <pc:sldMk cId="3122181217" sldId="356"/>
            <ac:spMk id="3" creationId="{E28D0269-A0ED-4DE4-9C9A-44FE6B555706}"/>
          </ac:spMkLst>
        </pc:spChg>
        <pc:spChg chg="add mod">
          <ac:chgData name="Dezhong Yao" userId="794760dbfb091494" providerId="LiveId" clId="{1FF9570E-BE91-4162-B9C3-6E8B86F3078C}" dt="2020-09-10T16:05:13.337" v="5026" actId="164"/>
          <ac:spMkLst>
            <pc:docMk/>
            <pc:sldMk cId="3122181217" sldId="356"/>
            <ac:spMk id="4" creationId="{FF3B224E-11B8-47CC-9EF3-0B6777AF7A4D}"/>
          </ac:spMkLst>
        </pc:spChg>
        <pc:spChg chg="add mod">
          <ac:chgData name="Dezhong Yao" userId="794760dbfb091494" providerId="LiveId" clId="{1FF9570E-BE91-4162-B9C3-6E8B86F3078C}" dt="2020-09-10T16:05:13.337" v="5026" actId="164"/>
          <ac:spMkLst>
            <pc:docMk/>
            <pc:sldMk cId="3122181217" sldId="356"/>
            <ac:spMk id="5" creationId="{E72F1F49-46F7-449C-B43C-9B99EFE9A98B}"/>
          </ac:spMkLst>
        </pc:spChg>
        <pc:spChg chg="add mod">
          <ac:chgData name="Dezhong Yao" userId="794760dbfb091494" providerId="LiveId" clId="{1FF9570E-BE91-4162-B9C3-6E8B86F3078C}" dt="2020-09-10T16:05:13.337" v="5026" actId="164"/>
          <ac:spMkLst>
            <pc:docMk/>
            <pc:sldMk cId="3122181217" sldId="356"/>
            <ac:spMk id="6" creationId="{CD21EE7E-40C1-4B25-8339-481123A1C147}"/>
          </ac:spMkLst>
        </pc:spChg>
        <pc:spChg chg="add mod">
          <ac:chgData name="Dezhong Yao" userId="794760dbfb091494" providerId="LiveId" clId="{1FF9570E-BE91-4162-B9C3-6E8B86F3078C}" dt="2020-09-10T16:05:13.337" v="5026" actId="164"/>
          <ac:spMkLst>
            <pc:docMk/>
            <pc:sldMk cId="3122181217" sldId="356"/>
            <ac:spMk id="7" creationId="{3130C572-5B9B-4B9E-A22C-0EE506122285}"/>
          </ac:spMkLst>
        </pc:spChg>
        <pc:spChg chg="add mod">
          <ac:chgData name="Dezhong Yao" userId="794760dbfb091494" providerId="LiveId" clId="{1FF9570E-BE91-4162-B9C3-6E8B86F3078C}" dt="2020-09-10T16:05:13.337" v="5026" actId="164"/>
          <ac:spMkLst>
            <pc:docMk/>
            <pc:sldMk cId="3122181217" sldId="356"/>
            <ac:spMk id="8" creationId="{A3ABD118-8FFC-4086-937E-C21D4DE58064}"/>
          </ac:spMkLst>
        </pc:spChg>
        <pc:spChg chg="add mod">
          <ac:chgData name="Dezhong Yao" userId="794760dbfb091494" providerId="LiveId" clId="{1FF9570E-BE91-4162-B9C3-6E8B86F3078C}" dt="2020-09-10T16:05:13.337" v="5026" actId="164"/>
          <ac:spMkLst>
            <pc:docMk/>
            <pc:sldMk cId="3122181217" sldId="356"/>
            <ac:spMk id="9" creationId="{E1A234FB-1F13-4D04-BFD6-8B6ACF2941DC}"/>
          </ac:spMkLst>
        </pc:spChg>
        <pc:spChg chg="add mod">
          <ac:chgData name="Dezhong Yao" userId="794760dbfb091494" providerId="LiveId" clId="{1FF9570E-BE91-4162-B9C3-6E8B86F3078C}" dt="2020-09-10T16:05:13.337" v="5026" actId="164"/>
          <ac:spMkLst>
            <pc:docMk/>
            <pc:sldMk cId="3122181217" sldId="356"/>
            <ac:spMk id="10" creationId="{740E5A9C-4684-4284-820F-907BDCC6E145}"/>
          </ac:spMkLst>
        </pc:spChg>
        <pc:spChg chg="add mod">
          <ac:chgData name="Dezhong Yao" userId="794760dbfb091494" providerId="LiveId" clId="{1FF9570E-BE91-4162-B9C3-6E8B86F3078C}" dt="2020-09-10T16:05:13.337" v="5026" actId="164"/>
          <ac:spMkLst>
            <pc:docMk/>
            <pc:sldMk cId="3122181217" sldId="356"/>
            <ac:spMk id="22" creationId="{6B7933FA-105B-4CAE-BE9E-696202F2324C}"/>
          </ac:spMkLst>
        </pc:spChg>
        <pc:spChg chg="add mod">
          <ac:chgData name="Dezhong Yao" userId="794760dbfb091494" providerId="LiveId" clId="{1FF9570E-BE91-4162-B9C3-6E8B86F3078C}" dt="2020-09-10T16:05:13.337" v="5026" actId="164"/>
          <ac:spMkLst>
            <pc:docMk/>
            <pc:sldMk cId="3122181217" sldId="356"/>
            <ac:spMk id="23" creationId="{82799A40-CDD9-4ED7-9CB8-F1BAEA9ECCE4}"/>
          </ac:spMkLst>
        </pc:spChg>
        <pc:spChg chg="add mod">
          <ac:chgData name="Dezhong Yao" userId="794760dbfb091494" providerId="LiveId" clId="{1FF9570E-BE91-4162-B9C3-6E8B86F3078C}" dt="2020-09-10T16:05:13.337" v="5026" actId="164"/>
          <ac:spMkLst>
            <pc:docMk/>
            <pc:sldMk cId="3122181217" sldId="356"/>
            <ac:spMk id="24" creationId="{30840584-A68D-4529-A810-663CAAF4A4AC}"/>
          </ac:spMkLst>
        </pc:spChg>
        <pc:spChg chg="add mod">
          <ac:chgData name="Dezhong Yao" userId="794760dbfb091494" providerId="LiveId" clId="{1FF9570E-BE91-4162-B9C3-6E8B86F3078C}" dt="2020-09-10T16:05:13.337" v="5026" actId="164"/>
          <ac:spMkLst>
            <pc:docMk/>
            <pc:sldMk cId="3122181217" sldId="356"/>
            <ac:spMk id="25" creationId="{C5311C37-2CFD-4617-B53C-0D4789D8A251}"/>
          </ac:spMkLst>
        </pc:spChg>
        <pc:spChg chg="add mod">
          <ac:chgData name="Dezhong Yao" userId="794760dbfb091494" providerId="LiveId" clId="{1FF9570E-BE91-4162-B9C3-6E8B86F3078C}" dt="2020-09-10T16:05:13.337" v="5026" actId="164"/>
          <ac:spMkLst>
            <pc:docMk/>
            <pc:sldMk cId="3122181217" sldId="356"/>
            <ac:spMk id="26" creationId="{9B0C83AF-F00A-41A7-9CF8-2E66AF1943AB}"/>
          </ac:spMkLst>
        </pc:spChg>
        <pc:spChg chg="add mod">
          <ac:chgData name="Dezhong Yao" userId="794760dbfb091494" providerId="LiveId" clId="{1FF9570E-BE91-4162-B9C3-6E8B86F3078C}" dt="2020-09-10T16:05:13.337" v="5026" actId="164"/>
          <ac:spMkLst>
            <pc:docMk/>
            <pc:sldMk cId="3122181217" sldId="356"/>
            <ac:spMk id="28" creationId="{66B53BAB-AFBF-4AA8-989C-FCBE49B0350F}"/>
          </ac:spMkLst>
        </pc:spChg>
        <pc:spChg chg="add mod">
          <ac:chgData name="Dezhong Yao" userId="794760dbfb091494" providerId="LiveId" clId="{1FF9570E-BE91-4162-B9C3-6E8B86F3078C}" dt="2020-09-10T16:05:13.337" v="5026" actId="164"/>
          <ac:spMkLst>
            <pc:docMk/>
            <pc:sldMk cId="3122181217" sldId="356"/>
            <ac:spMk id="29" creationId="{D248268E-514F-4B00-8550-1A45352BEAE7}"/>
          </ac:spMkLst>
        </pc:spChg>
        <pc:spChg chg="add mod">
          <ac:chgData name="Dezhong Yao" userId="794760dbfb091494" providerId="LiveId" clId="{1FF9570E-BE91-4162-B9C3-6E8B86F3078C}" dt="2020-09-10T16:05:13.337" v="5026" actId="164"/>
          <ac:spMkLst>
            <pc:docMk/>
            <pc:sldMk cId="3122181217" sldId="356"/>
            <ac:spMk id="31" creationId="{E8B2A141-D001-48A9-95CE-B3DD625C970B}"/>
          </ac:spMkLst>
        </pc:spChg>
        <pc:spChg chg="add mod">
          <ac:chgData name="Dezhong Yao" userId="794760dbfb091494" providerId="LiveId" clId="{1FF9570E-BE91-4162-B9C3-6E8B86F3078C}" dt="2020-09-10T16:05:13.337" v="5026" actId="164"/>
          <ac:spMkLst>
            <pc:docMk/>
            <pc:sldMk cId="3122181217" sldId="356"/>
            <ac:spMk id="32" creationId="{FFF3A577-9F48-4059-89F8-9B3538C6FD8C}"/>
          </ac:spMkLst>
        </pc:spChg>
        <pc:spChg chg="add mod">
          <ac:chgData name="Dezhong Yao" userId="794760dbfb091494" providerId="LiveId" clId="{1FF9570E-BE91-4162-B9C3-6E8B86F3078C}" dt="2020-09-10T16:05:13.337" v="5026" actId="164"/>
          <ac:spMkLst>
            <pc:docMk/>
            <pc:sldMk cId="3122181217" sldId="356"/>
            <ac:spMk id="33" creationId="{17EBB48E-85CB-499F-94E4-D6D4184C9530}"/>
          </ac:spMkLst>
        </pc:spChg>
        <pc:spChg chg="add mod">
          <ac:chgData name="Dezhong Yao" userId="794760dbfb091494" providerId="LiveId" clId="{1FF9570E-BE91-4162-B9C3-6E8B86F3078C}" dt="2020-09-10T16:05:13.337" v="5026" actId="164"/>
          <ac:spMkLst>
            <pc:docMk/>
            <pc:sldMk cId="3122181217" sldId="356"/>
            <ac:spMk id="34" creationId="{228A798F-AA4A-42B9-9C49-EBD656B8E62E}"/>
          </ac:spMkLst>
        </pc:spChg>
        <pc:spChg chg="add mod">
          <ac:chgData name="Dezhong Yao" userId="794760dbfb091494" providerId="LiveId" clId="{1FF9570E-BE91-4162-B9C3-6E8B86F3078C}" dt="2020-09-10T16:05:13.337" v="5026" actId="164"/>
          <ac:spMkLst>
            <pc:docMk/>
            <pc:sldMk cId="3122181217" sldId="356"/>
            <ac:spMk id="35" creationId="{61BE991D-3311-40BA-B3F1-4960FF972A8C}"/>
          </ac:spMkLst>
        </pc:spChg>
        <pc:spChg chg="add mod">
          <ac:chgData name="Dezhong Yao" userId="794760dbfb091494" providerId="LiveId" clId="{1FF9570E-BE91-4162-B9C3-6E8B86F3078C}" dt="2020-09-10T16:05:13.337" v="5026" actId="164"/>
          <ac:spMkLst>
            <pc:docMk/>
            <pc:sldMk cId="3122181217" sldId="356"/>
            <ac:spMk id="36" creationId="{2D8FCBDF-ECB6-484A-8B18-71E764FCD7DC}"/>
          </ac:spMkLst>
        </pc:spChg>
        <pc:spChg chg="add mod">
          <ac:chgData name="Dezhong Yao" userId="794760dbfb091494" providerId="LiveId" clId="{1FF9570E-BE91-4162-B9C3-6E8B86F3078C}" dt="2020-09-10T16:05:13.337" v="5026" actId="164"/>
          <ac:spMkLst>
            <pc:docMk/>
            <pc:sldMk cId="3122181217" sldId="356"/>
            <ac:spMk id="37" creationId="{308F843D-3F1B-44A4-97E7-DD2539C06028}"/>
          </ac:spMkLst>
        </pc:spChg>
        <pc:spChg chg="add mod">
          <ac:chgData name="Dezhong Yao" userId="794760dbfb091494" providerId="LiveId" clId="{1FF9570E-BE91-4162-B9C3-6E8B86F3078C}" dt="2020-09-10T16:05:13.337" v="5026" actId="164"/>
          <ac:spMkLst>
            <pc:docMk/>
            <pc:sldMk cId="3122181217" sldId="356"/>
            <ac:spMk id="38" creationId="{A4837D62-67FD-47FE-B985-AF8AC3D7D6C1}"/>
          </ac:spMkLst>
        </pc:spChg>
        <pc:spChg chg="add mod">
          <ac:chgData name="Dezhong Yao" userId="794760dbfb091494" providerId="LiveId" clId="{1FF9570E-BE91-4162-B9C3-6E8B86F3078C}" dt="2020-09-10T16:05:13.337" v="5026" actId="164"/>
          <ac:spMkLst>
            <pc:docMk/>
            <pc:sldMk cId="3122181217" sldId="356"/>
            <ac:spMk id="39" creationId="{68CC3DFC-9D52-47C4-9264-338DB50FAC30}"/>
          </ac:spMkLst>
        </pc:spChg>
        <pc:spChg chg="add mod">
          <ac:chgData name="Dezhong Yao" userId="794760dbfb091494" providerId="LiveId" clId="{1FF9570E-BE91-4162-B9C3-6E8B86F3078C}" dt="2020-09-10T16:05:13.337" v="5026" actId="164"/>
          <ac:spMkLst>
            <pc:docMk/>
            <pc:sldMk cId="3122181217" sldId="356"/>
            <ac:spMk id="51" creationId="{981B06F8-8004-4C81-9C36-3A00EDB0CE2C}"/>
          </ac:spMkLst>
        </pc:spChg>
        <pc:spChg chg="add mod">
          <ac:chgData name="Dezhong Yao" userId="794760dbfb091494" providerId="LiveId" clId="{1FF9570E-BE91-4162-B9C3-6E8B86F3078C}" dt="2020-09-10T16:05:13.337" v="5026" actId="164"/>
          <ac:spMkLst>
            <pc:docMk/>
            <pc:sldMk cId="3122181217" sldId="356"/>
            <ac:spMk id="52" creationId="{4D0A0950-DE9E-4662-ACF7-BCB7089EA23F}"/>
          </ac:spMkLst>
        </pc:spChg>
        <pc:spChg chg="add mod">
          <ac:chgData name="Dezhong Yao" userId="794760dbfb091494" providerId="LiveId" clId="{1FF9570E-BE91-4162-B9C3-6E8B86F3078C}" dt="2020-09-10T16:05:13.337" v="5026" actId="164"/>
          <ac:spMkLst>
            <pc:docMk/>
            <pc:sldMk cId="3122181217" sldId="356"/>
            <ac:spMk id="53" creationId="{47246168-8DD4-4F45-8115-4DDF2D884DE8}"/>
          </ac:spMkLst>
        </pc:spChg>
        <pc:spChg chg="add mod">
          <ac:chgData name="Dezhong Yao" userId="794760dbfb091494" providerId="LiveId" clId="{1FF9570E-BE91-4162-B9C3-6E8B86F3078C}" dt="2020-09-10T16:05:13.337" v="5026" actId="164"/>
          <ac:spMkLst>
            <pc:docMk/>
            <pc:sldMk cId="3122181217" sldId="356"/>
            <ac:spMk id="54" creationId="{518EBFDC-5F22-42F3-94F9-2D6EE1ABA398}"/>
          </ac:spMkLst>
        </pc:spChg>
        <pc:spChg chg="add mod">
          <ac:chgData name="Dezhong Yao" userId="794760dbfb091494" providerId="LiveId" clId="{1FF9570E-BE91-4162-B9C3-6E8B86F3078C}" dt="2020-09-10T16:05:13.337" v="5026" actId="164"/>
          <ac:spMkLst>
            <pc:docMk/>
            <pc:sldMk cId="3122181217" sldId="356"/>
            <ac:spMk id="55" creationId="{BB04FA86-A118-4CB6-B354-F0DC00A207C7}"/>
          </ac:spMkLst>
        </pc:spChg>
        <pc:spChg chg="add mod">
          <ac:chgData name="Dezhong Yao" userId="794760dbfb091494" providerId="LiveId" clId="{1FF9570E-BE91-4162-B9C3-6E8B86F3078C}" dt="2020-09-10T16:05:13.337" v="5026" actId="164"/>
          <ac:spMkLst>
            <pc:docMk/>
            <pc:sldMk cId="3122181217" sldId="356"/>
            <ac:spMk id="57" creationId="{C50021AD-DBFE-4A35-BCD8-DE0880627251}"/>
          </ac:spMkLst>
        </pc:spChg>
        <pc:spChg chg="add mod">
          <ac:chgData name="Dezhong Yao" userId="794760dbfb091494" providerId="LiveId" clId="{1FF9570E-BE91-4162-B9C3-6E8B86F3078C}" dt="2020-09-10T16:05:13.337" v="5026" actId="164"/>
          <ac:spMkLst>
            <pc:docMk/>
            <pc:sldMk cId="3122181217" sldId="356"/>
            <ac:spMk id="58" creationId="{E1BC237C-AB86-4B34-878E-B4CB5F5F2DD2}"/>
          </ac:spMkLst>
        </pc:spChg>
        <pc:spChg chg="add mod">
          <ac:chgData name="Dezhong Yao" userId="794760dbfb091494" providerId="LiveId" clId="{1FF9570E-BE91-4162-B9C3-6E8B86F3078C}" dt="2020-09-10T16:05:13.337" v="5026" actId="164"/>
          <ac:spMkLst>
            <pc:docMk/>
            <pc:sldMk cId="3122181217" sldId="356"/>
            <ac:spMk id="60" creationId="{0CBAAD4F-5E42-48BA-9A3E-FC0920421253}"/>
          </ac:spMkLst>
        </pc:spChg>
        <pc:spChg chg="add mod">
          <ac:chgData name="Dezhong Yao" userId="794760dbfb091494" providerId="LiveId" clId="{1FF9570E-BE91-4162-B9C3-6E8B86F3078C}" dt="2020-09-10T16:05:13.337" v="5026" actId="164"/>
          <ac:spMkLst>
            <pc:docMk/>
            <pc:sldMk cId="3122181217" sldId="356"/>
            <ac:spMk id="61" creationId="{D4B4E50D-C793-4074-A386-89D96FD14E5C}"/>
          </ac:spMkLst>
        </pc:spChg>
        <pc:grpChg chg="add mod">
          <ac:chgData name="Dezhong Yao" userId="794760dbfb091494" providerId="LiveId" clId="{1FF9570E-BE91-4162-B9C3-6E8B86F3078C}" dt="2020-09-10T16:07:43.906" v="5233" actId="1036"/>
          <ac:grpSpMkLst>
            <pc:docMk/>
            <pc:sldMk cId="3122181217" sldId="356"/>
            <ac:grpSpMk id="62" creationId="{315737DD-DA9C-42DC-BC12-93F9D006DB5A}"/>
          </ac:grpSpMkLst>
        </pc:grpChg>
        <pc:cxnChg chg="add mod">
          <ac:chgData name="Dezhong Yao" userId="794760dbfb091494" providerId="LiveId" clId="{1FF9570E-BE91-4162-B9C3-6E8B86F3078C}" dt="2020-09-10T16:05:13.337" v="5026" actId="164"/>
          <ac:cxnSpMkLst>
            <pc:docMk/>
            <pc:sldMk cId="3122181217" sldId="356"/>
            <ac:cxnSpMk id="11" creationId="{8820C80F-AEBE-4D57-A83F-B294B0628508}"/>
          </ac:cxnSpMkLst>
        </pc:cxnChg>
        <pc:cxnChg chg="add mod">
          <ac:chgData name="Dezhong Yao" userId="794760dbfb091494" providerId="LiveId" clId="{1FF9570E-BE91-4162-B9C3-6E8B86F3078C}" dt="2020-09-10T16:05:13.337" v="5026" actId="164"/>
          <ac:cxnSpMkLst>
            <pc:docMk/>
            <pc:sldMk cId="3122181217" sldId="356"/>
            <ac:cxnSpMk id="12" creationId="{6AE0D668-DE64-4481-B99E-384334B28D30}"/>
          </ac:cxnSpMkLst>
        </pc:cxnChg>
        <pc:cxnChg chg="add mod">
          <ac:chgData name="Dezhong Yao" userId="794760dbfb091494" providerId="LiveId" clId="{1FF9570E-BE91-4162-B9C3-6E8B86F3078C}" dt="2020-09-10T16:05:13.337" v="5026" actId="164"/>
          <ac:cxnSpMkLst>
            <pc:docMk/>
            <pc:sldMk cId="3122181217" sldId="356"/>
            <ac:cxnSpMk id="13" creationId="{6F14C8F5-26FB-4EC2-9F52-4AFE56441696}"/>
          </ac:cxnSpMkLst>
        </pc:cxnChg>
        <pc:cxnChg chg="add mod">
          <ac:chgData name="Dezhong Yao" userId="794760dbfb091494" providerId="LiveId" clId="{1FF9570E-BE91-4162-B9C3-6E8B86F3078C}" dt="2020-09-10T16:05:13.337" v="5026" actId="164"/>
          <ac:cxnSpMkLst>
            <pc:docMk/>
            <pc:sldMk cId="3122181217" sldId="356"/>
            <ac:cxnSpMk id="14" creationId="{88FF7B1F-8DCF-4962-AB38-65B34103EA03}"/>
          </ac:cxnSpMkLst>
        </pc:cxnChg>
        <pc:cxnChg chg="add mod">
          <ac:chgData name="Dezhong Yao" userId="794760dbfb091494" providerId="LiveId" clId="{1FF9570E-BE91-4162-B9C3-6E8B86F3078C}" dt="2020-09-10T16:05:13.337" v="5026" actId="164"/>
          <ac:cxnSpMkLst>
            <pc:docMk/>
            <pc:sldMk cId="3122181217" sldId="356"/>
            <ac:cxnSpMk id="15" creationId="{AD97E8B0-AD9A-41D0-8F06-0D685476361D}"/>
          </ac:cxnSpMkLst>
        </pc:cxnChg>
        <pc:cxnChg chg="add mod">
          <ac:chgData name="Dezhong Yao" userId="794760dbfb091494" providerId="LiveId" clId="{1FF9570E-BE91-4162-B9C3-6E8B86F3078C}" dt="2020-09-10T16:05:13.337" v="5026" actId="164"/>
          <ac:cxnSpMkLst>
            <pc:docMk/>
            <pc:sldMk cId="3122181217" sldId="356"/>
            <ac:cxnSpMk id="16" creationId="{11767CB9-4E33-4F57-A959-2F8AD200213E}"/>
          </ac:cxnSpMkLst>
        </pc:cxnChg>
        <pc:cxnChg chg="add mod">
          <ac:chgData name="Dezhong Yao" userId="794760dbfb091494" providerId="LiveId" clId="{1FF9570E-BE91-4162-B9C3-6E8B86F3078C}" dt="2020-09-10T16:05:13.337" v="5026" actId="164"/>
          <ac:cxnSpMkLst>
            <pc:docMk/>
            <pc:sldMk cId="3122181217" sldId="356"/>
            <ac:cxnSpMk id="17" creationId="{50938E4E-1A0F-4148-8317-AE60E2A8AC35}"/>
          </ac:cxnSpMkLst>
        </pc:cxnChg>
        <pc:cxnChg chg="add mod">
          <ac:chgData name="Dezhong Yao" userId="794760dbfb091494" providerId="LiveId" clId="{1FF9570E-BE91-4162-B9C3-6E8B86F3078C}" dt="2020-09-10T16:05:13.337" v="5026" actId="164"/>
          <ac:cxnSpMkLst>
            <pc:docMk/>
            <pc:sldMk cId="3122181217" sldId="356"/>
            <ac:cxnSpMk id="18" creationId="{246FB059-2643-458A-AC4C-DF9CEC73BE7C}"/>
          </ac:cxnSpMkLst>
        </pc:cxnChg>
        <pc:cxnChg chg="add mod">
          <ac:chgData name="Dezhong Yao" userId="794760dbfb091494" providerId="LiveId" clId="{1FF9570E-BE91-4162-B9C3-6E8B86F3078C}" dt="2020-09-10T16:05:13.337" v="5026" actId="164"/>
          <ac:cxnSpMkLst>
            <pc:docMk/>
            <pc:sldMk cId="3122181217" sldId="356"/>
            <ac:cxnSpMk id="19" creationId="{D3E5E530-1791-4551-A40B-EAAF2F52B33B}"/>
          </ac:cxnSpMkLst>
        </pc:cxnChg>
        <pc:cxnChg chg="add mod">
          <ac:chgData name="Dezhong Yao" userId="794760dbfb091494" providerId="LiveId" clId="{1FF9570E-BE91-4162-B9C3-6E8B86F3078C}" dt="2020-09-10T16:05:13.337" v="5026" actId="164"/>
          <ac:cxnSpMkLst>
            <pc:docMk/>
            <pc:sldMk cId="3122181217" sldId="356"/>
            <ac:cxnSpMk id="20" creationId="{E86C4EB1-13AB-4834-84D6-7D5EAB967824}"/>
          </ac:cxnSpMkLst>
        </pc:cxnChg>
        <pc:cxnChg chg="add mod">
          <ac:chgData name="Dezhong Yao" userId="794760dbfb091494" providerId="LiveId" clId="{1FF9570E-BE91-4162-B9C3-6E8B86F3078C}" dt="2020-09-10T16:05:13.337" v="5026" actId="164"/>
          <ac:cxnSpMkLst>
            <pc:docMk/>
            <pc:sldMk cId="3122181217" sldId="356"/>
            <ac:cxnSpMk id="21" creationId="{33DC0717-2D5A-4135-8E88-8A6F2C66C633}"/>
          </ac:cxnSpMkLst>
        </pc:cxnChg>
        <pc:cxnChg chg="add mod">
          <ac:chgData name="Dezhong Yao" userId="794760dbfb091494" providerId="LiveId" clId="{1FF9570E-BE91-4162-B9C3-6E8B86F3078C}" dt="2020-09-10T16:05:13.337" v="5026" actId="164"/>
          <ac:cxnSpMkLst>
            <pc:docMk/>
            <pc:sldMk cId="3122181217" sldId="356"/>
            <ac:cxnSpMk id="27" creationId="{805D27CD-8CD3-4F3B-9B2C-81E336105729}"/>
          </ac:cxnSpMkLst>
        </pc:cxnChg>
        <pc:cxnChg chg="add mod">
          <ac:chgData name="Dezhong Yao" userId="794760dbfb091494" providerId="LiveId" clId="{1FF9570E-BE91-4162-B9C3-6E8B86F3078C}" dt="2020-09-10T16:05:13.337" v="5026" actId="164"/>
          <ac:cxnSpMkLst>
            <pc:docMk/>
            <pc:sldMk cId="3122181217" sldId="356"/>
            <ac:cxnSpMk id="30" creationId="{ACC74C87-1C4F-450E-9CCE-909E60742902}"/>
          </ac:cxnSpMkLst>
        </pc:cxnChg>
        <pc:cxnChg chg="add mod">
          <ac:chgData name="Dezhong Yao" userId="794760dbfb091494" providerId="LiveId" clId="{1FF9570E-BE91-4162-B9C3-6E8B86F3078C}" dt="2020-09-10T16:05:13.337" v="5026" actId="164"/>
          <ac:cxnSpMkLst>
            <pc:docMk/>
            <pc:sldMk cId="3122181217" sldId="356"/>
            <ac:cxnSpMk id="40" creationId="{B8F9DDF4-5D5D-40C7-83AB-92EA18CEFF5B}"/>
          </ac:cxnSpMkLst>
        </pc:cxnChg>
        <pc:cxnChg chg="add mod">
          <ac:chgData name="Dezhong Yao" userId="794760dbfb091494" providerId="LiveId" clId="{1FF9570E-BE91-4162-B9C3-6E8B86F3078C}" dt="2020-09-10T16:05:13.337" v="5026" actId="164"/>
          <ac:cxnSpMkLst>
            <pc:docMk/>
            <pc:sldMk cId="3122181217" sldId="356"/>
            <ac:cxnSpMk id="41" creationId="{FE469C28-6142-4D79-B0C6-A15FB60B7C7C}"/>
          </ac:cxnSpMkLst>
        </pc:cxnChg>
        <pc:cxnChg chg="add mod">
          <ac:chgData name="Dezhong Yao" userId="794760dbfb091494" providerId="LiveId" clId="{1FF9570E-BE91-4162-B9C3-6E8B86F3078C}" dt="2020-09-10T16:05:13.337" v="5026" actId="164"/>
          <ac:cxnSpMkLst>
            <pc:docMk/>
            <pc:sldMk cId="3122181217" sldId="356"/>
            <ac:cxnSpMk id="42" creationId="{81A74696-851A-44C9-ACB9-2AC38B0D580D}"/>
          </ac:cxnSpMkLst>
        </pc:cxnChg>
        <pc:cxnChg chg="add mod">
          <ac:chgData name="Dezhong Yao" userId="794760dbfb091494" providerId="LiveId" clId="{1FF9570E-BE91-4162-B9C3-6E8B86F3078C}" dt="2020-09-10T16:05:13.337" v="5026" actId="164"/>
          <ac:cxnSpMkLst>
            <pc:docMk/>
            <pc:sldMk cId="3122181217" sldId="356"/>
            <ac:cxnSpMk id="43" creationId="{7A29EE42-15A4-4D40-BC95-D806B5EEA378}"/>
          </ac:cxnSpMkLst>
        </pc:cxnChg>
        <pc:cxnChg chg="add mod">
          <ac:chgData name="Dezhong Yao" userId="794760dbfb091494" providerId="LiveId" clId="{1FF9570E-BE91-4162-B9C3-6E8B86F3078C}" dt="2020-09-10T16:05:13.337" v="5026" actId="164"/>
          <ac:cxnSpMkLst>
            <pc:docMk/>
            <pc:sldMk cId="3122181217" sldId="356"/>
            <ac:cxnSpMk id="44" creationId="{63854C2D-933E-4FD0-8C85-AD7F8096B5C0}"/>
          </ac:cxnSpMkLst>
        </pc:cxnChg>
        <pc:cxnChg chg="add mod">
          <ac:chgData name="Dezhong Yao" userId="794760dbfb091494" providerId="LiveId" clId="{1FF9570E-BE91-4162-B9C3-6E8B86F3078C}" dt="2020-09-10T16:05:13.337" v="5026" actId="164"/>
          <ac:cxnSpMkLst>
            <pc:docMk/>
            <pc:sldMk cId="3122181217" sldId="356"/>
            <ac:cxnSpMk id="45" creationId="{D1E42C33-C83D-483C-A5DA-F4A235122B91}"/>
          </ac:cxnSpMkLst>
        </pc:cxnChg>
        <pc:cxnChg chg="add mod">
          <ac:chgData name="Dezhong Yao" userId="794760dbfb091494" providerId="LiveId" clId="{1FF9570E-BE91-4162-B9C3-6E8B86F3078C}" dt="2020-09-10T16:05:13.337" v="5026" actId="164"/>
          <ac:cxnSpMkLst>
            <pc:docMk/>
            <pc:sldMk cId="3122181217" sldId="356"/>
            <ac:cxnSpMk id="46" creationId="{0C5467EE-1E27-4679-8052-B2B906505FE0}"/>
          </ac:cxnSpMkLst>
        </pc:cxnChg>
        <pc:cxnChg chg="add mod">
          <ac:chgData name="Dezhong Yao" userId="794760dbfb091494" providerId="LiveId" clId="{1FF9570E-BE91-4162-B9C3-6E8B86F3078C}" dt="2020-09-10T16:05:13.337" v="5026" actId="164"/>
          <ac:cxnSpMkLst>
            <pc:docMk/>
            <pc:sldMk cId="3122181217" sldId="356"/>
            <ac:cxnSpMk id="47" creationId="{0FA61292-C78F-4F51-80C3-B6876B8B57B6}"/>
          </ac:cxnSpMkLst>
        </pc:cxnChg>
        <pc:cxnChg chg="add mod">
          <ac:chgData name="Dezhong Yao" userId="794760dbfb091494" providerId="LiveId" clId="{1FF9570E-BE91-4162-B9C3-6E8B86F3078C}" dt="2020-09-10T16:05:13.337" v="5026" actId="164"/>
          <ac:cxnSpMkLst>
            <pc:docMk/>
            <pc:sldMk cId="3122181217" sldId="356"/>
            <ac:cxnSpMk id="48" creationId="{D9905636-243B-422A-A259-52D68F35E3B3}"/>
          </ac:cxnSpMkLst>
        </pc:cxnChg>
        <pc:cxnChg chg="add mod">
          <ac:chgData name="Dezhong Yao" userId="794760dbfb091494" providerId="LiveId" clId="{1FF9570E-BE91-4162-B9C3-6E8B86F3078C}" dt="2020-09-10T16:05:13.337" v="5026" actId="164"/>
          <ac:cxnSpMkLst>
            <pc:docMk/>
            <pc:sldMk cId="3122181217" sldId="356"/>
            <ac:cxnSpMk id="49" creationId="{5CCB8109-30C0-474F-BEAC-3A3FBDA1EFD5}"/>
          </ac:cxnSpMkLst>
        </pc:cxnChg>
        <pc:cxnChg chg="add mod">
          <ac:chgData name="Dezhong Yao" userId="794760dbfb091494" providerId="LiveId" clId="{1FF9570E-BE91-4162-B9C3-6E8B86F3078C}" dt="2020-09-10T16:05:13.337" v="5026" actId="164"/>
          <ac:cxnSpMkLst>
            <pc:docMk/>
            <pc:sldMk cId="3122181217" sldId="356"/>
            <ac:cxnSpMk id="50" creationId="{CB6713AD-26BF-4051-B475-63F9EEC1F0AE}"/>
          </ac:cxnSpMkLst>
        </pc:cxnChg>
        <pc:cxnChg chg="add mod">
          <ac:chgData name="Dezhong Yao" userId="794760dbfb091494" providerId="LiveId" clId="{1FF9570E-BE91-4162-B9C3-6E8B86F3078C}" dt="2020-09-10T16:05:13.337" v="5026" actId="164"/>
          <ac:cxnSpMkLst>
            <pc:docMk/>
            <pc:sldMk cId="3122181217" sldId="356"/>
            <ac:cxnSpMk id="56" creationId="{ED8BB00F-2DDD-4B2C-8EBD-B513F79061C3}"/>
          </ac:cxnSpMkLst>
        </pc:cxnChg>
        <pc:cxnChg chg="add mod">
          <ac:chgData name="Dezhong Yao" userId="794760dbfb091494" providerId="LiveId" clId="{1FF9570E-BE91-4162-B9C3-6E8B86F3078C}" dt="2020-09-10T16:05:13.337" v="5026" actId="164"/>
          <ac:cxnSpMkLst>
            <pc:docMk/>
            <pc:sldMk cId="3122181217" sldId="356"/>
            <ac:cxnSpMk id="59" creationId="{CD3347BA-1F5F-45F7-A5B3-D90D0004A17C}"/>
          </ac:cxnSpMkLst>
        </pc:cxnChg>
      </pc:sldChg>
      <pc:sldChg chg="new">
        <pc:chgData name="Dezhong Yao" userId="794760dbfb091494" providerId="LiveId" clId="{1FF9570E-BE91-4162-B9C3-6E8B86F3078C}" dt="2020-09-10T16:03:23.594" v="4884" actId="680"/>
        <pc:sldMkLst>
          <pc:docMk/>
          <pc:sldMk cId="2849584191" sldId="357"/>
        </pc:sldMkLst>
      </pc:sldChg>
      <pc:sldChg chg="new">
        <pc:chgData name="Dezhong Yao" userId="794760dbfb091494" providerId="LiveId" clId="{1FF9570E-BE91-4162-B9C3-6E8B86F3078C}" dt="2020-09-10T16:03:23.776" v="4885" actId="680"/>
        <pc:sldMkLst>
          <pc:docMk/>
          <pc:sldMk cId="3480331947" sldId="358"/>
        </pc:sldMkLst>
      </pc:sldChg>
      <pc:sldChg chg="addSp modSp new mod">
        <pc:chgData name="Dezhong Yao" userId="794760dbfb091494" providerId="LiveId" clId="{1FF9570E-BE91-4162-B9C3-6E8B86F3078C}" dt="2020-09-12T16:47:09.074" v="5638" actId="1076"/>
        <pc:sldMkLst>
          <pc:docMk/>
          <pc:sldMk cId="2213177634" sldId="359"/>
        </pc:sldMkLst>
        <pc:spChg chg="mod">
          <ac:chgData name="Dezhong Yao" userId="794760dbfb091494" providerId="LiveId" clId="{1FF9570E-BE91-4162-B9C3-6E8B86F3078C}" dt="2020-09-12T16:45:35.885" v="5528"/>
          <ac:spMkLst>
            <pc:docMk/>
            <pc:sldMk cId="2213177634" sldId="359"/>
            <ac:spMk id="2" creationId="{34F77C93-E24A-4D0D-B2FF-800CB0F2C9D7}"/>
          </ac:spMkLst>
        </pc:spChg>
        <pc:spChg chg="mod">
          <ac:chgData name="Dezhong Yao" userId="794760dbfb091494" providerId="LiveId" clId="{1FF9570E-BE91-4162-B9C3-6E8B86F3078C}" dt="2020-09-12T16:46:57.777" v="5636" actId="1076"/>
          <ac:spMkLst>
            <pc:docMk/>
            <pc:sldMk cId="2213177634" sldId="359"/>
            <ac:spMk id="3" creationId="{4B3BEA49-476B-4A2D-80BE-A51EC17FAAAC}"/>
          </ac:spMkLst>
        </pc:spChg>
        <pc:spChg chg="add mod">
          <ac:chgData name="Dezhong Yao" userId="794760dbfb091494" providerId="LiveId" clId="{1FF9570E-BE91-4162-B9C3-6E8B86F3078C}" dt="2020-09-12T16:46:55.568" v="5634" actId="164"/>
          <ac:spMkLst>
            <pc:docMk/>
            <pc:sldMk cId="2213177634" sldId="359"/>
            <ac:spMk id="4" creationId="{D40AB409-D49C-4925-AF8C-9672A513CB24}"/>
          </ac:spMkLst>
        </pc:spChg>
        <pc:spChg chg="add mod">
          <ac:chgData name="Dezhong Yao" userId="794760dbfb091494" providerId="LiveId" clId="{1FF9570E-BE91-4162-B9C3-6E8B86F3078C}" dt="2020-09-12T16:46:55.568" v="5634" actId="164"/>
          <ac:spMkLst>
            <pc:docMk/>
            <pc:sldMk cId="2213177634" sldId="359"/>
            <ac:spMk id="5" creationId="{8C097C6E-7291-4E22-B3A0-7D67C397FA01}"/>
          </ac:spMkLst>
        </pc:spChg>
        <pc:spChg chg="add mod">
          <ac:chgData name="Dezhong Yao" userId="794760dbfb091494" providerId="LiveId" clId="{1FF9570E-BE91-4162-B9C3-6E8B86F3078C}" dt="2020-09-12T16:46:55.568" v="5634" actId="164"/>
          <ac:spMkLst>
            <pc:docMk/>
            <pc:sldMk cId="2213177634" sldId="359"/>
            <ac:spMk id="6" creationId="{11B3B0D5-5E1C-4F0A-AE73-77114CBF9AE9}"/>
          </ac:spMkLst>
        </pc:spChg>
        <pc:spChg chg="add mod">
          <ac:chgData name="Dezhong Yao" userId="794760dbfb091494" providerId="LiveId" clId="{1FF9570E-BE91-4162-B9C3-6E8B86F3078C}" dt="2020-09-12T16:46:55.568" v="5634" actId="164"/>
          <ac:spMkLst>
            <pc:docMk/>
            <pc:sldMk cId="2213177634" sldId="359"/>
            <ac:spMk id="7" creationId="{30B711B4-9D39-400B-88F9-6BD94736DA2A}"/>
          </ac:spMkLst>
        </pc:spChg>
        <pc:spChg chg="add mod">
          <ac:chgData name="Dezhong Yao" userId="794760dbfb091494" providerId="LiveId" clId="{1FF9570E-BE91-4162-B9C3-6E8B86F3078C}" dt="2020-09-12T16:46:55.568" v="5634" actId="164"/>
          <ac:spMkLst>
            <pc:docMk/>
            <pc:sldMk cId="2213177634" sldId="359"/>
            <ac:spMk id="8" creationId="{694CC7EB-9F1E-4776-8134-03C1B93279D9}"/>
          </ac:spMkLst>
        </pc:spChg>
        <pc:spChg chg="add mod">
          <ac:chgData name="Dezhong Yao" userId="794760dbfb091494" providerId="LiveId" clId="{1FF9570E-BE91-4162-B9C3-6E8B86F3078C}" dt="2020-09-12T16:46:55.568" v="5634" actId="164"/>
          <ac:spMkLst>
            <pc:docMk/>
            <pc:sldMk cId="2213177634" sldId="359"/>
            <ac:spMk id="9" creationId="{AF388071-9411-4267-A316-96C909A465F0}"/>
          </ac:spMkLst>
        </pc:spChg>
        <pc:spChg chg="add mod">
          <ac:chgData name="Dezhong Yao" userId="794760dbfb091494" providerId="LiveId" clId="{1FF9570E-BE91-4162-B9C3-6E8B86F3078C}" dt="2020-09-12T16:46:55.568" v="5634" actId="164"/>
          <ac:spMkLst>
            <pc:docMk/>
            <pc:sldMk cId="2213177634" sldId="359"/>
            <ac:spMk id="19" creationId="{4DD817D5-8E32-474B-9517-6C9AB866DF15}"/>
          </ac:spMkLst>
        </pc:spChg>
        <pc:spChg chg="add mod">
          <ac:chgData name="Dezhong Yao" userId="794760dbfb091494" providerId="LiveId" clId="{1FF9570E-BE91-4162-B9C3-6E8B86F3078C}" dt="2020-09-12T16:46:55.568" v="5634" actId="164"/>
          <ac:spMkLst>
            <pc:docMk/>
            <pc:sldMk cId="2213177634" sldId="359"/>
            <ac:spMk id="20" creationId="{3F303A11-1B0E-4748-B0EC-96B8476AC1D5}"/>
          </ac:spMkLst>
        </pc:spChg>
        <pc:spChg chg="add mod">
          <ac:chgData name="Dezhong Yao" userId="794760dbfb091494" providerId="LiveId" clId="{1FF9570E-BE91-4162-B9C3-6E8B86F3078C}" dt="2020-09-12T16:46:55.568" v="5634" actId="164"/>
          <ac:spMkLst>
            <pc:docMk/>
            <pc:sldMk cId="2213177634" sldId="359"/>
            <ac:spMk id="21" creationId="{CCFB4B9A-80CC-499E-8655-4AFA981A6E5D}"/>
          </ac:spMkLst>
        </pc:spChg>
        <pc:spChg chg="add mod">
          <ac:chgData name="Dezhong Yao" userId="794760dbfb091494" providerId="LiveId" clId="{1FF9570E-BE91-4162-B9C3-6E8B86F3078C}" dt="2020-09-12T16:46:55.568" v="5634" actId="164"/>
          <ac:spMkLst>
            <pc:docMk/>
            <pc:sldMk cId="2213177634" sldId="359"/>
            <ac:spMk id="22" creationId="{3D36218F-E1C8-4F18-BFE0-43D0CBA3401A}"/>
          </ac:spMkLst>
        </pc:spChg>
        <pc:spChg chg="add mod">
          <ac:chgData name="Dezhong Yao" userId="794760dbfb091494" providerId="LiveId" clId="{1FF9570E-BE91-4162-B9C3-6E8B86F3078C}" dt="2020-09-12T16:46:55.568" v="5634" actId="164"/>
          <ac:spMkLst>
            <pc:docMk/>
            <pc:sldMk cId="2213177634" sldId="359"/>
            <ac:spMk id="23" creationId="{8A48121C-0840-48FC-B7AC-1A139325E1DA}"/>
          </ac:spMkLst>
        </pc:spChg>
        <pc:spChg chg="add mod">
          <ac:chgData name="Dezhong Yao" userId="794760dbfb091494" providerId="LiveId" clId="{1FF9570E-BE91-4162-B9C3-6E8B86F3078C}" dt="2020-09-12T16:46:55.568" v="5634" actId="164"/>
          <ac:spMkLst>
            <pc:docMk/>
            <pc:sldMk cId="2213177634" sldId="359"/>
            <ac:spMk id="24" creationId="{A666993F-0B1E-4D9A-82B9-C23311C4F20D}"/>
          </ac:spMkLst>
        </pc:spChg>
        <pc:spChg chg="add mod">
          <ac:chgData name="Dezhong Yao" userId="794760dbfb091494" providerId="LiveId" clId="{1FF9570E-BE91-4162-B9C3-6E8B86F3078C}" dt="2020-09-12T16:46:55.568" v="5634" actId="164"/>
          <ac:spMkLst>
            <pc:docMk/>
            <pc:sldMk cId="2213177634" sldId="359"/>
            <ac:spMk id="33" creationId="{D2BAF3CB-1289-489B-B994-CA36EEB8D93F}"/>
          </ac:spMkLst>
        </pc:spChg>
        <pc:spChg chg="add mod">
          <ac:chgData name="Dezhong Yao" userId="794760dbfb091494" providerId="LiveId" clId="{1FF9570E-BE91-4162-B9C3-6E8B86F3078C}" dt="2020-09-12T16:46:55.568" v="5634" actId="164"/>
          <ac:spMkLst>
            <pc:docMk/>
            <pc:sldMk cId="2213177634" sldId="359"/>
            <ac:spMk id="34" creationId="{F799FD1F-F0F7-4C56-BF14-978E3B6B1379}"/>
          </ac:spMkLst>
        </pc:spChg>
        <pc:spChg chg="add mod">
          <ac:chgData name="Dezhong Yao" userId="794760dbfb091494" providerId="LiveId" clId="{1FF9570E-BE91-4162-B9C3-6E8B86F3078C}" dt="2020-09-12T16:46:55.568" v="5634" actId="164"/>
          <ac:spMkLst>
            <pc:docMk/>
            <pc:sldMk cId="2213177634" sldId="359"/>
            <ac:spMk id="35" creationId="{8DA01772-59D3-4D44-9A22-95218F0F3789}"/>
          </ac:spMkLst>
        </pc:spChg>
        <pc:spChg chg="add mod">
          <ac:chgData name="Dezhong Yao" userId="794760dbfb091494" providerId="LiveId" clId="{1FF9570E-BE91-4162-B9C3-6E8B86F3078C}" dt="2020-09-12T16:46:55.568" v="5634" actId="164"/>
          <ac:spMkLst>
            <pc:docMk/>
            <pc:sldMk cId="2213177634" sldId="359"/>
            <ac:spMk id="36" creationId="{7E10FF42-F2C2-4146-9701-2D656C66F397}"/>
          </ac:spMkLst>
        </pc:spChg>
        <pc:spChg chg="add mod">
          <ac:chgData name="Dezhong Yao" userId="794760dbfb091494" providerId="LiveId" clId="{1FF9570E-BE91-4162-B9C3-6E8B86F3078C}" dt="2020-09-12T16:46:55.568" v="5634" actId="164"/>
          <ac:spMkLst>
            <pc:docMk/>
            <pc:sldMk cId="2213177634" sldId="359"/>
            <ac:spMk id="41" creationId="{F27F07CE-7A7C-4DED-97AE-3380355A59EE}"/>
          </ac:spMkLst>
        </pc:spChg>
        <pc:spChg chg="add mod">
          <ac:chgData name="Dezhong Yao" userId="794760dbfb091494" providerId="LiveId" clId="{1FF9570E-BE91-4162-B9C3-6E8B86F3078C}" dt="2020-09-12T16:46:55.568" v="5634" actId="164"/>
          <ac:spMkLst>
            <pc:docMk/>
            <pc:sldMk cId="2213177634" sldId="359"/>
            <ac:spMk id="43" creationId="{9552914E-277B-4E37-9E33-A01EEA0A094D}"/>
          </ac:spMkLst>
        </pc:spChg>
        <pc:spChg chg="add mod">
          <ac:chgData name="Dezhong Yao" userId="794760dbfb091494" providerId="LiveId" clId="{1FF9570E-BE91-4162-B9C3-6E8B86F3078C}" dt="2020-09-12T16:46:55.568" v="5634" actId="164"/>
          <ac:spMkLst>
            <pc:docMk/>
            <pc:sldMk cId="2213177634" sldId="359"/>
            <ac:spMk id="44" creationId="{DD97552C-6214-4B34-82DF-F76718B2A8C8}"/>
          </ac:spMkLst>
        </pc:spChg>
        <pc:spChg chg="add mod">
          <ac:chgData name="Dezhong Yao" userId="794760dbfb091494" providerId="LiveId" clId="{1FF9570E-BE91-4162-B9C3-6E8B86F3078C}" dt="2020-09-12T16:46:55.568" v="5634" actId="164"/>
          <ac:spMkLst>
            <pc:docMk/>
            <pc:sldMk cId="2213177634" sldId="359"/>
            <ac:spMk id="45" creationId="{0F3B7709-4073-4A72-884C-DF38615CB569}"/>
          </ac:spMkLst>
        </pc:spChg>
        <pc:spChg chg="add mod">
          <ac:chgData name="Dezhong Yao" userId="794760dbfb091494" providerId="LiveId" clId="{1FF9570E-BE91-4162-B9C3-6E8B86F3078C}" dt="2020-09-12T16:46:55.568" v="5634" actId="164"/>
          <ac:spMkLst>
            <pc:docMk/>
            <pc:sldMk cId="2213177634" sldId="359"/>
            <ac:spMk id="46" creationId="{C13461D0-354F-40E2-A377-21179DCF8D1E}"/>
          </ac:spMkLst>
        </pc:spChg>
        <pc:spChg chg="add mod">
          <ac:chgData name="Dezhong Yao" userId="794760dbfb091494" providerId="LiveId" clId="{1FF9570E-BE91-4162-B9C3-6E8B86F3078C}" dt="2020-09-12T16:46:55.568" v="5634" actId="164"/>
          <ac:spMkLst>
            <pc:docMk/>
            <pc:sldMk cId="2213177634" sldId="359"/>
            <ac:spMk id="47" creationId="{36A3E6D2-B8BD-47B6-8A2F-83A0591632DB}"/>
          </ac:spMkLst>
        </pc:spChg>
        <pc:spChg chg="add mod">
          <ac:chgData name="Dezhong Yao" userId="794760dbfb091494" providerId="LiveId" clId="{1FF9570E-BE91-4162-B9C3-6E8B86F3078C}" dt="2020-09-12T16:46:55.568" v="5634" actId="164"/>
          <ac:spMkLst>
            <pc:docMk/>
            <pc:sldMk cId="2213177634" sldId="359"/>
            <ac:spMk id="50" creationId="{F5F11266-D12A-41F1-A837-E264D5422293}"/>
          </ac:spMkLst>
        </pc:spChg>
        <pc:spChg chg="add mod">
          <ac:chgData name="Dezhong Yao" userId="794760dbfb091494" providerId="LiveId" clId="{1FF9570E-BE91-4162-B9C3-6E8B86F3078C}" dt="2020-09-12T16:46:55.568" v="5634" actId="164"/>
          <ac:spMkLst>
            <pc:docMk/>
            <pc:sldMk cId="2213177634" sldId="359"/>
            <ac:spMk id="52" creationId="{1DA913D9-C12F-470D-AAA1-92DE468BCAB0}"/>
          </ac:spMkLst>
        </pc:spChg>
        <pc:spChg chg="add mod">
          <ac:chgData name="Dezhong Yao" userId="794760dbfb091494" providerId="LiveId" clId="{1FF9570E-BE91-4162-B9C3-6E8B86F3078C}" dt="2020-09-12T16:46:55.568" v="5634" actId="164"/>
          <ac:spMkLst>
            <pc:docMk/>
            <pc:sldMk cId="2213177634" sldId="359"/>
            <ac:spMk id="53" creationId="{8EAEACB0-C482-4C51-AE92-D8079C2A6CE3}"/>
          </ac:spMkLst>
        </pc:spChg>
        <pc:spChg chg="add mod">
          <ac:chgData name="Dezhong Yao" userId="794760dbfb091494" providerId="LiveId" clId="{1FF9570E-BE91-4162-B9C3-6E8B86F3078C}" dt="2020-09-12T16:46:55.568" v="5634" actId="164"/>
          <ac:spMkLst>
            <pc:docMk/>
            <pc:sldMk cId="2213177634" sldId="359"/>
            <ac:spMk id="54" creationId="{708319EE-A3DF-4516-A9B4-012415E31281}"/>
          </ac:spMkLst>
        </pc:spChg>
        <pc:spChg chg="add mod">
          <ac:chgData name="Dezhong Yao" userId="794760dbfb091494" providerId="LiveId" clId="{1FF9570E-BE91-4162-B9C3-6E8B86F3078C}" dt="2020-09-12T16:46:55.568" v="5634" actId="164"/>
          <ac:spMkLst>
            <pc:docMk/>
            <pc:sldMk cId="2213177634" sldId="359"/>
            <ac:spMk id="55" creationId="{09899262-71A1-4811-8CCE-BB6BAF62E02D}"/>
          </ac:spMkLst>
        </pc:spChg>
        <pc:spChg chg="add mod">
          <ac:chgData name="Dezhong Yao" userId="794760dbfb091494" providerId="LiveId" clId="{1FF9570E-BE91-4162-B9C3-6E8B86F3078C}" dt="2020-09-12T16:46:55.568" v="5634" actId="164"/>
          <ac:spMkLst>
            <pc:docMk/>
            <pc:sldMk cId="2213177634" sldId="359"/>
            <ac:spMk id="56" creationId="{E33939A8-C295-49F6-BB2F-525B11B5A57D}"/>
          </ac:spMkLst>
        </pc:spChg>
        <pc:spChg chg="add mod">
          <ac:chgData name="Dezhong Yao" userId="794760dbfb091494" providerId="LiveId" clId="{1FF9570E-BE91-4162-B9C3-6E8B86F3078C}" dt="2020-09-12T16:46:55.568" v="5634" actId="164"/>
          <ac:spMkLst>
            <pc:docMk/>
            <pc:sldMk cId="2213177634" sldId="359"/>
            <ac:spMk id="60" creationId="{20E85CFE-A587-430E-A5F4-D6B6A3E5233C}"/>
          </ac:spMkLst>
        </pc:spChg>
        <pc:spChg chg="add mod">
          <ac:chgData name="Dezhong Yao" userId="794760dbfb091494" providerId="LiveId" clId="{1FF9570E-BE91-4162-B9C3-6E8B86F3078C}" dt="2020-09-12T16:46:55.568" v="5634" actId="164"/>
          <ac:spMkLst>
            <pc:docMk/>
            <pc:sldMk cId="2213177634" sldId="359"/>
            <ac:spMk id="61" creationId="{9170DAAD-84FA-4721-B104-77F98D64A706}"/>
          </ac:spMkLst>
        </pc:spChg>
        <pc:spChg chg="add mod">
          <ac:chgData name="Dezhong Yao" userId="794760dbfb091494" providerId="LiveId" clId="{1FF9570E-BE91-4162-B9C3-6E8B86F3078C}" dt="2020-09-12T16:46:55.568" v="5634" actId="164"/>
          <ac:spMkLst>
            <pc:docMk/>
            <pc:sldMk cId="2213177634" sldId="359"/>
            <ac:spMk id="62" creationId="{C2FBB981-569C-4776-9CF9-E2D0E314F060}"/>
          </ac:spMkLst>
        </pc:spChg>
        <pc:spChg chg="add mod">
          <ac:chgData name="Dezhong Yao" userId="794760dbfb091494" providerId="LiveId" clId="{1FF9570E-BE91-4162-B9C3-6E8B86F3078C}" dt="2020-09-12T16:46:55.568" v="5634" actId="164"/>
          <ac:spMkLst>
            <pc:docMk/>
            <pc:sldMk cId="2213177634" sldId="359"/>
            <ac:spMk id="63" creationId="{BDE3EEE0-2AE0-431D-9A54-CEF06919F4CA}"/>
          </ac:spMkLst>
        </pc:spChg>
        <pc:spChg chg="add mod">
          <ac:chgData name="Dezhong Yao" userId="794760dbfb091494" providerId="LiveId" clId="{1FF9570E-BE91-4162-B9C3-6E8B86F3078C}" dt="2020-09-12T16:46:55.568" v="5634" actId="164"/>
          <ac:spMkLst>
            <pc:docMk/>
            <pc:sldMk cId="2213177634" sldId="359"/>
            <ac:spMk id="67" creationId="{04559BDD-2D46-416A-8A0B-D670A2A5F510}"/>
          </ac:spMkLst>
        </pc:spChg>
        <pc:spChg chg="add mod">
          <ac:chgData name="Dezhong Yao" userId="794760dbfb091494" providerId="LiveId" clId="{1FF9570E-BE91-4162-B9C3-6E8B86F3078C}" dt="2020-09-12T16:46:55.568" v="5634" actId="164"/>
          <ac:spMkLst>
            <pc:docMk/>
            <pc:sldMk cId="2213177634" sldId="359"/>
            <ac:spMk id="68" creationId="{EEE8CE92-FDB9-4AB5-A172-385B1D0C9982}"/>
          </ac:spMkLst>
        </pc:spChg>
        <pc:spChg chg="add mod">
          <ac:chgData name="Dezhong Yao" userId="794760dbfb091494" providerId="LiveId" clId="{1FF9570E-BE91-4162-B9C3-6E8B86F3078C}" dt="2020-09-12T16:46:55.568" v="5634" actId="164"/>
          <ac:spMkLst>
            <pc:docMk/>
            <pc:sldMk cId="2213177634" sldId="359"/>
            <ac:spMk id="69" creationId="{D573930D-2B51-4A1A-88DC-05EF23B03889}"/>
          </ac:spMkLst>
        </pc:spChg>
        <pc:spChg chg="add mod">
          <ac:chgData name="Dezhong Yao" userId="794760dbfb091494" providerId="LiveId" clId="{1FF9570E-BE91-4162-B9C3-6E8B86F3078C}" dt="2020-09-12T16:46:55.568" v="5634" actId="164"/>
          <ac:spMkLst>
            <pc:docMk/>
            <pc:sldMk cId="2213177634" sldId="359"/>
            <ac:spMk id="70" creationId="{C46C11E0-2E61-4EDF-8FDD-B147FA1FE126}"/>
          </ac:spMkLst>
        </pc:spChg>
        <pc:spChg chg="add mod">
          <ac:chgData name="Dezhong Yao" userId="794760dbfb091494" providerId="LiveId" clId="{1FF9570E-BE91-4162-B9C3-6E8B86F3078C}" dt="2020-09-12T16:46:55.568" v="5634" actId="164"/>
          <ac:spMkLst>
            <pc:docMk/>
            <pc:sldMk cId="2213177634" sldId="359"/>
            <ac:spMk id="71" creationId="{5687DB5A-821F-453C-B4FC-31A40AE47B12}"/>
          </ac:spMkLst>
        </pc:spChg>
        <pc:spChg chg="add mod">
          <ac:chgData name="Dezhong Yao" userId="794760dbfb091494" providerId="LiveId" clId="{1FF9570E-BE91-4162-B9C3-6E8B86F3078C}" dt="2020-09-12T16:46:55.568" v="5634" actId="164"/>
          <ac:spMkLst>
            <pc:docMk/>
            <pc:sldMk cId="2213177634" sldId="359"/>
            <ac:spMk id="72" creationId="{03EFAFD0-9C4E-4DD3-B463-7DFCBC610AC3}"/>
          </ac:spMkLst>
        </pc:spChg>
        <pc:spChg chg="add mod">
          <ac:chgData name="Dezhong Yao" userId="794760dbfb091494" providerId="LiveId" clId="{1FF9570E-BE91-4162-B9C3-6E8B86F3078C}" dt="2020-09-12T16:46:55.568" v="5634" actId="164"/>
          <ac:spMkLst>
            <pc:docMk/>
            <pc:sldMk cId="2213177634" sldId="359"/>
            <ac:spMk id="76" creationId="{11A2016B-0A52-40E5-97A4-C731DACBAE42}"/>
          </ac:spMkLst>
        </pc:spChg>
        <pc:spChg chg="add mod">
          <ac:chgData name="Dezhong Yao" userId="794760dbfb091494" providerId="LiveId" clId="{1FF9570E-BE91-4162-B9C3-6E8B86F3078C}" dt="2020-09-12T16:46:55.568" v="5634" actId="164"/>
          <ac:spMkLst>
            <pc:docMk/>
            <pc:sldMk cId="2213177634" sldId="359"/>
            <ac:spMk id="77" creationId="{BB94E7E0-1E99-4760-8896-FFDF4E3C35E1}"/>
          </ac:spMkLst>
        </pc:spChg>
        <pc:spChg chg="add mod">
          <ac:chgData name="Dezhong Yao" userId="794760dbfb091494" providerId="LiveId" clId="{1FF9570E-BE91-4162-B9C3-6E8B86F3078C}" dt="2020-09-12T16:46:55.568" v="5634" actId="164"/>
          <ac:spMkLst>
            <pc:docMk/>
            <pc:sldMk cId="2213177634" sldId="359"/>
            <ac:spMk id="78" creationId="{67566540-2F22-4D9E-993E-AC0CAB1ABBC7}"/>
          </ac:spMkLst>
        </pc:spChg>
        <pc:spChg chg="add mod">
          <ac:chgData name="Dezhong Yao" userId="794760dbfb091494" providerId="LiveId" clId="{1FF9570E-BE91-4162-B9C3-6E8B86F3078C}" dt="2020-09-12T16:46:55.568" v="5634" actId="164"/>
          <ac:spMkLst>
            <pc:docMk/>
            <pc:sldMk cId="2213177634" sldId="359"/>
            <ac:spMk id="79" creationId="{D0EADB21-9A15-44E9-8A22-223CD9E5B667}"/>
          </ac:spMkLst>
        </pc:spChg>
        <pc:spChg chg="add mod">
          <ac:chgData name="Dezhong Yao" userId="794760dbfb091494" providerId="LiveId" clId="{1FF9570E-BE91-4162-B9C3-6E8B86F3078C}" dt="2020-09-12T16:46:55.568" v="5634" actId="164"/>
          <ac:spMkLst>
            <pc:docMk/>
            <pc:sldMk cId="2213177634" sldId="359"/>
            <ac:spMk id="83" creationId="{DD2CDBCA-75C3-4995-88CE-6F13F2EED0E5}"/>
          </ac:spMkLst>
        </pc:spChg>
        <pc:spChg chg="add mod">
          <ac:chgData name="Dezhong Yao" userId="794760dbfb091494" providerId="LiveId" clId="{1FF9570E-BE91-4162-B9C3-6E8B86F3078C}" dt="2020-09-12T16:46:55.568" v="5634" actId="164"/>
          <ac:spMkLst>
            <pc:docMk/>
            <pc:sldMk cId="2213177634" sldId="359"/>
            <ac:spMk id="84" creationId="{A99BA996-A7CC-4FF4-827C-2F6CC62BD108}"/>
          </ac:spMkLst>
        </pc:spChg>
        <pc:spChg chg="add mod">
          <ac:chgData name="Dezhong Yao" userId="794760dbfb091494" providerId="LiveId" clId="{1FF9570E-BE91-4162-B9C3-6E8B86F3078C}" dt="2020-09-12T16:46:55.568" v="5634" actId="164"/>
          <ac:spMkLst>
            <pc:docMk/>
            <pc:sldMk cId="2213177634" sldId="359"/>
            <ac:spMk id="85" creationId="{DE1AF7A2-377D-453F-A71C-D6F23E7C54A9}"/>
          </ac:spMkLst>
        </pc:spChg>
        <pc:spChg chg="add mod">
          <ac:chgData name="Dezhong Yao" userId="794760dbfb091494" providerId="LiveId" clId="{1FF9570E-BE91-4162-B9C3-6E8B86F3078C}" dt="2020-09-12T16:46:55.568" v="5634" actId="164"/>
          <ac:spMkLst>
            <pc:docMk/>
            <pc:sldMk cId="2213177634" sldId="359"/>
            <ac:spMk id="89" creationId="{76379A8C-23EF-47CD-8BAA-3DBCB836406A}"/>
          </ac:spMkLst>
        </pc:spChg>
        <pc:spChg chg="add mod">
          <ac:chgData name="Dezhong Yao" userId="794760dbfb091494" providerId="LiveId" clId="{1FF9570E-BE91-4162-B9C3-6E8B86F3078C}" dt="2020-09-12T16:46:55.568" v="5634" actId="164"/>
          <ac:spMkLst>
            <pc:docMk/>
            <pc:sldMk cId="2213177634" sldId="359"/>
            <ac:spMk id="90" creationId="{D5D789D9-3171-417C-9658-C0A6697D7F77}"/>
          </ac:spMkLst>
        </pc:spChg>
        <pc:spChg chg="add mod">
          <ac:chgData name="Dezhong Yao" userId="794760dbfb091494" providerId="LiveId" clId="{1FF9570E-BE91-4162-B9C3-6E8B86F3078C}" dt="2020-09-12T16:46:55.568" v="5634" actId="164"/>
          <ac:spMkLst>
            <pc:docMk/>
            <pc:sldMk cId="2213177634" sldId="359"/>
            <ac:spMk id="91" creationId="{3F981A6E-A846-448E-B468-A8A728BA3E7C}"/>
          </ac:spMkLst>
        </pc:spChg>
        <pc:spChg chg="add mod">
          <ac:chgData name="Dezhong Yao" userId="794760dbfb091494" providerId="LiveId" clId="{1FF9570E-BE91-4162-B9C3-6E8B86F3078C}" dt="2020-09-12T16:46:55.568" v="5634" actId="164"/>
          <ac:spMkLst>
            <pc:docMk/>
            <pc:sldMk cId="2213177634" sldId="359"/>
            <ac:spMk id="93" creationId="{B6E4FF22-FF63-4A70-BA85-ACBA8E6A02C4}"/>
          </ac:spMkLst>
        </pc:spChg>
        <pc:spChg chg="add mod">
          <ac:chgData name="Dezhong Yao" userId="794760dbfb091494" providerId="LiveId" clId="{1FF9570E-BE91-4162-B9C3-6E8B86F3078C}" dt="2020-09-12T16:46:55.568" v="5634" actId="164"/>
          <ac:spMkLst>
            <pc:docMk/>
            <pc:sldMk cId="2213177634" sldId="359"/>
            <ac:spMk id="96" creationId="{79FBF559-30FC-479C-9A50-25B0006F2861}"/>
          </ac:spMkLst>
        </pc:spChg>
        <pc:spChg chg="add mod">
          <ac:chgData name="Dezhong Yao" userId="794760dbfb091494" providerId="LiveId" clId="{1FF9570E-BE91-4162-B9C3-6E8B86F3078C}" dt="2020-09-12T16:46:55.568" v="5634" actId="164"/>
          <ac:spMkLst>
            <pc:docMk/>
            <pc:sldMk cId="2213177634" sldId="359"/>
            <ac:spMk id="104" creationId="{6786237E-89E8-4EBF-A53D-BB3A3ABFD646}"/>
          </ac:spMkLst>
        </pc:spChg>
        <pc:spChg chg="add mod">
          <ac:chgData name="Dezhong Yao" userId="794760dbfb091494" providerId="LiveId" clId="{1FF9570E-BE91-4162-B9C3-6E8B86F3078C}" dt="2020-09-12T16:46:55.568" v="5634" actId="164"/>
          <ac:spMkLst>
            <pc:docMk/>
            <pc:sldMk cId="2213177634" sldId="359"/>
            <ac:spMk id="105" creationId="{E580F812-9F90-436C-B9B1-241816B77024}"/>
          </ac:spMkLst>
        </pc:spChg>
        <pc:spChg chg="add mod">
          <ac:chgData name="Dezhong Yao" userId="794760dbfb091494" providerId="LiveId" clId="{1FF9570E-BE91-4162-B9C3-6E8B86F3078C}" dt="2020-09-12T16:46:55.568" v="5634" actId="164"/>
          <ac:spMkLst>
            <pc:docMk/>
            <pc:sldMk cId="2213177634" sldId="359"/>
            <ac:spMk id="106" creationId="{B5087AC2-7C5E-44D2-8474-92DF4BE76AB5}"/>
          </ac:spMkLst>
        </pc:spChg>
        <pc:spChg chg="add mod">
          <ac:chgData name="Dezhong Yao" userId="794760dbfb091494" providerId="LiveId" clId="{1FF9570E-BE91-4162-B9C3-6E8B86F3078C}" dt="2020-09-12T16:46:55.568" v="5634" actId="164"/>
          <ac:spMkLst>
            <pc:docMk/>
            <pc:sldMk cId="2213177634" sldId="359"/>
            <ac:spMk id="107" creationId="{26CE02C5-BD8A-48F0-BA97-0499B742B419}"/>
          </ac:spMkLst>
        </pc:spChg>
        <pc:spChg chg="add mod">
          <ac:chgData name="Dezhong Yao" userId="794760dbfb091494" providerId="LiveId" clId="{1FF9570E-BE91-4162-B9C3-6E8B86F3078C}" dt="2020-09-12T16:46:55.568" v="5634" actId="164"/>
          <ac:spMkLst>
            <pc:docMk/>
            <pc:sldMk cId="2213177634" sldId="359"/>
            <ac:spMk id="108" creationId="{89986961-7BC2-477F-8A2B-EEC547A642FF}"/>
          </ac:spMkLst>
        </pc:spChg>
        <pc:spChg chg="add mod">
          <ac:chgData name="Dezhong Yao" userId="794760dbfb091494" providerId="LiveId" clId="{1FF9570E-BE91-4162-B9C3-6E8B86F3078C}" dt="2020-09-12T16:46:55.568" v="5634" actId="164"/>
          <ac:spMkLst>
            <pc:docMk/>
            <pc:sldMk cId="2213177634" sldId="359"/>
            <ac:spMk id="109" creationId="{67B25141-650F-402D-831D-8C3395467CB4}"/>
          </ac:spMkLst>
        </pc:spChg>
        <pc:spChg chg="add mod">
          <ac:chgData name="Dezhong Yao" userId="794760dbfb091494" providerId="LiveId" clId="{1FF9570E-BE91-4162-B9C3-6E8B86F3078C}" dt="2020-09-12T16:46:55.568" v="5634" actId="164"/>
          <ac:spMkLst>
            <pc:docMk/>
            <pc:sldMk cId="2213177634" sldId="359"/>
            <ac:spMk id="110" creationId="{25D9A28F-D7E9-4478-829D-29471616CB12}"/>
          </ac:spMkLst>
        </pc:spChg>
        <pc:spChg chg="add mod">
          <ac:chgData name="Dezhong Yao" userId="794760dbfb091494" providerId="LiveId" clId="{1FF9570E-BE91-4162-B9C3-6E8B86F3078C}" dt="2020-09-12T16:46:55.568" v="5634" actId="164"/>
          <ac:spMkLst>
            <pc:docMk/>
            <pc:sldMk cId="2213177634" sldId="359"/>
            <ac:spMk id="111" creationId="{155B1F0F-CB83-4237-994D-DE66B20C462E}"/>
          </ac:spMkLst>
        </pc:spChg>
        <pc:spChg chg="add mod">
          <ac:chgData name="Dezhong Yao" userId="794760dbfb091494" providerId="LiveId" clId="{1FF9570E-BE91-4162-B9C3-6E8B86F3078C}" dt="2020-09-12T16:46:55.568" v="5634" actId="164"/>
          <ac:spMkLst>
            <pc:docMk/>
            <pc:sldMk cId="2213177634" sldId="359"/>
            <ac:spMk id="113" creationId="{27FE809B-BB63-4B6B-A85F-161DD45C2479}"/>
          </ac:spMkLst>
        </pc:spChg>
        <pc:grpChg chg="add mod">
          <ac:chgData name="Dezhong Yao" userId="794760dbfb091494" providerId="LiveId" clId="{1FF9570E-BE91-4162-B9C3-6E8B86F3078C}" dt="2020-09-12T16:47:09.074" v="5638" actId="1076"/>
          <ac:grpSpMkLst>
            <pc:docMk/>
            <pc:sldMk cId="2213177634" sldId="359"/>
            <ac:grpSpMk id="114" creationId="{72C700BC-69DB-40FF-A102-889F84CCAAF4}"/>
          </ac:grpSpMkLst>
        </pc:grpChg>
        <pc:cxnChg chg="add mod">
          <ac:chgData name="Dezhong Yao" userId="794760dbfb091494" providerId="LiveId" clId="{1FF9570E-BE91-4162-B9C3-6E8B86F3078C}" dt="2020-09-12T16:46:55.568" v="5634" actId="164"/>
          <ac:cxnSpMkLst>
            <pc:docMk/>
            <pc:sldMk cId="2213177634" sldId="359"/>
            <ac:cxnSpMk id="10" creationId="{07F3F069-5A38-4AF1-BC65-EF0D121A2F3A}"/>
          </ac:cxnSpMkLst>
        </pc:cxnChg>
        <pc:cxnChg chg="add mod">
          <ac:chgData name="Dezhong Yao" userId="794760dbfb091494" providerId="LiveId" clId="{1FF9570E-BE91-4162-B9C3-6E8B86F3078C}" dt="2020-09-12T16:46:55.568" v="5634" actId="164"/>
          <ac:cxnSpMkLst>
            <pc:docMk/>
            <pc:sldMk cId="2213177634" sldId="359"/>
            <ac:cxnSpMk id="11" creationId="{8A7BDF17-C061-432C-A45A-0A57242EAFE2}"/>
          </ac:cxnSpMkLst>
        </pc:cxnChg>
        <pc:cxnChg chg="add mod">
          <ac:chgData name="Dezhong Yao" userId="794760dbfb091494" providerId="LiveId" clId="{1FF9570E-BE91-4162-B9C3-6E8B86F3078C}" dt="2020-09-12T16:46:55.568" v="5634" actId="164"/>
          <ac:cxnSpMkLst>
            <pc:docMk/>
            <pc:sldMk cId="2213177634" sldId="359"/>
            <ac:cxnSpMk id="12" creationId="{C1657398-F9CE-42B7-BA6E-A0D233593245}"/>
          </ac:cxnSpMkLst>
        </pc:cxnChg>
        <pc:cxnChg chg="add mod">
          <ac:chgData name="Dezhong Yao" userId="794760dbfb091494" providerId="LiveId" clId="{1FF9570E-BE91-4162-B9C3-6E8B86F3078C}" dt="2020-09-12T16:46:55.568" v="5634" actId="164"/>
          <ac:cxnSpMkLst>
            <pc:docMk/>
            <pc:sldMk cId="2213177634" sldId="359"/>
            <ac:cxnSpMk id="13" creationId="{5F5EFB6C-0941-4444-8307-2CEF0F58C61B}"/>
          </ac:cxnSpMkLst>
        </pc:cxnChg>
        <pc:cxnChg chg="add mod">
          <ac:chgData name="Dezhong Yao" userId="794760dbfb091494" providerId="LiveId" clId="{1FF9570E-BE91-4162-B9C3-6E8B86F3078C}" dt="2020-09-12T16:46:55.568" v="5634" actId="164"/>
          <ac:cxnSpMkLst>
            <pc:docMk/>
            <pc:sldMk cId="2213177634" sldId="359"/>
            <ac:cxnSpMk id="14" creationId="{F7522D3C-11FD-42EA-A402-30496F9DC16E}"/>
          </ac:cxnSpMkLst>
        </pc:cxnChg>
        <pc:cxnChg chg="add mod">
          <ac:chgData name="Dezhong Yao" userId="794760dbfb091494" providerId="LiveId" clId="{1FF9570E-BE91-4162-B9C3-6E8B86F3078C}" dt="2020-09-12T16:46:55.568" v="5634" actId="164"/>
          <ac:cxnSpMkLst>
            <pc:docMk/>
            <pc:sldMk cId="2213177634" sldId="359"/>
            <ac:cxnSpMk id="15" creationId="{4F5853B4-063D-4B0A-9C80-D5EB32D7081A}"/>
          </ac:cxnSpMkLst>
        </pc:cxnChg>
        <pc:cxnChg chg="add mod">
          <ac:chgData name="Dezhong Yao" userId="794760dbfb091494" providerId="LiveId" clId="{1FF9570E-BE91-4162-B9C3-6E8B86F3078C}" dt="2020-09-12T16:46:55.568" v="5634" actId="164"/>
          <ac:cxnSpMkLst>
            <pc:docMk/>
            <pc:sldMk cId="2213177634" sldId="359"/>
            <ac:cxnSpMk id="16" creationId="{FC0DF0B3-8C13-4D2B-B667-A18BAD7C6DFE}"/>
          </ac:cxnSpMkLst>
        </pc:cxnChg>
        <pc:cxnChg chg="add mod">
          <ac:chgData name="Dezhong Yao" userId="794760dbfb091494" providerId="LiveId" clId="{1FF9570E-BE91-4162-B9C3-6E8B86F3078C}" dt="2020-09-12T16:46:55.568" v="5634" actId="164"/>
          <ac:cxnSpMkLst>
            <pc:docMk/>
            <pc:sldMk cId="2213177634" sldId="359"/>
            <ac:cxnSpMk id="17" creationId="{5FAE37C5-F654-4E08-9149-DDEA0FDF6B5D}"/>
          </ac:cxnSpMkLst>
        </pc:cxnChg>
        <pc:cxnChg chg="add mod">
          <ac:chgData name="Dezhong Yao" userId="794760dbfb091494" providerId="LiveId" clId="{1FF9570E-BE91-4162-B9C3-6E8B86F3078C}" dt="2020-09-12T16:46:55.568" v="5634" actId="164"/>
          <ac:cxnSpMkLst>
            <pc:docMk/>
            <pc:sldMk cId="2213177634" sldId="359"/>
            <ac:cxnSpMk id="18" creationId="{A997EDA0-6912-4EB8-AD7E-669325023756}"/>
          </ac:cxnSpMkLst>
        </pc:cxnChg>
        <pc:cxnChg chg="add mod">
          <ac:chgData name="Dezhong Yao" userId="794760dbfb091494" providerId="LiveId" clId="{1FF9570E-BE91-4162-B9C3-6E8B86F3078C}" dt="2020-09-12T16:46:55.568" v="5634" actId="164"/>
          <ac:cxnSpMkLst>
            <pc:docMk/>
            <pc:sldMk cId="2213177634" sldId="359"/>
            <ac:cxnSpMk id="25" creationId="{24A69546-A191-4945-9A73-E721663EDC5A}"/>
          </ac:cxnSpMkLst>
        </pc:cxnChg>
        <pc:cxnChg chg="add mod">
          <ac:chgData name="Dezhong Yao" userId="794760dbfb091494" providerId="LiveId" clId="{1FF9570E-BE91-4162-B9C3-6E8B86F3078C}" dt="2020-09-12T16:46:55.568" v="5634" actId="164"/>
          <ac:cxnSpMkLst>
            <pc:docMk/>
            <pc:sldMk cId="2213177634" sldId="359"/>
            <ac:cxnSpMk id="26" creationId="{018C8887-F4D0-4DC6-A511-D2AAADE91FE5}"/>
          </ac:cxnSpMkLst>
        </pc:cxnChg>
        <pc:cxnChg chg="add mod">
          <ac:chgData name="Dezhong Yao" userId="794760dbfb091494" providerId="LiveId" clId="{1FF9570E-BE91-4162-B9C3-6E8B86F3078C}" dt="2020-09-12T16:46:55.568" v="5634" actId="164"/>
          <ac:cxnSpMkLst>
            <pc:docMk/>
            <pc:sldMk cId="2213177634" sldId="359"/>
            <ac:cxnSpMk id="27" creationId="{4F2213E8-D725-40A0-8DC2-C6E7D45F8FC2}"/>
          </ac:cxnSpMkLst>
        </pc:cxnChg>
        <pc:cxnChg chg="add mod">
          <ac:chgData name="Dezhong Yao" userId="794760dbfb091494" providerId="LiveId" clId="{1FF9570E-BE91-4162-B9C3-6E8B86F3078C}" dt="2020-09-12T16:46:55.568" v="5634" actId="164"/>
          <ac:cxnSpMkLst>
            <pc:docMk/>
            <pc:sldMk cId="2213177634" sldId="359"/>
            <ac:cxnSpMk id="28" creationId="{BB42A742-F3B8-4F9C-8658-7CB6288E6D75}"/>
          </ac:cxnSpMkLst>
        </pc:cxnChg>
        <pc:cxnChg chg="add mod">
          <ac:chgData name="Dezhong Yao" userId="794760dbfb091494" providerId="LiveId" clId="{1FF9570E-BE91-4162-B9C3-6E8B86F3078C}" dt="2020-09-12T16:46:55.568" v="5634" actId="164"/>
          <ac:cxnSpMkLst>
            <pc:docMk/>
            <pc:sldMk cId="2213177634" sldId="359"/>
            <ac:cxnSpMk id="29" creationId="{F1EBDA86-A841-4085-BC5E-652B554F448F}"/>
          </ac:cxnSpMkLst>
        </pc:cxnChg>
        <pc:cxnChg chg="add mod">
          <ac:chgData name="Dezhong Yao" userId="794760dbfb091494" providerId="LiveId" clId="{1FF9570E-BE91-4162-B9C3-6E8B86F3078C}" dt="2020-09-12T16:46:55.568" v="5634" actId="164"/>
          <ac:cxnSpMkLst>
            <pc:docMk/>
            <pc:sldMk cId="2213177634" sldId="359"/>
            <ac:cxnSpMk id="30" creationId="{514B4F42-E294-4BE1-AC09-C002C379C038}"/>
          </ac:cxnSpMkLst>
        </pc:cxnChg>
        <pc:cxnChg chg="add mod">
          <ac:chgData name="Dezhong Yao" userId="794760dbfb091494" providerId="LiveId" clId="{1FF9570E-BE91-4162-B9C3-6E8B86F3078C}" dt="2020-09-12T16:46:55.568" v="5634" actId="164"/>
          <ac:cxnSpMkLst>
            <pc:docMk/>
            <pc:sldMk cId="2213177634" sldId="359"/>
            <ac:cxnSpMk id="31" creationId="{E219D089-9138-42BF-AE4E-A183693B1286}"/>
          </ac:cxnSpMkLst>
        </pc:cxnChg>
        <pc:cxnChg chg="add mod">
          <ac:chgData name="Dezhong Yao" userId="794760dbfb091494" providerId="LiveId" clId="{1FF9570E-BE91-4162-B9C3-6E8B86F3078C}" dt="2020-09-12T16:46:55.568" v="5634" actId="164"/>
          <ac:cxnSpMkLst>
            <pc:docMk/>
            <pc:sldMk cId="2213177634" sldId="359"/>
            <ac:cxnSpMk id="32" creationId="{A269C835-8931-4880-89AB-AD068CDC675E}"/>
          </ac:cxnSpMkLst>
        </pc:cxnChg>
        <pc:cxnChg chg="add mod">
          <ac:chgData name="Dezhong Yao" userId="794760dbfb091494" providerId="LiveId" clId="{1FF9570E-BE91-4162-B9C3-6E8B86F3078C}" dt="2020-09-12T16:46:55.568" v="5634" actId="164"/>
          <ac:cxnSpMkLst>
            <pc:docMk/>
            <pc:sldMk cId="2213177634" sldId="359"/>
            <ac:cxnSpMk id="37" creationId="{D9C35245-BA70-44A5-87FC-C6EE530CC616}"/>
          </ac:cxnSpMkLst>
        </pc:cxnChg>
        <pc:cxnChg chg="add mod">
          <ac:chgData name="Dezhong Yao" userId="794760dbfb091494" providerId="LiveId" clId="{1FF9570E-BE91-4162-B9C3-6E8B86F3078C}" dt="2020-09-12T16:46:55.568" v="5634" actId="164"/>
          <ac:cxnSpMkLst>
            <pc:docMk/>
            <pc:sldMk cId="2213177634" sldId="359"/>
            <ac:cxnSpMk id="38" creationId="{161BFC65-B26C-4853-B5ED-C2D097385B67}"/>
          </ac:cxnSpMkLst>
        </pc:cxnChg>
        <pc:cxnChg chg="add mod">
          <ac:chgData name="Dezhong Yao" userId="794760dbfb091494" providerId="LiveId" clId="{1FF9570E-BE91-4162-B9C3-6E8B86F3078C}" dt="2020-09-12T16:46:55.568" v="5634" actId="164"/>
          <ac:cxnSpMkLst>
            <pc:docMk/>
            <pc:sldMk cId="2213177634" sldId="359"/>
            <ac:cxnSpMk id="39" creationId="{207F81DA-D204-43D6-9574-FFCC5351F74B}"/>
          </ac:cxnSpMkLst>
        </pc:cxnChg>
        <pc:cxnChg chg="add mod">
          <ac:chgData name="Dezhong Yao" userId="794760dbfb091494" providerId="LiveId" clId="{1FF9570E-BE91-4162-B9C3-6E8B86F3078C}" dt="2020-09-12T16:46:55.568" v="5634" actId="164"/>
          <ac:cxnSpMkLst>
            <pc:docMk/>
            <pc:sldMk cId="2213177634" sldId="359"/>
            <ac:cxnSpMk id="40" creationId="{2A000DF9-D912-4444-B9CE-7AB9502B2B55}"/>
          </ac:cxnSpMkLst>
        </pc:cxnChg>
        <pc:cxnChg chg="add mod">
          <ac:chgData name="Dezhong Yao" userId="794760dbfb091494" providerId="LiveId" clId="{1FF9570E-BE91-4162-B9C3-6E8B86F3078C}" dt="2020-09-12T16:46:55.568" v="5634" actId="164"/>
          <ac:cxnSpMkLst>
            <pc:docMk/>
            <pc:sldMk cId="2213177634" sldId="359"/>
            <ac:cxnSpMk id="42" creationId="{52799722-4373-47AF-80AB-5739F924A998}"/>
          </ac:cxnSpMkLst>
        </pc:cxnChg>
        <pc:cxnChg chg="add mod">
          <ac:chgData name="Dezhong Yao" userId="794760dbfb091494" providerId="LiveId" clId="{1FF9570E-BE91-4162-B9C3-6E8B86F3078C}" dt="2020-09-12T16:46:55.568" v="5634" actId="164"/>
          <ac:cxnSpMkLst>
            <pc:docMk/>
            <pc:sldMk cId="2213177634" sldId="359"/>
            <ac:cxnSpMk id="48" creationId="{265A910C-FEB0-41BE-92F6-9F21D431E364}"/>
          </ac:cxnSpMkLst>
        </pc:cxnChg>
        <pc:cxnChg chg="add mod">
          <ac:chgData name="Dezhong Yao" userId="794760dbfb091494" providerId="LiveId" clId="{1FF9570E-BE91-4162-B9C3-6E8B86F3078C}" dt="2020-09-12T16:46:55.568" v="5634" actId="164"/>
          <ac:cxnSpMkLst>
            <pc:docMk/>
            <pc:sldMk cId="2213177634" sldId="359"/>
            <ac:cxnSpMk id="49" creationId="{80F75964-979E-4117-AC95-607AAB978290}"/>
          </ac:cxnSpMkLst>
        </pc:cxnChg>
        <pc:cxnChg chg="add mod">
          <ac:chgData name="Dezhong Yao" userId="794760dbfb091494" providerId="LiveId" clId="{1FF9570E-BE91-4162-B9C3-6E8B86F3078C}" dt="2020-09-12T16:46:55.568" v="5634" actId="164"/>
          <ac:cxnSpMkLst>
            <pc:docMk/>
            <pc:sldMk cId="2213177634" sldId="359"/>
            <ac:cxnSpMk id="51" creationId="{D13104A7-38AE-4791-B564-F2308CA29EBD}"/>
          </ac:cxnSpMkLst>
        </pc:cxnChg>
        <pc:cxnChg chg="add mod">
          <ac:chgData name="Dezhong Yao" userId="794760dbfb091494" providerId="LiveId" clId="{1FF9570E-BE91-4162-B9C3-6E8B86F3078C}" dt="2020-09-12T16:46:55.568" v="5634" actId="164"/>
          <ac:cxnSpMkLst>
            <pc:docMk/>
            <pc:sldMk cId="2213177634" sldId="359"/>
            <ac:cxnSpMk id="57" creationId="{A825E2C7-6FC1-4902-B1D7-67C1496E00B0}"/>
          </ac:cxnSpMkLst>
        </pc:cxnChg>
        <pc:cxnChg chg="add mod">
          <ac:chgData name="Dezhong Yao" userId="794760dbfb091494" providerId="LiveId" clId="{1FF9570E-BE91-4162-B9C3-6E8B86F3078C}" dt="2020-09-12T16:46:55.568" v="5634" actId="164"/>
          <ac:cxnSpMkLst>
            <pc:docMk/>
            <pc:sldMk cId="2213177634" sldId="359"/>
            <ac:cxnSpMk id="58" creationId="{62B1BBDE-50E2-43FE-9B45-850C28641DA5}"/>
          </ac:cxnSpMkLst>
        </pc:cxnChg>
        <pc:cxnChg chg="add mod">
          <ac:chgData name="Dezhong Yao" userId="794760dbfb091494" providerId="LiveId" clId="{1FF9570E-BE91-4162-B9C3-6E8B86F3078C}" dt="2020-09-12T16:46:55.568" v="5634" actId="164"/>
          <ac:cxnSpMkLst>
            <pc:docMk/>
            <pc:sldMk cId="2213177634" sldId="359"/>
            <ac:cxnSpMk id="59" creationId="{4268F419-C209-495E-8E02-1472CD30721A}"/>
          </ac:cxnSpMkLst>
        </pc:cxnChg>
        <pc:cxnChg chg="add mod">
          <ac:chgData name="Dezhong Yao" userId="794760dbfb091494" providerId="LiveId" clId="{1FF9570E-BE91-4162-B9C3-6E8B86F3078C}" dt="2020-09-12T16:46:55.568" v="5634" actId="164"/>
          <ac:cxnSpMkLst>
            <pc:docMk/>
            <pc:sldMk cId="2213177634" sldId="359"/>
            <ac:cxnSpMk id="64" creationId="{C88015CB-6619-4E01-9EE5-CC92462BE07A}"/>
          </ac:cxnSpMkLst>
        </pc:cxnChg>
        <pc:cxnChg chg="add mod">
          <ac:chgData name="Dezhong Yao" userId="794760dbfb091494" providerId="LiveId" clId="{1FF9570E-BE91-4162-B9C3-6E8B86F3078C}" dt="2020-09-12T16:46:55.568" v="5634" actId="164"/>
          <ac:cxnSpMkLst>
            <pc:docMk/>
            <pc:sldMk cId="2213177634" sldId="359"/>
            <ac:cxnSpMk id="65" creationId="{717D52C6-E5AE-49FA-BFA2-BB5A76D4B9A4}"/>
          </ac:cxnSpMkLst>
        </pc:cxnChg>
        <pc:cxnChg chg="add mod">
          <ac:chgData name="Dezhong Yao" userId="794760dbfb091494" providerId="LiveId" clId="{1FF9570E-BE91-4162-B9C3-6E8B86F3078C}" dt="2020-09-12T16:46:55.568" v="5634" actId="164"/>
          <ac:cxnSpMkLst>
            <pc:docMk/>
            <pc:sldMk cId="2213177634" sldId="359"/>
            <ac:cxnSpMk id="66" creationId="{2230C170-7667-4EA7-8E32-FED397A320FF}"/>
          </ac:cxnSpMkLst>
        </pc:cxnChg>
        <pc:cxnChg chg="add mod">
          <ac:chgData name="Dezhong Yao" userId="794760dbfb091494" providerId="LiveId" clId="{1FF9570E-BE91-4162-B9C3-6E8B86F3078C}" dt="2020-09-12T16:46:55.568" v="5634" actId="164"/>
          <ac:cxnSpMkLst>
            <pc:docMk/>
            <pc:sldMk cId="2213177634" sldId="359"/>
            <ac:cxnSpMk id="73" creationId="{BB46F601-01D3-4B77-825E-458A9F2520BC}"/>
          </ac:cxnSpMkLst>
        </pc:cxnChg>
        <pc:cxnChg chg="add mod">
          <ac:chgData name="Dezhong Yao" userId="794760dbfb091494" providerId="LiveId" clId="{1FF9570E-BE91-4162-B9C3-6E8B86F3078C}" dt="2020-09-12T16:46:55.568" v="5634" actId="164"/>
          <ac:cxnSpMkLst>
            <pc:docMk/>
            <pc:sldMk cId="2213177634" sldId="359"/>
            <ac:cxnSpMk id="74" creationId="{1BD3E149-56F6-4299-8984-5EE9C63D1D3D}"/>
          </ac:cxnSpMkLst>
        </pc:cxnChg>
        <pc:cxnChg chg="add mod">
          <ac:chgData name="Dezhong Yao" userId="794760dbfb091494" providerId="LiveId" clId="{1FF9570E-BE91-4162-B9C3-6E8B86F3078C}" dt="2020-09-12T16:46:55.568" v="5634" actId="164"/>
          <ac:cxnSpMkLst>
            <pc:docMk/>
            <pc:sldMk cId="2213177634" sldId="359"/>
            <ac:cxnSpMk id="75" creationId="{56A5583A-E33E-4B5C-BF9D-EC945A488217}"/>
          </ac:cxnSpMkLst>
        </pc:cxnChg>
        <pc:cxnChg chg="add mod">
          <ac:chgData name="Dezhong Yao" userId="794760dbfb091494" providerId="LiveId" clId="{1FF9570E-BE91-4162-B9C3-6E8B86F3078C}" dt="2020-09-12T16:46:55.568" v="5634" actId="164"/>
          <ac:cxnSpMkLst>
            <pc:docMk/>
            <pc:sldMk cId="2213177634" sldId="359"/>
            <ac:cxnSpMk id="80" creationId="{91D14D04-406D-4CE1-B558-C83552CB8C9B}"/>
          </ac:cxnSpMkLst>
        </pc:cxnChg>
        <pc:cxnChg chg="add mod">
          <ac:chgData name="Dezhong Yao" userId="794760dbfb091494" providerId="LiveId" clId="{1FF9570E-BE91-4162-B9C3-6E8B86F3078C}" dt="2020-09-12T16:46:55.568" v="5634" actId="164"/>
          <ac:cxnSpMkLst>
            <pc:docMk/>
            <pc:sldMk cId="2213177634" sldId="359"/>
            <ac:cxnSpMk id="81" creationId="{B0F8668D-1ECF-40F2-B63B-D60ED7B3DE9B}"/>
          </ac:cxnSpMkLst>
        </pc:cxnChg>
        <pc:cxnChg chg="add mod">
          <ac:chgData name="Dezhong Yao" userId="794760dbfb091494" providerId="LiveId" clId="{1FF9570E-BE91-4162-B9C3-6E8B86F3078C}" dt="2020-09-12T16:46:55.568" v="5634" actId="164"/>
          <ac:cxnSpMkLst>
            <pc:docMk/>
            <pc:sldMk cId="2213177634" sldId="359"/>
            <ac:cxnSpMk id="82" creationId="{5E0029F7-99DE-4C10-8167-EB7A70333810}"/>
          </ac:cxnSpMkLst>
        </pc:cxnChg>
        <pc:cxnChg chg="add mod">
          <ac:chgData name="Dezhong Yao" userId="794760dbfb091494" providerId="LiveId" clId="{1FF9570E-BE91-4162-B9C3-6E8B86F3078C}" dt="2020-09-12T16:46:55.568" v="5634" actId="164"/>
          <ac:cxnSpMkLst>
            <pc:docMk/>
            <pc:sldMk cId="2213177634" sldId="359"/>
            <ac:cxnSpMk id="86" creationId="{7AC90A21-000A-4CBA-BBD7-59D025E903D8}"/>
          </ac:cxnSpMkLst>
        </pc:cxnChg>
        <pc:cxnChg chg="add mod">
          <ac:chgData name="Dezhong Yao" userId="794760dbfb091494" providerId="LiveId" clId="{1FF9570E-BE91-4162-B9C3-6E8B86F3078C}" dt="2020-09-12T16:46:55.568" v="5634" actId="164"/>
          <ac:cxnSpMkLst>
            <pc:docMk/>
            <pc:sldMk cId="2213177634" sldId="359"/>
            <ac:cxnSpMk id="87" creationId="{91A359E9-54A6-45FA-B88C-86B9EA28AFF9}"/>
          </ac:cxnSpMkLst>
        </pc:cxnChg>
        <pc:cxnChg chg="add mod">
          <ac:chgData name="Dezhong Yao" userId="794760dbfb091494" providerId="LiveId" clId="{1FF9570E-BE91-4162-B9C3-6E8B86F3078C}" dt="2020-09-12T16:46:55.568" v="5634" actId="164"/>
          <ac:cxnSpMkLst>
            <pc:docMk/>
            <pc:sldMk cId="2213177634" sldId="359"/>
            <ac:cxnSpMk id="88" creationId="{CC35D6C1-637C-4ACA-907F-404024F8F0D8}"/>
          </ac:cxnSpMkLst>
        </pc:cxnChg>
        <pc:cxnChg chg="add mod">
          <ac:chgData name="Dezhong Yao" userId="794760dbfb091494" providerId="LiveId" clId="{1FF9570E-BE91-4162-B9C3-6E8B86F3078C}" dt="2020-09-12T16:46:55.568" v="5634" actId="164"/>
          <ac:cxnSpMkLst>
            <pc:docMk/>
            <pc:sldMk cId="2213177634" sldId="359"/>
            <ac:cxnSpMk id="92" creationId="{40ADF9D6-0E8A-4887-8938-CB86672B82D2}"/>
          </ac:cxnSpMkLst>
        </pc:cxnChg>
        <pc:cxnChg chg="add mod">
          <ac:chgData name="Dezhong Yao" userId="794760dbfb091494" providerId="LiveId" clId="{1FF9570E-BE91-4162-B9C3-6E8B86F3078C}" dt="2020-09-12T16:46:55.568" v="5634" actId="164"/>
          <ac:cxnSpMkLst>
            <pc:docMk/>
            <pc:sldMk cId="2213177634" sldId="359"/>
            <ac:cxnSpMk id="94" creationId="{9DC73242-D53F-4C78-A36F-ECC14335261E}"/>
          </ac:cxnSpMkLst>
        </pc:cxnChg>
        <pc:cxnChg chg="add mod">
          <ac:chgData name="Dezhong Yao" userId="794760dbfb091494" providerId="LiveId" clId="{1FF9570E-BE91-4162-B9C3-6E8B86F3078C}" dt="2020-09-12T16:46:55.568" v="5634" actId="164"/>
          <ac:cxnSpMkLst>
            <pc:docMk/>
            <pc:sldMk cId="2213177634" sldId="359"/>
            <ac:cxnSpMk id="95" creationId="{0A31385D-D5E9-453A-B011-41A93AE80AB2}"/>
          </ac:cxnSpMkLst>
        </pc:cxnChg>
        <pc:cxnChg chg="add mod">
          <ac:chgData name="Dezhong Yao" userId="794760dbfb091494" providerId="LiveId" clId="{1FF9570E-BE91-4162-B9C3-6E8B86F3078C}" dt="2020-09-12T16:46:55.568" v="5634" actId="164"/>
          <ac:cxnSpMkLst>
            <pc:docMk/>
            <pc:sldMk cId="2213177634" sldId="359"/>
            <ac:cxnSpMk id="97" creationId="{2E6956EE-DDAE-4A23-A1FD-C2A4A8DC48E6}"/>
          </ac:cxnSpMkLst>
        </pc:cxnChg>
        <pc:cxnChg chg="add mod">
          <ac:chgData name="Dezhong Yao" userId="794760dbfb091494" providerId="LiveId" clId="{1FF9570E-BE91-4162-B9C3-6E8B86F3078C}" dt="2020-09-12T16:46:55.568" v="5634" actId="164"/>
          <ac:cxnSpMkLst>
            <pc:docMk/>
            <pc:sldMk cId="2213177634" sldId="359"/>
            <ac:cxnSpMk id="98" creationId="{80E4C3C4-90DB-4838-91E7-EDF7A64A748A}"/>
          </ac:cxnSpMkLst>
        </pc:cxnChg>
        <pc:cxnChg chg="add mod">
          <ac:chgData name="Dezhong Yao" userId="794760dbfb091494" providerId="LiveId" clId="{1FF9570E-BE91-4162-B9C3-6E8B86F3078C}" dt="2020-09-12T16:46:55.568" v="5634" actId="164"/>
          <ac:cxnSpMkLst>
            <pc:docMk/>
            <pc:sldMk cId="2213177634" sldId="359"/>
            <ac:cxnSpMk id="99" creationId="{C399894A-D27B-4991-9DE9-8E9513484A1D}"/>
          </ac:cxnSpMkLst>
        </pc:cxnChg>
        <pc:cxnChg chg="add mod">
          <ac:chgData name="Dezhong Yao" userId="794760dbfb091494" providerId="LiveId" clId="{1FF9570E-BE91-4162-B9C3-6E8B86F3078C}" dt="2020-09-12T16:46:55.568" v="5634" actId="164"/>
          <ac:cxnSpMkLst>
            <pc:docMk/>
            <pc:sldMk cId="2213177634" sldId="359"/>
            <ac:cxnSpMk id="100" creationId="{B6070ADC-4EED-45EA-95CE-864D89DC1049}"/>
          </ac:cxnSpMkLst>
        </pc:cxnChg>
        <pc:cxnChg chg="add mod">
          <ac:chgData name="Dezhong Yao" userId="794760dbfb091494" providerId="LiveId" clId="{1FF9570E-BE91-4162-B9C3-6E8B86F3078C}" dt="2020-09-12T16:46:55.568" v="5634" actId="164"/>
          <ac:cxnSpMkLst>
            <pc:docMk/>
            <pc:sldMk cId="2213177634" sldId="359"/>
            <ac:cxnSpMk id="101" creationId="{DFDD25CE-1F45-4198-8B65-4ECD40584A42}"/>
          </ac:cxnSpMkLst>
        </pc:cxnChg>
        <pc:cxnChg chg="add mod">
          <ac:chgData name="Dezhong Yao" userId="794760dbfb091494" providerId="LiveId" clId="{1FF9570E-BE91-4162-B9C3-6E8B86F3078C}" dt="2020-09-12T16:46:55.568" v="5634" actId="164"/>
          <ac:cxnSpMkLst>
            <pc:docMk/>
            <pc:sldMk cId="2213177634" sldId="359"/>
            <ac:cxnSpMk id="102" creationId="{D877DA32-6FBA-4B56-828A-CD98E2A46E55}"/>
          </ac:cxnSpMkLst>
        </pc:cxnChg>
        <pc:cxnChg chg="add mod">
          <ac:chgData name="Dezhong Yao" userId="794760dbfb091494" providerId="LiveId" clId="{1FF9570E-BE91-4162-B9C3-6E8B86F3078C}" dt="2020-09-12T16:46:55.568" v="5634" actId="164"/>
          <ac:cxnSpMkLst>
            <pc:docMk/>
            <pc:sldMk cId="2213177634" sldId="359"/>
            <ac:cxnSpMk id="103" creationId="{F3583992-E46C-40A1-9E1E-0263D43319E6}"/>
          </ac:cxnSpMkLst>
        </pc:cxnChg>
        <pc:cxnChg chg="add mod">
          <ac:chgData name="Dezhong Yao" userId="794760dbfb091494" providerId="LiveId" clId="{1FF9570E-BE91-4162-B9C3-6E8B86F3078C}" dt="2020-09-12T16:46:55.568" v="5634" actId="164"/>
          <ac:cxnSpMkLst>
            <pc:docMk/>
            <pc:sldMk cId="2213177634" sldId="359"/>
            <ac:cxnSpMk id="112" creationId="{5AC6AEB0-811A-488C-883E-45498E0B87BB}"/>
          </ac:cxnSpMkLst>
        </pc:cxnChg>
      </pc:sldChg>
      <pc:sldChg chg="modSp add">
        <pc:chgData name="Dezhong Yao" userId="794760dbfb091494" providerId="LiveId" clId="{1FF9570E-BE91-4162-B9C3-6E8B86F3078C}" dt="2020-09-10T16:08:12.075" v="5236" actId="207"/>
        <pc:sldMkLst>
          <pc:docMk/>
          <pc:sldMk cId="2462130210" sldId="360"/>
        </pc:sldMkLst>
        <pc:spChg chg="mod">
          <ac:chgData name="Dezhong Yao" userId="794760dbfb091494" providerId="LiveId" clId="{1FF9570E-BE91-4162-B9C3-6E8B86F3078C}" dt="2020-09-10T16:08:12.075" v="5236" actId="207"/>
          <ac:spMkLst>
            <pc:docMk/>
            <pc:sldMk cId="2462130210" sldId="360"/>
            <ac:spMk id="3" creationId="{257E60E8-C24A-4ABE-A75A-68AD41EFD850}"/>
          </ac:spMkLst>
        </pc:spChg>
      </pc:sldChg>
      <pc:sldChg chg="new">
        <pc:chgData name="Dezhong Yao" userId="794760dbfb091494" providerId="LiveId" clId="{1FF9570E-BE91-4162-B9C3-6E8B86F3078C}" dt="2020-09-10T16:08:16.275" v="5237" actId="680"/>
        <pc:sldMkLst>
          <pc:docMk/>
          <pc:sldMk cId="1424742234" sldId="361"/>
        </pc:sldMkLst>
      </pc:sldChg>
      <pc:sldChg chg="addSp delSp modSp new mod">
        <pc:chgData name="Dezhong Yao" userId="794760dbfb091494" providerId="LiveId" clId="{1FF9570E-BE91-4162-B9C3-6E8B86F3078C}" dt="2020-09-12T15:41:54.873" v="5527" actId="1035"/>
        <pc:sldMkLst>
          <pc:docMk/>
          <pc:sldMk cId="702263478" sldId="362"/>
        </pc:sldMkLst>
        <pc:spChg chg="add mod">
          <ac:chgData name="Dezhong Yao" userId="794760dbfb091494" providerId="LiveId" clId="{1FF9570E-BE91-4162-B9C3-6E8B86F3078C}" dt="2020-09-12T15:41:54.873" v="5527" actId="1035"/>
          <ac:spMkLst>
            <pc:docMk/>
            <pc:sldMk cId="702263478" sldId="362"/>
            <ac:spMk id="4" creationId="{1D844A0B-0D82-4958-AFEC-28936035A30C}"/>
          </ac:spMkLst>
        </pc:spChg>
        <pc:spChg chg="add mod">
          <ac:chgData name="Dezhong Yao" userId="794760dbfb091494" providerId="LiveId" clId="{1FF9570E-BE91-4162-B9C3-6E8B86F3078C}" dt="2020-09-12T15:41:23.945" v="5512" actId="1076"/>
          <ac:spMkLst>
            <pc:docMk/>
            <pc:sldMk cId="702263478" sldId="362"/>
            <ac:spMk id="6" creationId="{FD676F5C-DF92-418E-B0BE-C3618B9E5D35}"/>
          </ac:spMkLst>
        </pc:spChg>
        <pc:spChg chg="add mod">
          <ac:chgData name="Dezhong Yao" userId="794760dbfb091494" providerId="LiveId" clId="{1FF9570E-BE91-4162-B9C3-6E8B86F3078C}" dt="2020-09-12T15:41:51.715" v="5524" actId="1076"/>
          <ac:spMkLst>
            <pc:docMk/>
            <pc:sldMk cId="702263478" sldId="362"/>
            <ac:spMk id="9" creationId="{1E499A63-C0CD-4E63-AD6B-2ABC8081BC39}"/>
          </ac:spMkLst>
        </pc:spChg>
        <pc:cxnChg chg="add del mod">
          <ac:chgData name="Dezhong Yao" userId="794760dbfb091494" providerId="LiveId" clId="{1FF9570E-BE91-4162-B9C3-6E8B86F3078C}" dt="2020-09-12T15:41:42.971" v="5522" actId="478"/>
          <ac:cxnSpMkLst>
            <pc:docMk/>
            <pc:sldMk cId="702263478" sldId="362"/>
            <ac:cxnSpMk id="8" creationId="{FB5D3ACC-74A8-4BBB-9896-84DC842B839A}"/>
          </ac:cxnSpMkLst>
        </pc:cxnChg>
      </pc:sldChg>
      <pc:sldChg chg="addSp modSp new mod">
        <pc:chgData name="Dezhong Yao" userId="794760dbfb091494" providerId="LiveId" clId="{1FF9570E-BE91-4162-B9C3-6E8B86F3078C}" dt="2020-09-12T17:13:40.071" v="6605" actId="1076"/>
        <pc:sldMkLst>
          <pc:docMk/>
          <pc:sldMk cId="1559029080" sldId="366"/>
        </pc:sldMkLst>
        <pc:spChg chg="mod">
          <ac:chgData name="Dezhong Yao" userId="794760dbfb091494" providerId="LiveId" clId="{1FF9570E-BE91-4162-B9C3-6E8B86F3078C}" dt="2020-09-12T16:47:21.228" v="5639"/>
          <ac:spMkLst>
            <pc:docMk/>
            <pc:sldMk cId="1559029080" sldId="366"/>
            <ac:spMk id="2" creationId="{04A48266-087C-4C79-BB70-50DB5A0878FF}"/>
          </ac:spMkLst>
        </pc:spChg>
        <pc:spChg chg="mod">
          <ac:chgData name="Dezhong Yao" userId="794760dbfb091494" providerId="LiveId" clId="{1FF9570E-BE91-4162-B9C3-6E8B86F3078C}" dt="2020-09-12T17:12:11.202" v="6603" actId="20577"/>
          <ac:spMkLst>
            <pc:docMk/>
            <pc:sldMk cId="1559029080" sldId="366"/>
            <ac:spMk id="3" creationId="{C414A245-FF46-437C-8ABB-A013B1FE10C9}"/>
          </ac:spMkLst>
        </pc:spChg>
        <pc:spChg chg="add mod">
          <ac:chgData name="Dezhong Yao" userId="794760dbfb091494" providerId="LiveId" clId="{1FF9570E-BE91-4162-B9C3-6E8B86F3078C}" dt="2020-09-12T16:53:26.660" v="5727" actId="164"/>
          <ac:spMkLst>
            <pc:docMk/>
            <pc:sldMk cId="1559029080" sldId="366"/>
            <ac:spMk id="4" creationId="{2AA89957-4DC7-41A5-853C-C3B48F5A58A6}"/>
          </ac:spMkLst>
        </pc:spChg>
        <pc:spChg chg="add mod">
          <ac:chgData name="Dezhong Yao" userId="794760dbfb091494" providerId="LiveId" clId="{1FF9570E-BE91-4162-B9C3-6E8B86F3078C}" dt="2020-09-12T16:53:26.660" v="5727" actId="164"/>
          <ac:spMkLst>
            <pc:docMk/>
            <pc:sldMk cId="1559029080" sldId="366"/>
            <ac:spMk id="5" creationId="{8A7CE45C-69E1-4F6C-8960-25784FB93A1E}"/>
          </ac:spMkLst>
        </pc:spChg>
        <pc:spChg chg="add mod">
          <ac:chgData name="Dezhong Yao" userId="794760dbfb091494" providerId="LiveId" clId="{1FF9570E-BE91-4162-B9C3-6E8B86F3078C}" dt="2020-09-12T16:53:26.660" v="5727" actId="164"/>
          <ac:spMkLst>
            <pc:docMk/>
            <pc:sldMk cId="1559029080" sldId="366"/>
            <ac:spMk id="6" creationId="{56ED320A-F9B5-4A87-8F10-23A25B1F76AA}"/>
          </ac:spMkLst>
        </pc:spChg>
        <pc:spChg chg="add mod">
          <ac:chgData name="Dezhong Yao" userId="794760dbfb091494" providerId="LiveId" clId="{1FF9570E-BE91-4162-B9C3-6E8B86F3078C}" dt="2020-09-12T16:53:26.660" v="5727" actId="164"/>
          <ac:spMkLst>
            <pc:docMk/>
            <pc:sldMk cId="1559029080" sldId="366"/>
            <ac:spMk id="7" creationId="{7B5CE691-7926-4969-A714-37D848ED23D2}"/>
          </ac:spMkLst>
        </pc:spChg>
        <pc:spChg chg="add mod">
          <ac:chgData name="Dezhong Yao" userId="794760dbfb091494" providerId="LiveId" clId="{1FF9570E-BE91-4162-B9C3-6E8B86F3078C}" dt="2020-09-12T16:53:26.660" v="5727" actId="164"/>
          <ac:spMkLst>
            <pc:docMk/>
            <pc:sldMk cId="1559029080" sldId="366"/>
            <ac:spMk id="8" creationId="{40AD1790-0DB0-405B-8D22-C4053AAA7293}"/>
          </ac:spMkLst>
        </pc:spChg>
        <pc:spChg chg="add mod">
          <ac:chgData name="Dezhong Yao" userId="794760dbfb091494" providerId="LiveId" clId="{1FF9570E-BE91-4162-B9C3-6E8B86F3078C}" dt="2020-09-12T16:53:26.660" v="5727" actId="164"/>
          <ac:spMkLst>
            <pc:docMk/>
            <pc:sldMk cId="1559029080" sldId="366"/>
            <ac:spMk id="9" creationId="{30EA71F8-A225-4D40-B02A-9A7D8B350A92}"/>
          </ac:spMkLst>
        </pc:spChg>
        <pc:spChg chg="add mod">
          <ac:chgData name="Dezhong Yao" userId="794760dbfb091494" providerId="LiveId" clId="{1FF9570E-BE91-4162-B9C3-6E8B86F3078C}" dt="2020-09-12T16:53:26.660" v="5727" actId="164"/>
          <ac:spMkLst>
            <pc:docMk/>
            <pc:sldMk cId="1559029080" sldId="366"/>
            <ac:spMk id="15" creationId="{160154FB-D770-42C8-B7F7-589207AFA45B}"/>
          </ac:spMkLst>
        </pc:spChg>
        <pc:spChg chg="add mod">
          <ac:chgData name="Dezhong Yao" userId="794760dbfb091494" providerId="LiveId" clId="{1FF9570E-BE91-4162-B9C3-6E8B86F3078C}" dt="2020-09-12T16:53:26.660" v="5727" actId="164"/>
          <ac:spMkLst>
            <pc:docMk/>
            <pc:sldMk cId="1559029080" sldId="366"/>
            <ac:spMk id="16" creationId="{99AE3F2F-AD70-4BEF-9471-F5097B225306}"/>
          </ac:spMkLst>
        </pc:spChg>
        <pc:spChg chg="add mod">
          <ac:chgData name="Dezhong Yao" userId="794760dbfb091494" providerId="LiveId" clId="{1FF9570E-BE91-4162-B9C3-6E8B86F3078C}" dt="2020-09-12T16:53:26.660" v="5727" actId="164"/>
          <ac:spMkLst>
            <pc:docMk/>
            <pc:sldMk cId="1559029080" sldId="366"/>
            <ac:spMk id="17" creationId="{F308C1A4-45D4-47A6-8D00-BD6285FA7446}"/>
          </ac:spMkLst>
        </pc:spChg>
        <pc:spChg chg="add mod">
          <ac:chgData name="Dezhong Yao" userId="794760dbfb091494" providerId="LiveId" clId="{1FF9570E-BE91-4162-B9C3-6E8B86F3078C}" dt="2020-09-12T16:53:26.660" v="5727" actId="164"/>
          <ac:spMkLst>
            <pc:docMk/>
            <pc:sldMk cId="1559029080" sldId="366"/>
            <ac:spMk id="18" creationId="{5796A0DB-5BA4-4E9B-886A-B846BDBA759F}"/>
          </ac:spMkLst>
        </pc:spChg>
        <pc:spChg chg="add mod">
          <ac:chgData name="Dezhong Yao" userId="794760dbfb091494" providerId="LiveId" clId="{1FF9570E-BE91-4162-B9C3-6E8B86F3078C}" dt="2020-09-12T17:13:40.071" v="6605" actId="1076"/>
          <ac:spMkLst>
            <pc:docMk/>
            <pc:sldMk cId="1559029080" sldId="366"/>
            <ac:spMk id="23" creationId="{2136B149-E566-485C-8497-D03EA2A71E84}"/>
          </ac:spMkLst>
        </pc:spChg>
        <pc:grpChg chg="add mod">
          <ac:chgData name="Dezhong Yao" userId="794760dbfb091494" providerId="LiveId" clId="{1FF9570E-BE91-4162-B9C3-6E8B86F3078C}" dt="2020-09-12T17:13:40.071" v="6605" actId="1076"/>
          <ac:grpSpMkLst>
            <pc:docMk/>
            <pc:sldMk cId="1559029080" sldId="366"/>
            <ac:grpSpMk id="21" creationId="{5E817382-0882-4CD1-8D18-10E948D13848}"/>
          </ac:grpSpMkLst>
        </pc:grpChg>
        <pc:cxnChg chg="add mod">
          <ac:chgData name="Dezhong Yao" userId="794760dbfb091494" providerId="LiveId" clId="{1FF9570E-BE91-4162-B9C3-6E8B86F3078C}" dt="2020-09-12T16:53:26.660" v="5727" actId="164"/>
          <ac:cxnSpMkLst>
            <pc:docMk/>
            <pc:sldMk cId="1559029080" sldId="366"/>
            <ac:cxnSpMk id="10" creationId="{A08C18BD-2171-4C89-9E74-259DDA71750C}"/>
          </ac:cxnSpMkLst>
        </pc:cxnChg>
        <pc:cxnChg chg="add mod">
          <ac:chgData name="Dezhong Yao" userId="794760dbfb091494" providerId="LiveId" clId="{1FF9570E-BE91-4162-B9C3-6E8B86F3078C}" dt="2020-09-12T16:53:26.660" v="5727" actId="164"/>
          <ac:cxnSpMkLst>
            <pc:docMk/>
            <pc:sldMk cId="1559029080" sldId="366"/>
            <ac:cxnSpMk id="11" creationId="{EDBEDAB4-D489-44E9-BF58-803B204E4305}"/>
          </ac:cxnSpMkLst>
        </pc:cxnChg>
        <pc:cxnChg chg="add mod">
          <ac:chgData name="Dezhong Yao" userId="794760dbfb091494" providerId="LiveId" clId="{1FF9570E-BE91-4162-B9C3-6E8B86F3078C}" dt="2020-09-12T16:53:26.660" v="5727" actId="164"/>
          <ac:cxnSpMkLst>
            <pc:docMk/>
            <pc:sldMk cId="1559029080" sldId="366"/>
            <ac:cxnSpMk id="12" creationId="{3AB301D3-BB27-4FBB-ACE9-3220657B737D}"/>
          </ac:cxnSpMkLst>
        </pc:cxnChg>
        <pc:cxnChg chg="add mod">
          <ac:chgData name="Dezhong Yao" userId="794760dbfb091494" providerId="LiveId" clId="{1FF9570E-BE91-4162-B9C3-6E8B86F3078C}" dt="2020-09-12T16:53:26.660" v="5727" actId="164"/>
          <ac:cxnSpMkLst>
            <pc:docMk/>
            <pc:sldMk cId="1559029080" sldId="366"/>
            <ac:cxnSpMk id="13" creationId="{C8C37D94-D30A-417C-95E8-7D407FDF0F45}"/>
          </ac:cxnSpMkLst>
        </pc:cxnChg>
        <pc:cxnChg chg="add mod">
          <ac:chgData name="Dezhong Yao" userId="794760dbfb091494" providerId="LiveId" clId="{1FF9570E-BE91-4162-B9C3-6E8B86F3078C}" dt="2020-09-12T16:53:26.660" v="5727" actId="164"/>
          <ac:cxnSpMkLst>
            <pc:docMk/>
            <pc:sldMk cId="1559029080" sldId="366"/>
            <ac:cxnSpMk id="14" creationId="{232D9352-4877-41AE-92B4-E4FF9A82593F}"/>
          </ac:cxnSpMkLst>
        </pc:cxnChg>
        <pc:cxnChg chg="add mod">
          <ac:chgData name="Dezhong Yao" userId="794760dbfb091494" providerId="LiveId" clId="{1FF9570E-BE91-4162-B9C3-6E8B86F3078C}" dt="2020-09-12T16:53:26.660" v="5727" actId="164"/>
          <ac:cxnSpMkLst>
            <pc:docMk/>
            <pc:sldMk cId="1559029080" sldId="366"/>
            <ac:cxnSpMk id="19" creationId="{DF0F5AD5-B644-4573-BB90-F594727B2100}"/>
          </ac:cxnSpMkLst>
        </pc:cxnChg>
        <pc:cxnChg chg="add mod">
          <ac:chgData name="Dezhong Yao" userId="794760dbfb091494" providerId="LiveId" clId="{1FF9570E-BE91-4162-B9C3-6E8B86F3078C}" dt="2020-09-12T16:53:26.660" v="5727" actId="164"/>
          <ac:cxnSpMkLst>
            <pc:docMk/>
            <pc:sldMk cId="1559029080" sldId="366"/>
            <ac:cxnSpMk id="20" creationId="{B6C0BAB0-2371-4D9A-B180-FD74CB897B05}"/>
          </ac:cxnSpMkLst>
        </pc:cxnChg>
      </pc:sldChg>
      <pc:sldChg chg="modSp new mod">
        <pc:chgData name="Dezhong Yao" userId="794760dbfb091494" providerId="LiveId" clId="{1FF9570E-BE91-4162-B9C3-6E8B86F3078C}" dt="2020-09-12T17:26:42.249" v="7498"/>
        <pc:sldMkLst>
          <pc:docMk/>
          <pc:sldMk cId="3142593842" sldId="367"/>
        </pc:sldMkLst>
        <pc:spChg chg="mod">
          <ac:chgData name="Dezhong Yao" userId="794760dbfb091494" providerId="LiveId" clId="{1FF9570E-BE91-4162-B9C3-6E8B86F3078C}" dt="2020-09-12T17:26:35.820" v="7475"/>
          <ac:spMkLst>
            <pc:docMk/>
            <pc:sldMk cId="3142593842" sldId="367"/>
            <ac:spMk id="2" creationId="{B4911D72-D62B-4913-983A-A02408B89246}"/>
          </ac:spMkLst>
        </pc:spChg>
        <pc:spChg chg="mod">
          <ac:chgData name="Dezhong Yao" userId="794760dbfb091494" providerId="LiveId" clId="{1FF9570E-BE91-4162-B9C3-6E8B86F3078C}" dt="2020-09-12T17:26:42.249" v="7498"/>
          <ac:spMkLst>
            <pc:docMk/>
            <pc:sldMk cId="3142593842" sldId="367"/>
            <ac:spMk id="3" creationId="{2EEF3541-1B31-4F2B-A201-2A086774A872}"/>
          </ac:spMkLst>
        </pc:spChg>
      </pc:sldChg>
      <pc:sldChg chg="new">
        <pc:chgData name="Dezhong Yao" userId="794760dbfb091494" providerId="LiveId" clId="{1FF9570E-BE91-4162-B9C3-6E8B86F3078C}" dt="2020-09-12T16:45:37.573" v="5531" actId="680"/>
        <pc:sldMkLst>
          <pc:docMk/>
          <pc:sldMk cId="2256492825" sldId="368"/>
        </pc:sldMkLst>
      </pc:sldChg>
      <pc:sldChg chg="new">
        <pc:chgData name="Dezhong Yao" userId="794760dbfb091494" providerId="LiveId" clId="{1FF9570E-BE91-4162-B9C3-6E8B86F3078C}" dt="2020-09-12T16:45:37.711" v="5532" actId="680"/>
        <pc:sldMkLst>
          <pc:docMk/>
          <pc:sldMk cId="1535309227" sldId="369"/>
        </pc:sldMkLst>
      </pc:sldChg>
      <pc:sldChg chg="addSp modSp add mod ord">
        <pc:chgData name="Dezhong Yao" userId="794760dbfb091494" providerId="LiveId" clId="{1FF9570E-BE91-4162-B9C3-6E8B86F3078C}" dt="2020-09-12T17:13:44.832" v="6606" actId="1076"/>
        <pc:sldMkLst>
          <pc:docMk/>
          <pc:sldMk cId="4006050751" sldId="370"/>
        </pc:sldMkLst>
        <pc:spChg chg="mod">
          <ac:chgData name="Dezhong Yao" userId="794760dbfb091494" providerId="LiveId" clId="{1FF9570E-BE91-4162-B9C3-6E8B86F3078C}" dt="2020-09-12T17:02:56.767" v="6327"/>
          <ac:spMkLst>
            <pc:docMk/>
            <pc:sldMk cId="4006050751" sldId="370"/>
            <ac:spMk id="3" creationId="{C414A245-FF46-437C-8ABB-A013B1FE10C9}"/>
          </ac:spMkLst>
        </pc:spChg>
        <pc:spChg chg="add mod">
          <ac:chgData name="Dezhong Yao" userId="794760dbfb091494" providerId="LiveId" clId="{1FF9570E-BE91-4162-B9C3-6E8B86F3078C}" dt="2020-09-12T16:52:59.276" v="5714" actId="164"/>
          <ac:spMkLst>
            <pc:docMk/>
            <pc:sldMk cId="4006050751" sldId="370"/>
            <ac:spMk id="4" creationId="{23A463F2-DCA8-458E-B446-652AEFC0F826}"/>
          </ac:spMkLst>
        </pc:spChg>
        <pc:spChg chg="add mod">
          <ac:chgData name="Dezhong Yao" userId="794760dbfb091494" providerId="LiveId" clId="{1FF9570E-BE91-4162-B9C3-6E8B86F3078C}" dt="2020-09-12T16:52:59.276" v="5714" actId="164"/>
          <ac:spMkLst>
            <pc:docMk/>
            <pc:sldMk cId="4006050751" sldId="370"/>
            <ac:spMk id="5" creationId="{21DA75C4-BF90-4D7C-9428-569D281EC69A}"/>
          </ac:spMkLst>
        </pc:spChg>
        <pc:spChg chg="add mod">
          <ac:chgData name="Dezhong Yao" userId="794760dbfb091494" providerId="LiveId" clId="{1FF9570E-BE91-4162-B9C3-6E8B86F3078C}" dt="2020-09-12T16:53:11.997" v="5725" actId="3064"/>
          <ac:spMkLst>
            <pc:docMk/>
            <pc:sldMk cId="4006050751" sldId="370"/>
            <ac:spMk id="6" creationId="{358AA8A7-1780-4114-BF2D-F766744C626B}"/>
          </ac:spMkLst>
        </pc:spChg>
        <pc:spChg chg="add mod">
          <ac:chgData name="Dezhong Yao" userId="794760dbfb091494" providerId="LiveId" clId="{1FF9570E-BE91-4162-B9C3-6E8B86F3078C}" dt="2020-09-12T16:52:59.276" v="5714" actId="164"/>
          <ac:spMkLst>
            <pc:docMk/>
            <pc:sldMk cId="4006050751" sldId="370"/>
            <ac:spMk id="7" creationId="{25EE82F8-8B5F-4EAA-AB2F-17BD4D36DD50}"/>
          </ac:spMkLst>
        </pc:spChg>
        <pc:spChg chg="add mod">
          <ac:chgData name="Dezhong Yao" userId="794760dbfb091494" providerId="LiveId" clId="{1FF9570E-BE91-4162-B9C3-6E8B86F3078C}" dt="2020-09-12T16:52:59.276" v="5714" actId="164"/>
          <ac:spMkLst>
            <pc:docMk/>
            <pc:sldMk cId="4006050751" sldId="370"/>
            <ac:spMk id="8" creationId="{AB23DB88-93F3-48FA-A516-040C4B55679D}"/>
          </ac:spMkLst>
        </pc:spChg>
        <pc:spChg chg="add mod">
          <ac:chgData name="Dezhong Yao" userId="794760dbfb091494" providerId="LiveId" clId="{1FF9570E-BE91-4162-B9C3-6E8B86F3078C}" dt="2020-09-12T16:52:59.276" v="5714" actId="164"/>
          <ac:spMkLst>
            <pc:docMk/>
            <pc:sldMk cId="4006050751" sldId="370"/>
            <ac:spMk id="9" creationId="{0D8AC1C7-366E-4A27-9678-03E0440E556B}"/>
          </ac:spMkLst>
        </pc:spChg>
        <pc:spChg chg="add mod">
          <ac:chgData name="Dezhong Yao" userId="794760dbfb091494" providerId="LiveId" clId="{1FF9570E-BE91-4162-B9C3-6E8B86F3078C}" dt="2020-09-12T16:52:59.276" v="5714" actId="164"/>
          <ac:spMkLst>
            <pc:docMk/>
            <pc:sldMk cId="4006050751" sldId="370"/>
            <ac:spMk id="15" creationId="{02BEC542-ECF9-4E3C-AF1D-D86EF3C913F5}"/>
          </ac:spMkLst>
        </pc:spChg>
        <pc:spChg chg="add mod">
          <ac:chgData name="Dezhong Yao" userId="794760dbfb091494" providerId="LiveId" clId="{1FF9570E-BE91-4162-B9C3-6E8B86F3078C}" dt="2020-09-12T16:52:59.276" v="5714" actId="164"/>
          <ac:spMkLst>
            <pc:docMk/>
            <pc:sldMk cId="4006050751" sldId="370"/>
            <ac:spMk id="19" creationId="{3D7CEE57-B7C2-4A12-A23D-6CFEC1324EE1}"/>
          </ac:spMkLst>
        </pc:spChg>
        <pc:spChg chg="add mod">
          <ac:chgData name="Dezhong Yao" userId="794760dbfb091494" providerId="LiveId" clId="{1FF9570E-BE91-4162-B9C3-6E8B86F3078C}" dt="2020-09-12T16:52:59.276" v="5714" actId="164"/>
          <ac:spMkLst>
            <pc:docMk/>
            <pc:sldMk cId="4006050751" sldId="370"/>
            <ac:spMk id="20" creationId="{1AB3D065-CE02-49BF-9956-67A4C8E0BFFC}"/>
          </ac:spMkLst>
        </pc:spChg>
        <pc:spChg chg="add mod">
          <ac:chgData name="Dezhong Yao" userId="794760dbfb091494" providerId="LiveId" clId="{1FF9570E-BE91-4162-B9C3-6E8B86F3078C}" dt="2020-09-12T16:52:59.276" v="5714" actId="164"/>
          <ac:spMkLst>
            <pc:docMk/>
            <pc:sldMk cId="4006050751" sldId="370"/>
            <ac:spMk id="21" creationId="{A68987CD-7C69-431D-90F8-85117625255D}"/>
          </ac:spMkLst>
        </pc:spChg>
        <pc:spChg chg="add mod">
          <ac:chgData name="Dezhong Yao" userId="794760dbfb091494" providerId="LiveId" clId="{1FF9570E-BE91-4162-B9C3-6E8B86F3078C}" dt="2020-09-12T17:13:44.832" v="6606" actId="1076"/>
          <ac:spMkLst>
            <pc:docMk/>
            <pc:sldMk cId="4006050751" sldId="370"/>
            <ac:spMk id="24" creationId="{E1515A42-A084-4E0D-974E-2C4A95CA0C90}"/>
          </ac:spMkLst>
        </pc:spChg>
        <pc:grpChg chg="add mod">
          <ac:chgData name="Dezhong Yao" userId="794760dbfb091494" providerId="LiveId" clId="{1FF9570E-BE91-4162-B9C3-6E8B86F3078C}" dt="2020-09-12T17:13:44.832" v="6606" actId="1076"/>
          <ac:grpSpMkLst>
            <pc:docMk/>
            <pc:sldMk cId="4006050751" sldId="370"/>
            <ac:grpSpMk id="22" creationId="{A9FB0D80-873A-4415-AEBF-87459969D2AF}"/>
          </ac:grpSpMkLst>
        </pc:grpChg>
        <pc:cxnChg chg="add mod">
          <ac:chgData name="Dezhong Yao" userId="794760dbfb091494" providerId="LiveId" clId="{1FF9570E-BE91-4162-B9C3-6E8B86F3078C}" dt="2020-09-12T16:52:59.276" v="5714" actId="164"/>
          <ac:cxnSpMkLst>
            <pc:docMk/>
            <pc:sldMk cId="4006050751" sldId="370"/>
            <ac:cxnSpMk id="10" creationId="{25FF0620-9CED-422A-B01B-4F0795E5F458}"/>
          </ac:cxnSpMkLst>
        </pc:cxnChg>
        <pc:cxnChg chg="add mod">
          <ac:chgData name="Dezhong Yao" userId="794760dbfb091494" providerId="LiveId" clId="{1FF9570E-BE91-4162-B9C3-6E8B86F3078C}" dt="2020-09-12T16:52:59.276" v="5714" actId="164"/>
          <ac:cxnSpMkLst>
            <pc:docMk/>
            <pc:sldMk cId="4006050751" sldId="370"/>
            <ac:cxnSpMk id="11" creationId="{E0F73DFD-7F72-4FE8-865C-0116804F892E}"/>
          </ac:cxnSpMkLst>
        </pc:cxnChg>
        <pc:cxnChg chg="add mod">
          <ac:chgData name="Dezhong Yao" userId="794760dbfb091494" providerId="LiveId" clId="{1FF9570E-BE91-4162-B9C3-6E8B86F3078C}" dt="2020-09-12T16:52:59.276" v="5714" actId="164"/>
          <ac:cxnSpMkLst>
            <pc:docMk/>
            <pc:sldMk cId="4006050751" sldId="370"/>
            <ac:cxnSpMk id="12" creationId="{2CA97FC3-20DE-4D1C-B69A-F3FC1A4208FA}"/>
          </ac:cxnSpMkLst>
        </pc:cxnChg>
        <pc:cxnChg chg="add mod">
          <ac:chgData name="Dezhong Yao" userId="794760dbfb091494" providerId="LiveId" clId="{1FF9570E-BE91-4162-B9C3-6E8B86F3078C}" dt="2020-09-12T16:52:59.276" v="5714" actId="164"/>
          <ac:cxnSpMkLst>
            <pc:docMk/>
            <pc:sldMk cId="4006050751" sldId="370"/>
            <ac:cxnSpMk id="13" creationId="{45C6773E-5369-4A49-B138-F5447931BB2A}"/>
          </ac:cxnSpMkLst>
        </pc:cxnChg>
        <pc:cxnChg chg="add mod">
          <ac:chgData name="Dezhong Yao" userId="794760dbfb091494" providerId="LiveId" clId="{1FF9570E-BE91-4162-B9C3-6E8B86F3078C}" dt="2020-09-12T16:52:59.276" v="5714" actId="164"/>
          <ac:cxnSpMkLst>
            <pc:docMk/>
            <pc:sldMk cId="4006050751" sldId="370"/>
            <ac:cxnSpMk id="14" creationId="{01C80B91-7C9C-4AAB-8C3D-D4BA9685EB8D}"/>
          </ac:cxnSpMkLst>
        </pc:cxnChg>
        <pc:cxnChg chg="add mod">
          <ac:chgData name="Dezhong Yao" userId="794760dbfb091494" providerId="LiveId" clId="{1FF9570E-BE91-4162-B9C3-6E8B86F3078C}" dt="2020-09-12T16:52:59.276" v="5714" actId="164"/>
          <ac:cxnSpMkLst>
            <pc:docMk/>
            <pc:sldMk cId="4006050751" sldId="370"/>
            <ac:cxnSpMk id="16" creationId="{04F7EFA0-C4A5-4A70-A978-6C593ABC0720}"/>
          </ac:cxnSpMkLst>
        </pc:cxnChg>
        <pc:cxnChg chg="add mod">
          <ac:chgData name="Dezhong Yao" userId="794760dbfb091494" providerId="LiveId" clId="{1FF9570E-BE91-4162-B9C3-6E8B86F3078C}" dt="2020-09-12T16:52:59.276" v="5714" actId="164"/>
          <ac:cxnSpMkLst>
            <pc:docMk/>
            <pc:sldMk cId="4006050751" sldId="370"/>
            <ac:cxnSpMk id="17" creationId="{54C2EBF8-093A-4E82-9793-8B229DDA2BA5}"/>
          </ac:cxnSpMkLst>
        </pc:cxnChg>
        <pc:cxnChg chg="add mod">
          <ac:chgData name="Dezhong Yao" userId="794760dbfb091494" providerId="LiveId" clId="{1FF9570E-BE91-4162-B9C3-6E8B86F3078C}" dt="2020-09-12T16:52:59.276" v="5714" actId="164"/>
          <ac:cxnSpMkLst>
            <pc:docMk/>
            <pc:sldMk cId="4006050751" sldId="370"/>
            <ac:cxnSpMk id="18" creationId="{93F98A0F-A539-45A3-8730-75C31B4737BE}"/>
          </ac:cxnSpMkLst>
        </pc:cxnChg>
      </pc:sldChg>
      <pc:sldChg chg="addSp delSp modSp add mod">
        <pc:chgData name="Dezhong Yao" userId="794760dbfb091494" providerId="LiveId" clId="{1FF9570E-BE91-4162-B9C3-6E8B86F3078C}" dt="2020-09-12T17:26:27.042" v="7474"/>
        <pc:sldMkLst>
          <pc:docMk/>
          <pc:sldMk cId="1535762388" sldId="371"/>
        </pc:sldMkLst>
        <pc:spChg chg="mod">
          <ac:chgData name="Dezhong Yao" userId="794760dbfb091494" providerId="LiveId" clId="{1FF9570E-BE91-4162-B9C3-6E8B86F3078C}" dt="2020-09-12T17:21:32.716" v="6927" actId="14100"/>
          <ac:spMkLst>
            <pc:docMk/>
            <pc:sldMk cId="1535762388" sldId="371"/>
            <ac:spMk id="3" creationId="{C414A245-FF46-437C-8ABB-A013B1FE10C9}"/>
          </ac:spMkLst>
        </pc:spChg>
        <pc:spChg chg="del">
          <ac:chgData name="Dezhong Yao" userId="794760dbfb091494" providerId="LiveId" clId="{1FF9570E-BE91-4162-B9C3-6E8B86F3078C}" dt="2020-09-12T17:14:50.490" v="6727" actId="478"/>
          <ac:spMkLst>
            <pc:docMk/>
            <pc:sldMk cId="1535762388" sldId="371"/>
            <ac:spMk id="23" creationId="{2136B149-E566-485C-8497-D03EA2A71E84}"/>
          </ac:spMkLst>
        </pc:spChg>
        <pc:spChg chg="add mod">
          <ac:chgData name="Dezhong Yao" userId="794760dbfb091494" providerId="LiveId" clId="{1FF9570E-BE91-4162-B9C3-6E8B86F3078C}" dt="2020-09-12T17:16:07.348" v="6870" actId="164"/>
          <ac:spMkLst>
            <pc:docMk/>
            <pc:sldMk cId="1535762388" sldId="371"/>
            <ac:spMk id="24" creationId="{4188F928-C674-4C94-B295-001ABA75EC03}"/>
          </ac:spMkLst>
        </pc:spChg>
        <pc:spChg chg="add mod">
          <ac:chgData name="Dezhong Yao" userId="794760dbfb091494" providerId="LiveId" clId="{1FF9570E-BE91-4162-B9C3-6E8B86F3078C}" dt="2020-09-12T17:16:07.348" v="6870" actId="164"/>
          <ac:spMkLst>
            <pc:docMk/>
            <pc:sldMk cId="1535762388" sldId="371"/>
            <ac:spMk id="25" creationId="{ED8FFC8F-B5C8-4EA5-9F60-4058BE48BE01}"/>
          </ac:spMkLst>
        </pc:spChg>
        <pc:spChg chg="add mod">
          <ac:chgData name="Dezhong Yao" userId="794760dbfb091494" providerId="LiveId" clId="{1FF9570E-BE91-4162-B9C3-6E8B86F3078C}" dt="2020-09-12T17:16:07.348" v="6870" actId="164"/>
          <ac:spMkLst>
            <pc:docMk/>
            <pc:sldMk cId="1535762388" sldId="371"/>
            <ac:spMk id="26" creationId="{A228A05C-55BE-4292-8305-4123744CEC26}"/>
          </ac:spMkLst>
        </pc:spChg>
        <pc:spChg chg="add mod">
          <ac:chgData name="Dezhong Yao" userId="794760dbfb091494" providerId="LiveId" clId="{1FF9570E-BE91-4162-B9C3-6E8B86F3078C}" dt="2020-09-12T17:16:07.348" v="6870" actId="164"/>
          <ac:spMkLst>
            <pc:docMk/>
            <pc:sldMk cId="1535762388" sldId="371"/>
            <ac:spMk id="27" creationId="{8F4081AB-6E74-45A3-B14F-26F952718DC9}"/>
          </ac:spMkLst>
        </pc:spChg>
        <pc:spChg chg="add mod">
          <ac:chgData name="Dezhong Yao" userId="794760dbfb091494" providerId="LiveId" clId="{1FF9570E-BE91-4162-B9C3-6E8B86F3078C}" dt="2020-09-12T17:16:07.348" v="6870" actId="164"/>
          <ac:spMkLst>
            <pc:docMk/>
            <pc:sldMk cId="1535762388" sldId="371"/>
            <ac:spMk id="28" creationId="{57822ACB-75CA-4182-A965-BC298F23E72B}"/>
          </ac:spMkLst>
        </pc:spChg>
        <pc:spChg chg="add mod">
          <ac:chgData name="Dezhong Yao" userId="794760dbfb091494" providerId="LiveId" clId="{1FF9570E-BE91-4162-B9C3-6E8B86F3078C}" dt="2020-09-12T17:16:07.348" v="6870" actId="164"/>
          <ac:spMkLst>
            <pc:docMk/>
            <pc:sldMk cId="1535762388" sldId="371"/>
            <ac:spMk id="29" creationId="{49675AD5-A759-40E2-BEEF-E2F937972EBB}"/>
          </ac:spMkLst>
        </pc:spChg>
        <pc:spChg chg="add mod">
          <ac:chgData name="Dezhong Yao" userId="794760dbfb091494" providerId="LiveId" clId="{1FF9570E-BE91-4162-B9C3-6E8B86F3078C}" dt="2020-09-12T17:16:07.348" v="6870" actId="164"/>
          <ac:spMkLst>
            <pc:docMk/>
            <pc:sldMk cId="1535762388" sldId="371"/>
            <ac:spMk id="39" creationId="{BCB20C29-35F2-40B5-AE82-E3B65BFD90FC}"/>
          </ac:spMkLst>
        </pc:spChg>
        <pc:spChg chg="add mod">
          <ac:chgData name="Dezhong Yao" userId="794760dbfb091494" providerId="LiveId" clId="{1FF9570E-BE91-4162-B9C3-6E8B86F3078C}" dt="2020-09-12T17:16:07.348" v="6870" actId="164"/>
          <ac:spMkLst>
            <pc:docMk/>
            <pc:sldMk cId="1535762388" sldId="371"/>
            <ac:spMk id="40" creationId="{EFB710F0-9931-4CFD-B733-E344D23DD69E}"/>
          </ac:spMkLst>
        </pc:spChg>
        <pc:spChg chg="add mod">
          <ac:chgData name="Dezhong Yao" userId="794760dbfb091494" providerId="LiveId" clId="{1FF9570E-BE91-4162-B9C3-6E8B86F3078C}" dt="2020-09-12T17:16:07.348" v="6870" actId="164"/>
          <ac:spMkLst>
            <pc:docMk/>
            <pc:sldMk cId="1535762388" sldId="371"/>
            <ac:spMk id="41" creationId="{86DD8C9F-BA71-4B2F-A224-12E26A120673}"/>
          </ac:spMkLst>
        </pc:spChg>
        <pc:spChg chg="add mod">
          <ac:chgData name="Dezhong Yao" userId="794760dbfb091494" providerId="LiveId" clId="{1FF9570E-BE91-4162-B9C3-6E8B86F3078C}" dt="2020-09-12T17:16:07.348" v="6870" actId="164"/>
          <ac:spMkLst>
            <pc:docMk/>
            <pc:sldMk cId="1535762388" sldId="371"/>
            <ac:spMk id="42" creationId="{1D5124C8-27DE-4CC9-8198-E1E95E5D309E}"/>
          </ac:spMkLst>
        </pc:spChg>
        <pc:spChg chg="add mod">
          <ac:chgData name="Dezhong Yao" userId="794760dbfb091494" providerId="LiveId" clId="{1FF9570E-BE91-4162-B9C3-6E8B86F3078C}" dt="2020-09-12T17:16:07.348" v="6870" actId="164"/>
          <ac:spMkLst>
            <pc:docMk/>
            <pc:sldMk cId="1535762388" sldId="371"/>
            <ac:spMk id="44" creationId="{5A08AA97-A275-4684-9766-C4C33BE5F043}"/>
          </ac:spMkLst>
        </pc:spChg>
        <pc:spChg chg="add mod">
          <ac:chgData name="Dezhong Yao" userId="794760dbfb091494" providerId="LiveId" clId="{1FF9570E-BE91-4162-B9C3-6E8B86F3078C}" dt="2020-09-12T17:16:07.348" v="6870" actId="164"/>
          <ac:spMkLst>
            <pc:docMk/>
            <pc:sldMk cId="1535762388" sldId="371"/>
            <ac:spMk id="45" creationId="{E16E09AA-4345-4993-98AF-6F4785D6DDD7}"/>
          </ac:spMkLst>
        </pc:spChg>
        <pc:spChg chg="add mod">
          <ac:chgData name="Dezhong Yao" userId="794760dbfb091494" providerId="LiveId" clId="{1FF9570E-BE91-4162-B9C3-6E8B86F3078C}" dt="2020-09-12T17:16:07.348" v="6870" actId="164"/>
          <ac:spMkLst>
            <pc:docMk/>
            <pc:sldMk cId="1535762388" sldId="371"/>
            <ac:spMk id="47" creationId="{85A65C90-F009-4C36-8D08-190EA7AA0FE5}"/>
          </ac:spMkLst>
        </pc:spChg>
        <pc:spChg chg="add mod">
          <ac:chgData name="Dezhong Yao" userId="794760dbfb091494" providerId="LiveId" clId="{1FF9570E-BE91-4162-B9C3-6E8B86F3078C}" dt="2020-09-12T17:16:07.348" v="6870" actId="164"/>
          <ac:spMkLst>
            <pc:docMk/>
            <pc:sldMk cId="1535762388" sldId="371"/>
            <ac:spMk id="48" creationId="{E3E37770-906A-4F4B-A8C8-78710D1F054D}"/>
          </ac:spMkLst>
        </pc:spChg>
        <pc:spChg chg="add mod">
          <ac:chgData name="Dezhong Yao" userId="794760dbfb091494" providerId="LiveId" clId="{1FF9570E-BE91-4162-B9C3-6E8B86F3078C}" dt="2020-09-12T17:16:07.348" v="6870" actId="164"/>
          <ac:spMkLst>
            <pc:docMk/>
            <pc:sldMk cId="1535762388" sldId="371"/>
            <ac:spMk id="49" creationId="{47CA0C2C-5255-4679-93F0-4080521B153B}"/>
          </ac:spMkLst>
        </pc:spChg>
        <pc:spChg chg="add mod">
          <ac:chgData name="Dezhong Yao" userId="794760dbfb091494" providerId="LiveId" clId="{1FF9570E-BE91-4162-B9C3-6E8B86F3078C}" dt="2020-09-12T17:16:07.348" v="6870" actId="164"/>
          <ac:spMkLst>
            <pc:docMk/>
            <pc:sldMk cId="1535762388" sldId="371"/>
            <ac:spMk id="50" creationId="{5266418D-17A8-4211-9021-96C0CCB2206A}"/>
          </ac:spMkLst>
        </pc:spChg>
        <pc:spChg chg="add mod">
          <ac:chgData name="Dezhong Yao" userId="794760dbfb091494" providerId="LiveId" clId="{1FF9570E-BE91-4162-B9C3-6E8B86F3078C}" dt="2020-09-12T17:16:07.348" v="6870" actId="164"/>
          <ac:spMkLst>
            <pc:docMk/>
            <pc:sldMk cId="1535762388" sldId="371"/>
            <ac:spMk id="53" creationId="{8709AC3D-5D17-43D9-B2F4-3B2182905424}"/>
          </ac:spMkLst>
        </pc:spChg>
        <pc:spChg chg="add mod">
          <ac:chgData name="Dezhong Yao" userId="794760dbfb091494" providerId="LiveId" clId="{1FF9570E-BE91-4162-B9C3-6E8B86F3078C}" dt="2020-09-12T17:16:07.348" v="6870" actId="164"/>
          <ac:spMkLst>
            <pc:docMk/>
            <pc:sldMk cId="1535762388" sldId="371"/>
            <ac:spMk id="54" creationId="{601CCB8B-B0F8-4A57-AB87-FD2B1699B2EA}"/>
          </ac:spMkLst>
        </pc:spChg>
        <pc:spChg chg="add mod">
          <ac:chgData name="Dezhong Yao" userId="794760dbfb091494" providerId="LiveId" clId="{1FF9570E-BE91-4162-B9C3-6E8B86F3078C}" dt="2020-09-12T17:16:07.348" v="6870" actId="164"/>
          <ac:spMkLst>
            <pc:docMk/>
            <pc:sldMk cId="1535762388" sldId="371"/>
            <ac:spMk id="56" creationId="{CAE15FAA-0D3D-44FB-B039-7709CEB0E4D4}"/>
          </ac:spMkLst>
        </pc:spChg>
        <pc:spChg chg="add mod">
          <ac:chgData name="Dezhong Yao" userId="794760dbfb091494" providerId="LiveId" clId="{1FF9570E-BE91-4162-B9C3-6E8B86F3078C}" dt="2020-09-12T17:16:07.348" v="6870" actId="164"/>
          <ac:spMkLst>
            <pc:docMk/>
            <pc:sldMk cId="1535762388" sldId="371"/>
            <ac:spMk id="57" creationId="{460CF5E9-B7E5-4C04-AB52-A25E848C13B2}"/>
          </ac:spMkLst>
        </pc:spChg>
        <pc:spChg chg="add mod">
          <ac:chgData name="Dezhong Yao" userId="794760dbfb091494" providerId="LiveId" clId="{1FF9570E-BE91-4162-B9C3-6E8B86F3078C}" dt="2020-09-12T17:16:07.348" v="6870" actId="164"/>
          <ac:spMkLst>
            <pc:docMk/>
            <pc:sldMk cId="1535762388" sldId="371"/>
            <ac:spMk id="58" creationId="{B96369F9-AC4C-4F7C-98FD-75ADED4C3006}"/>
          </ac:spMkLst>
        </pc:spChg>
        <pc:spChg chg="add mod">
          <ac:chgData name="Dezhong Yao" userId="794760dbfb091494" providerId="LiveId" clId="{1FF9570E-BE91-4162-B9C3-6E8B86F3078C}" dt="2020-09-12T17:16:07.348" v="6870" actId="164"/>
          <ac:spMkLst>
            <pc:docMk/>
            <pc:sldMk cId="1535762388" sldId="371"/>
            <ac:spMk id="61" creationId="{3D3677E2-426E-4E62-A30D-989416A163EA}"/>
          </ac:spMkLst>
        </pc:spChg>
        <pc:spChg chg="add mod">
          <ac:chgData name="Dezhong Yao" userId="794760dbfb091494" providerId="LiveId" clId="{1FF9570E-BE91-4162-B9C3-6E8B86F3078C}" dt="2020-09-12T17:16:07.348" v="6870" actId="164"/>
          <ac:spMkLst>
            <pc:docMk/>
            <pc:sldMk cId="1535762388" sldId="371"/>
            <ac:spMk id="62" creationId="{46A302CE-7A0E-4854-A77B-152179548CB3}"/>
          </ac:spMkLst>
        </pc:spChg>
        <pc:spChg chg="add mod">
          <ac:chgData name="Dezhong Yao" userId="794760dbfb091494" providerId="LiveId" clId="{1FF9570E-BE91-4162-B9C3-6E8B86F3078C}" dt="2020-09-12T17:16:07.348" v="6870" actId="164"/>
          <ac:spMkLst>
            <pc:docMk/>
            <pc:sldMk cId="1535762388" sldId="371"/>
            <ac:spMk id="64" creationId="{048A778E-5198-4224-9EBC-D4E08195B6CB}"/>
          </ac:spMkLst>
        </pc:spChg>
        <pc:spChg chg="add mod">
          <ac:chgData name="Dezhong Yao" userId="794760dbfb091494" providerId="LiveId" clId="{1FF9570E-BE91-4162-B9C3-6E8B86F3078C}" dt="2020-09-12T17:16:07.348" v="6870" actId="164"/>
          <ac:spMkLst>
            <pc:docMk/>
            <pc:sldMk cId="1535762388" sldId="371"/>
            <ac:spMk id="65" creationId="{B881FFBF-DB6F-4147-9340-672AA895FA02}"/>
          </ac:spMkLst>
        </pc:spChg>
        <pc:spChg chg="add mod">
          <ac:chgData name="Dezhong Yao" userId="794760dbfb091494" providerId="LiveId" clId="{1FF9570E-BE91-4162-B9C3-6E8B86F3078C}" dt="2020-09-12T17:16:07.348" v="6870" actId="164"/>
          <ac:spMkLst>
            <pc:docMk/>
            <pc:sldMk cId="1535762388" sldId="371"/>
            <ac:spMk id="68" creationId="{4BDD807A-C1C0-48D6-ACB0-2D9A1F22A38A}"/>
          </ac:spMkLst>
        </pc:spChg>
        <pc:spChg chg="add mod">
          <ac:chgData name="Dezhong Yao" userId="794760dbfb091494" providerId="LiveId" clId="{1FF9570E-BE91-4162-B9C3-6E8B86F3078C}" dt="2020-09-12T17:16:07.348" v="6870" actId="164"/>
          <ac:spMkLst>
            <pc:docMk/>
            <pc:sldMk cId="1535762388" sldId="371"/>
            <ac:spMk id="70" creationId="{6D78147F-EC21-40E2-B20F-E45C290865BD}"/>
          </ac:spMkLst>
        </pc:spChg>
        <pc:spChg chg="add mod">
          <ac:chgData name="Dezhong Yao" userId="794760dbfb091494" providerId="LiveId" clId="{1FF9570E-BE91-4162-B9C3-6E8B86F3078C}" dt="2020-09-12T17:16:07.348" v="6870" actId="164"/>
          <ac:spMkLst>
            <pc:docMk/>
            <pc:sldMk cId="1535762388" sldId="371"/>
            <ac:spMk id="71" creationId="{967DB8DD-0F44-4BE7-A278-F5C8DF2F4643}"/>
          </ac:spMkLst>
        </pc:spChg>
        <pc:spChg chg="add mod">
          <ac:chgData name="Dezhong Yao" userId="794760dbfb091494" providerId="LiveId" clId="{1FF9570E-BE91-4162-B9C3-6E8B86F3078C}" dt="2020-09-12T17:16:07.348" v="6870" actId="164"/>
          <ac:spMkLst>
            <pc:docMk/>
            <pc:sldMk cId="1535762388" sldId="371"/>
            <ac:spMk id="72" creationId="{428A6014-6D15-4FED-84FB-A506F918F627}"/>
          </ac:spMkLst>
        </pc:spChg>
        <pc:spChg chg="add mod">
          <ac:chgData name="Dezhong Yao" userId="794760dbfb091494" providerId="LiveId" clId="{1FF9570E-BE91-4162-B9C3-6E8B86F3078C}" dt="2020-09-12T17:16:07.348" v="6870" actId="164"/>
          <ac:spMkLst>
            <pc:docMk/>
            <pc:sldMk cId="1535762388" sldId="371"/>
            <ac:spMk id="76" creationId="{3F7AC27A-0B56-47E1-8958-3CCF3E21003F}"/>
          </ac:spMkLst>
        </pc:spChg>
        <pc:spChg chg="add mod">
          <ac:chgData name="Dezhong Yao" userId="794760dbfb091494" providerId="LiveId" clId="{1FF9570E-BE91-4162-B9C3-6E8B86F3078C}" dt="2020-09-12T17:16:07.348" v="6870" actId="164"/>
          <ac:spMkLst>
            <pc:docMk/>
            <pc:sldMk cId="1535762388" sldId="371"/>
            <ac:spMk id="77" creationId="{056A343F-86AE-4046-AB8E-435A7C2B1653}"/>
          </ac:spMkLst>
        </pc:spChg>
        <pc:spChg chg="add mod">
          <ac:chgData name="Dezhong Yao" userId="794760dbfb091494" providerId="LiveId" clId="{1FF9570E-BE91-4162-B9C3-6E8B86F3078C}" dt="2020-09-12T17:16:07.348" v="6870" actId="164"/>
          <ac:spMkLst>
            <pc:docMk/>
            <pc:sldMk cId="1535762388" sldId="371"/>
            <ac:spMk id="78" creationId="{6DC099C8-59B1-4024-B24C-44CBE54E87D8}"/>
          </ac:spMkLst>
        </pc:spChg>
        <pc:spChg chg="add mod">
          <ac:chgData name="Dezhong Yao" userId="794760dbfb091494" providerId="LiveId" clId="{1FF9570E-BE91-4162-B9C3-6E8B86F3078C}" dt="2020-09-12T17:16:07.348" v="6870" actId="164"/>
          <ac:spMkLst>
            <pc:docMk/>
            <pc:sldMk cId="1535762388" sldId="371"/>
            <ac:spMk id="79" creationId="{9A97C879-D61A-4271-A047-9951D0343B6F}"/>
          </ac:spMkLst>
        </pc:spChg>
        <pc:spChg chg="add mod">
          <ac:chgData name="Dezhong Yao" userId="794760dbfb091494" providerId="LiveId" clId="{1FF9570E-BE91-4162-B9C3-6E8B86F3078C}" dt="2020-09-12T17:16:07.348" v="6870" actId="164"/>
          <ac:spMkLst>
            <pc:docMk/>
            <pc:sldMk cId="1535762388" sldId="371"/>
            <ac:spMk id="90" creationId="{3F558544-313C-454C-9C9D-55C803CB70A3}"/>
          </ac:spMkLst>
        </pc:spChg>
        <pc:spChg chg="add mod">
          <ac:chgData name="Dezhong Yao" userId="794760dbfb091494" providerId="LiveId" clId="{1FF9570E-BE91-4162-B9C3-6E8B86F3078C}" dt="2020-09-12T17:16:07.348" v="6870" actId="164"/>
          <ac:spMkLst>
            <pc:docMk/>
            <pc:sldMk cId="1535762388" sldId="371"/>
            <ac:spMk id="91" creationId="{3CF50582-AEE6-4438-B3A1-51F95977545F}"/>
          </ac:spMkLst>
        </pc:spChg>
        <pc:spChg chg="add mod">
          <ac:chgData name="Dezhong Yao" userId="794760dbfb091494" providerId="LiveId" clId="{1FF9570E-BE91-4162-B9C3-6E8B86F3078C}" dt="2020-09-12T17:16:07.348" v="6870" actId="164"/>
          <ac:spMkLst>
            <pc:docMk/>
            <pc:sldMk cId="1535762388" sldId="371"/>
            <ac:spMk id="92" creationId="{2CE0C693-26DF-482F-8DE6-79D51DF75ADF}"/>
          </ac:spMkLst>
        </pc:spChg>
        <pc:spChg chg="add mod">
          <ac:chgData name="Dezhong Yao" userId="794760dbfb091494" providerId="LiveId" clId="{1FF9570E-BE91-4162-B9C3-6E8B86F3078C}" dt="2020-09-12T17:16:07.348" v="6870" actId="164"/>
          <ac:spMkLst>
            <pc:docMk/>
            <pc:sldMk cId="1535762388" sldId="371"/>
            <ac:spMk id="93" creationId="{2EF0787D-6E41-40CC-930B-5C584D982509}"/>
          </ac:spMkLst>
        </pc:spChg>
        <pc:spChg chg="add mod">
          <ac:chgData name="Dezhong Yao" userId="794760dbfb091494" providerId="LiveId" clId="{1FF9570E-BE91-4162-B9C3-6E8B86F3078C}" dt="2020-09-12T17:16:07.348" v="6870" actId="164"/>
          <ac:spMkLst>
            <pc:docMk/>
            <pc:sldMk cId="1535762388" sldId="371"/>
            <ac:spMk id="94" creationId="{5FDC3B30-E659-4BD9-AD81-DE82E61E57F6}"/>
          </ac:spMkLst>
        </pc:spChg>
        <pc:spChg chg="add mod">
          <ac:chgData name="Dezhong Yao" userId="794760dbfb091494" providerId="LiveId" clId="{1FF9570E-BE91-4162-B9C3-6E8B86F3078C}" dt="2020-09-12T17:16:07.348" v="6870" actId="164"/>
          <ac:spMkLst>
            <pc:docMk/>
            <pc:sldMk cId="1535762388" sldId="371"/>
            <ac:spMk id="95" creationId="{12946EEC-A9B9-454B-87E1-BE8E1EA8CF0D}"/>
          </ac:spMkLst>
        </pc:spChg>
        <pc:spChg chg="add mod">
          <ac:chgData name="Dezhong Yao" userId="794760dbfb091494" providerId="LiveId" clId="{1FF9570E-BE91-4162-B9C3-6E8B86F3078C}" dt="2020-09-12T17:16:07.348" v="6870" actId="164"/>
          <ac:spMkLst>
            <pc:docMk/>
            <pc:sldMk cId="1535762388" sldId="371"/>
            <ac:spMk id="96" creationId="{0C6AFB18-F102-4E7E-8C98-6FDB4CE5AE24}"/>
          </ac:spMkLst>
        </pc:spChg>
        <pc:spChg chg="add mod">
          <ac:chgData name="Dezhong Yao" userId="794760dbfb091494" providerId="LiveId" clId="{1FF9570E-BE91-4162-B9C3-6E8B86F3078C}" dt="2020-09-12T17:16:07.348" v="6870" actId="164"/>
          <ac:spMkLst>
            <pc:docMk/>
            <pc:sldMk cId="1535762388" sldId="371"/>
            <ac:spMk id="97" creationId="{0895D8D0-8ED6-4B26-BE79-3B1A681A27F7}"/>
          </ac:spMkLst>
        </pc:spChg>
        <pc:spChg chg="add mod">
          <ac:chgData name="Dezhong Yao" userId="794760dbfb091494" providerId="LiveId" clId="{1FF9570E-BE91-4162-B9C3-6E8B86F3078C}" dt="2020-09-12T17:16:07.348" v="6870" actId="164"/>
          <ac:spMkLst>
            <pc:docMk/>
            <pc:sldMk cId="1535762388" sldId="371"/>
            <ac:spMk id="98" creationId="{2D733CC6-6D77-4236-9AD2-EF5F014D2B07}"/>
          </ac:spMkLst>
        </pc:spChg>
        <pc:spChg chg="add mod">
          <ac:chgData name="Dezhong Yao" userId="794760dbfb091494" providerId="LiveId" clId="{1FF9570E-BE91-4162-B9C3-6E8B86F3078C}" dt="2020-09-12T17:16:07.348" v="6870" actId="164"/>
          <ac:spMkLst>
            <pc:docMk/>
            <pc:sldMk cId="1535762388" sldId="371"/>
            <ac:spMk id="99" creationId="{6E9FBBEC-D371-4CC3-AC9D-D8656840BE38}"/>
          </ac:spMkLst>
        </pc:spChg>
        <pc:spChg chg="add mod">
          <ac:chgData name="Dezhong Yao" userId="794760dbfb091494" providerId="LiveId" clId="{1FF9570E-BE91-4162-B9C3-6E8B86F3078C}" dt="2020-09-12T17:16:07.348" v="6870" actId="164"/>
          <ac:spMkLst>
            <pc:docMk/>
            <pc:sldMk cId="1535762388" sldId="371"/>
            <ac:spMk id="100" creationId="{B736C6F7-A912-4F20-BF85-47145E4D44A1}"/>
          </ac:spMkLst>
        </pc:spChg>
        <pc:spChg chg="add mod">
          <ac:chgData name="Dezhong Yao" userId="794760dbfb091494" providerId="LiveId" clId="{1FF9570E-BE91-4162-B9C3-6E8B86F3078C}" dt="2020-09-12T17:16:07.348" v="6870" actId="164"/>
          <ac:spMkLst>
            <pc:docMk/>
            <pc:sldMk cId="1535762388" sldId="371"/>
            <ac:spMk id="101" creationId="{9EB3741C-2423-4B5F-8872-A77960CB26DC}"/>
          </ac:spMkLst>
        </pc:spChg>
        <pc:spChg chg="add mod">
          <ac:chgData name="Dezhong Yao" userId="794760dbfb091494" providerId="LiveId" clId="{1FF9570E-BE91-4162-B9C3-6E8B86F3078C}" dt="2020-09-12T17:16:07.348" v="6870" actId="164"/>
          <ac:spMkLst>
            <pc:docMk/>
            <pc:sldMk cId="1535762388" sldId="371"/>
            <ac:spMk id="102" creationId="{EFDD46CD-E7B6-4E37-A7C6-B9BA5E6629DA}"/>
          </ac:spMkLst>
        </pc:spChg>
        <pc:spChg chg="add mod">
          <ac:chgData name="Dezhong Yao" userId="794760dbfb091494" providerId="LiveId" clId="{1FF9570E-BE91-4162-B9C3-6E8B86F3078C}" dt="2020-09-12T17:16:07.348" v="6870" actId="164"/>
          <ac:spMkLst>
            <pc:docMk/>
            <pc:sldMk cId="1535762388" sldId="371"/>
            <ac:spMk id="103" creationId="{34F202D2-4B36-4931-93DA-DE2FF875E62F}"/>
          </ac:spMkLst>
        </pc:spChg>
        <pc:spChg chg="add del mod">
          <ac:chgData name="Dezhong Yao" userId="794760dbfb091494" providerId="LiveId" clId="{1FF9570E-BE91-4162-B9C3-6E8B86F3078C}" dt="2020-09-12T17:18:57.813" v="6873"/>
          <ac:spMkLst>
            <pc:docMk/>
            <pc:sldMk cId="1535762388" sldId="371"/>
            <ac:spMk id="104" creationId="{7D659E52-8E63-4632-B903-F45EE18A1FE6}"/>
          </ac:spMkLst>
        </pc:spChg>
        <pc:spChg chg="add del mod">
          <ac:chgData name="Dezhong Yao" userId="794760dbfb091494" providerId="LiveId" clId="{1FF9570E-BE91-4162-B9C3-6E8B86F3078C}" dt="2020-09-12T17:18:57.813" v="6873"/>
          <ac:spMkLst>
            <pc:docMk/>
            <pc:sldMk cId="1535762388" sldId="371"/>
            <ac:spMk id="105" creationId="{1758B3D1-3496-4791-899C-F04B6CC0EB17}"/>
          </ac:spMkLst>
        </pc:spChg>
        <pc:spChg chg="add del mod">
          <ac:chgData name="Dezhong Yao" userId="794760dbfb091494" providerId="LiveId" clId="{1FF9570E-BE91-4162-B9C3-6E8B86F3078C}" dt="2020-09-12T17:18:57.813" v="6873"/>
          <ac:spMkLst>
            <pc:docMk/>
            <pc:sldMk cId="1535762388" sldId="371"/>
            <ac:spMk id="106" creationId="{4B6C293A-90B1-4CE4-8A44-E0689B40B07A}"/>
          </ac:spMkLst>
        </pc:spChg>
        <pc:spChg chg="add del mod">
          <ac:chgData name="Dezhong Yao" userId="794760dbfb091494" providerId="LiveId" clId="{1FF9570E-BE91-4162-B9C3-6E8B86F3078C}" dt="2020-09-12T17:18:57.813" v="6873"/>
          <ac:spMkLst>
            <pc:docMk/>
            <pc:sldMk cId="1535762388" sldId="371"/>
            <ac:spMk id="107" creationId="{D0B1F366-D3E7-4448-9993-E03C3E2CFF11}"/>
          </ac:spMkLst>
        </pc:spChg>
        <pc:spChg chg="add del mod">
          <ac:chgData name="Dezhong Yao" userId="794760dbfb091494" providerId="LiveId" clId="{1FF9570E-BE91-4162-B9C3-6E8B86F3078C}" dt="2020-09-12T17:18:57.813" v="6873"/>
          <ac:spMkLst>
            <pc:docMk/>
            <pc:sldMk cId="1535762388" sldId="371"/>
            <ac:spMk id="108" creationId="{7BFBB6A4-72B6-4FBD-96EC-053334EBC84C}"/>
          </ac:spMkLst>
        </pc:spChg>
        <pc:spChg chg="add del mod">
          <ac:chgData name="Dezhong Yao" userId="794760dbfb091494" providerId="LiveId" clId="{1FF9570E-BE91-4162-B9C3-6E8B86F3078C}" dt="2020-09-12T17:18:57.813" v="6873"/>
          <ac:spMkLst>
            <pc:docMk/>
            <pc:sldMk cId="1535762388" sldId="371"/>
            <ac:spMk id="109" creationId="{0B7B7AA4-859C-42BB-A372-A33FD9300021}"/>
          </ac:spMkLst>
        </pc:spChg>
        <pc:spChg chg="add del mod">
          <ac:chgData name="Dezhong Yao" userId="794760dbfb091494" providerId="LiveId" clId="{1FF9570E-BE91-4162-B9C3-6E8B86F3078C}" dt="2020-09-12T17:18:57.813" v="6873"/>
          <ac:spMkLst>
            <pc:docMk/>
            <pc:sldMk cId="1535762388" sldId="371"/>
            <ac:spMk id="119" creationId="{07EB07EC-528B-4280-B63B-31D47D7F3E76}"/>
          </ac:spMkLst>
        </pc:spChg>
        <pc:spChg chg="add del mod">
          <ac:chgData name="Dezhong Yao" userId="794760dbfb091494" providerId="LiveId" clId="{1FF9570E-BE91-4162-B9C3-6E8B86F3078C}" dt="2020-09-12T17:18:57.813" v="6873"/>
          <ac:spMkLst>
            <pc:docMk/>
            <pc:sldMk cId="1535762388" sldId="371"/>
            <ac:spMk id="120" creationId="{038DA86F-8FEB-4F45-AC23-DFBD8B63870A}"/>
          </ac:spMkLst>
        </pc:spChg>
        <pc:spChg chg="add del mod">
          <ac:chgData name="Dezhong Yao" userId="794760dbfb091494" providerId="LiveId" clId="{1FF9570E-BE91-4162-B9C3-6E8B86F3078C}" dt="2020-09-12T17:18:57.813" v="6873"/>
          <ac:spMkLst>
            <pc:docMk/>
            <pc:sldMk cId="1535762388" sldId="371"/>
            <ac:spMk id="121" creationId="{17F7DE35-C3B8-4F03-B55A-6633F4B014F9}"/>
          </ac:spMkLst>
        </pc:spChg>
        <pc:spChg chg="add del mod">
          <ac:chgData name="Dezhong Yao" userId="794760dbfb091494" providerId="LiveId" clId="{1FF9570E-BE91-4162-B9C3-6E8B86F3078C}" dt="2020-09-12T17:18:57.813" v="6873"/>
          <ac:spMkLst>
            <pc:docMk/>
            <pc:sldMk cId="1535762388" sldId="371"/>
            <ac:spMk id="122" creationId="{E0CEF11B-D872-4840-B0C2-2209C35DAC71}"/>
          </ac:spMkLst>
        </pc:spChg>
        <pc:spChg chg="add del mod">
          <ac:chgData name="Dezhong Yao" userId="794760dbfb091494" providerId="LiveId" clId="{1FF9570E-BE91-4162-B9C3-6E8B86F3078C}" dt="2020-09-12T17:18:57.813" v="6873"/>
          <ac:spMkLst>
            <pc:docMk/>
            <pc:sldMk cId="1535762388" sldId="371"/>
            <ac:spMk id="124" creationId="{1A2CC8C5-BF4F-4961-B2C0-2C5C2E1E73F2}"/>
          </ac:spMkLst>
        </pc:spChg>
        <pc:spChg chg="add del mod">
          <ac:chgData name="Dezhong Yao" userId="794760dbfb091494" providerId="LiveId" clId="{1FF9570E-BE91-4162-B9C3-6E8B86F3078C}" dt="2020-09-12T17:18:57.813" v="6873"/>
          <ac:spMkLst>
            <pc:docMk/>
            <pc:sldMk cId="1535762388" sldId="371"/>
            <ac:spMk id="125" creationId="{34399DEA-1D7A-4353-82F3-07AA89C36C50}"/>
          </ac:spMkLst>
        </pc:spChg>
        <pc:spChg chg="add del mod">
          <ac:chgData name="Dezhong Yao" userId="794760dbfb091494" providerId="LiveId" clId="{1FF9570E-BE91-4162-B9C3-6E8B86F3078C}" dt="2020-09-12T17:18:57.813" v="6873"/>
          <ac:spMkLst>
            <pc:docMk/>
            <pc:sldMk cId="1535762388" sldId="371"/>
            <ac:spMk id="127" creationId="{58B61125-02CE-4DDC-B702-854FAD29502E}"/>
          </ac:spMkLst>
        </pc:spChg>
        <pc:spChg chg="add del mod">
          <ac:chgData name="Dezhong Yao" userId="794760dbfb091494" providerId="LiveId" clId="{1FF9570E-BE91-4162-B9C3-6E8B86F3078C}" dt="2020-09-12T17:18:57.813" v="6873"/>
          <ac:spMkLst>
            <pc:docMk/>
            <pc:sldMk cId="1535762388" sldId="371"/>
            <ac:spMk id="128" creationId="{153AAC7F-F56D-4757-A16C-C27CDF77FC01}"/>
          </ac:spMkLst>
        </pc:spChg>
        <pc:spChg chg="add del mod">
          <ac:chgData name="Dezhong Yao" userId="794760dbfb091494" providerId="LiveId" clId="{1FF9570E-BE91-4162-B9C3-6E8B86F3078C}" dt="2020-09-12T17:18:57.813" v="6873"/>
          <ac:spMkLst>
            <pc:docMk/>
            <pc:sldMk cId="1535762388" sldId="371"/>
            <ac:spMk id="129" creationId="{2AF55510-F624-430A-AB62-C4695E5250EB}"/>
          </ac:spMkLst>
        </pc:spChg>
        <pc:spChg chg="add del mod">
          <ac:chgData name="Dezhong Yao" userId="794760dbfb091494" providerId="LiveId" clId="{1FF9570E-BE91-4162-B9C3-6E8B86F3078C}" dt="2020-09-12T17:18:57.813" v="6873"/>
          <ac:spMkLst>
            <pc:docMk/>
            <pc:sldMk cId="1535762388" sldId="371"/>
            <ac:spMk id="130" creationId="{BEBC748A-B722-4356-853C-B9E34E235AF0}"/>
          </ac:spMkLst>
        </pc:spChg>
        <pc:spChg chg="add del mod">
          <ac:chgData name="Dezhong Yao" userId="794760dbfb091494" providerId="LiveId" clId="{1FF9570E-BE91-4162-B9C3-6E8B86F3078C}" dt="2020-09-12T17:18:57.813" v="6873"/>
          <ac:spMkLst>
            <pc:docMk/>
            <pc:sldMk cId="1535762388" sldId="371"/>
            <ac:spMk id="133" creationId="{72D59AC2-52D0-4ABC-8BEB-B07E9F5C1038}"/>
          </ac:spMkLst>
        </pc:spChg>
        <pc:spChg chg="add del mod">
          <ac:chgData name="Dezhong Yao" userId="794760dbfb091494" providerId="LiveId" clId="{1FF9570E-BE91-4162-B9C3-6E8B86F3078C}" dt="2020-09-12T17:18:57.813" v="6873"/>
          <ac:spMkLst>
            <pc:docMk/>
            <pc:sldMk cId="1535762388" sldId="371"/>
            <ac:spMk id="134" creationId="{9F34D61D-07CB-404C-9759-B131BDF39430}"/>
          </ac:spMkLst>
        </pc:spChg>
        <pc:spChg chg="add del mod">
          <ac:chgData name="Dezhong Yao" userId="794760dbfb091494" providerId="LiveId" clId="{1FF9570E-BE91-4162-B9C3-6E8B86F3078C}" dt="2020-09-12T17:18:57.813" v="6873"/>
          <ac:spMkLst>
            <pc:docMk/>
            <pc:sldMk cId="1535762388" sldId="371"/>
            <ac:spMk id="136" creationId="{26868FF0-ABFD-4B93-AE1A-B92AF974BB07}"/>
          </ac:spMkLst>
        </pc:spChg>
        <pc:spChg chg="add del mod">
          <ac:chgData name="Dezhong Yao" userId="794760dbfb091494" providerId="LiveId" clId="{1FF9570E-BE91-4162-B9C3-6E8B86F3078C}" dt="2020-09-12T17:18:57.813" v="6873"/>
          <ac:spMkLst>
            <pc:docMk/>
            <pc:sldMk cId="1535762388" sldId="371"/>
            <ac:spMk id="137" creationId="{05C01993-BFB9-400E-97FC-5233F4172962}"/>
          </ac:spMkLst>
        </pc:spChg>
        <pc:spChg chg="add del mod">
          <ac:chgData name="Dezhong Yao" userId="794760dbfb091494" providerId="LiveId" clId="{1FF9570E-BE91-4162-B9C3-6E8B86F3078C}" dt="2020-09-12T17:18:57.813" v="6873"/>
          <ac:spMkLst>
            <pc:docMk/>
            <pc:sldMk cId="1535762388" sldId="371"/>
            <ac:spMk id="138" creationId="{8BAACB30-E4F4-477A-AA84-1D8CF1355781}"/>
          </ac:spMkLst>
        </pc:spChg>
        <pc:spChg chg="add del mod">
          <ac:chgData name="Dezhong Yao" userId="794760dbfb091494" providerId="LiveId" clId="{1FF9570E-BE91-4162-B9C3-6E8B86F3078C}" dt="2020-09-12T17:18:57.813" v="6873"/>
          <ac:spMkLst>
            <pc:docMk/>
            <pc:sldMk cId="1535762388" sldId="371"/>
            <ac:spMk id="141" creationId="{77AAB0E3-BBF7-42A4-A12A-DBFDD5F5B2A7}"/>
          </ac:spMkLst>
        </pc:spChg>
        <pc:spChg chg="add del mod">
          <ac:chgData name="Dezhong Yao" userId="794760dbfb091494" providerId="LiveId" clId="{1FF9570E-BE91-4162-B9C3-6E8B86F3078C}" dt="2020-09-12T17:18:57.813" v="6873"/>
          <ac:spMkLst>
            <pc:docMk/>
            <pc:sldMk cId="1535762388" sldId="371"/>
            <ac:spMk id="142" creationId="{CD443F3C-DD40-44CF-BEF2-F6B94AEEF3E3}"/>
          </ac:spMkLst>
        </pc:spChg>
        <pc:spChg chg="add del mod">
          <ac:chgData name="Dezhong Yao" userId="794760dbfb091494" providerId="LiveId" clId="{1FF9570E-BE91-4162-B9C3-6E8B86F3078C}" dt="2020-09-12T17:18:57.813" v="6873"/>
          <ac:spMkLst>
            <pc:docMk/>
            <pc:sldMk cId="1535762388" sldId="371"/>
            <ac:spMk id="144" creationId="{E64AEFEB-1662-45BD-B194-5452CE91F77D}"/>
          </ac:spMkLst>
        </pc:spChg>
        <pc:spChg chg="add del mod">
          <ac:chgData name="Dezhong Yao" userId="794760dbfb091494" providerId="LiveId" clId="{1FF9570E-BE91-4162-B9C3-6E8B86F3078C}" dt="2020-09-12T17:18:57.813" v="6873"/>
          <ac:spMkLst>
            <pc:docMk/>
            <pc:sldMk cId="1535762388" sldId="371"/>
            <ac:spMk id="145" creationId="{8E043719-7C60-42C9-92F8-7A38F220E24D}"/>
          </ac:spMkLst>
        </pc:spChg>
        <pc:spChg chg="add del mod">
          <ac:chgData name="Dezhong Yao" userId="794760dbfb091494" providerId="LiveId" clId="{1FF9570E-BE91-4162-B9C3-6E8B86F3078C}" dt="2020-09-12T17:18:57.813" v="6873"/>
          <ac:spMkLst>
            <pc:docMk/>
            <pc:sldMk cId="1535762388" sldId="371"/>
            <ac:spMk id="148" creationId="{8D3DDE7F-32C1-4154-B4DB-3E9B212B5D55}"/>
          </ac:spMkLst>
        </pc:spChg>
        <pc:spChg chg="add del mod">
          <ac:chgData name="Dezhong Yao" userId="794760dbfb091494" providerId="LiveId" clId="{1FF9570E-BE91-4162-B9C3-6E8B86F3078C}" dt="2020-09-12T17:18:57.813" v="6873"/>
          <ac:spMkLst>
            <pc:docMk/>
            <pc:sldMk cId="1535762388" sldId="371"/>
            <ac:spMk id="150" creationId="{6436BF31-01FF-47E0-AA1B-9098A8EC748A}"/>
          </ac:spMkLst>
        </pc:spChg>
        <pc:spChg chg="add del mod">
          <ac:chgData name="Dezhong Yao" userId="794760dbfb091494" providerId="LiveId" clId="{1FF9570E-BE91-4162-B9C3-6E8B86F3078C}" dt="2020-09-12T17:18:57.813" v="6873"/>
          <ac:spMkLst>
            <pc:docMk/>
            <pc:sldMk cId="1535762388" sldId="371"/>
            <ac:spMk id="151" creationId="{054D838E-26EE-4FD8-8EFF-322241C66E38}"/>
          </ac:spMkLst>
        </pc:spChg>
        <pc:spChg chg="add del mod">
          <ac:chgData name="Dezhong Yao" userId="794760dbfb091494" providerId="LiveId" clId="{1FF9570E-BE91-4162-B9C3-6E8B86F3078C}" dt="2020-09-12T17:18:57.813" v="6873"/>
          <ac:spMkLst>
            <pc:docMk/>
            <pc:sldMk cId="1535762388" sldId="371"/>
            <ac:spMk id="152" creationId="{AD5AF37E-36AE-42F7-A852-9DB4D407914E}"/>
          </ac:spMkLst>
        </pc:spChg>
        <pc:spChg chg="add del mod">
          <ac:chgData name="Dezhong Yao" userId="794760dbfb091494" providerId="LiveId" clId="{1FF9570E-BE91-4162-B9C3-6E8B86F3078C}" dt="2020-09-12T17:18:57.813" v="6873"/>
          <ac:spMkLst>
            <pc:docMk/>
            <pc:sldMk cId="1535762388" sldId="371"/>
            <ac:spMk id="156" creationId="{0FC62755-A008-4CA0-8F8A-18279440F7B2}"/>
          </ac:spMkLst>
        </pc:spChg>
        <pc:spChg chg="add del mod">
          <ac:chgData name="Dezhong Yao" userId="794760dbfb091494" providerId="LiveId" clId="{1FF9570E-BE91-4162-B9C3-6E8B86F3078C}" dt="2020-09-12T17:18:57.813" v="6873"/>
          <ac:spMkLst>
            <pc:docMk/>
            <pc:sldMk cId="1535762388" sldId="371"/>
            <ac:spMk id="157" creationId="{4DE1B9DB-C56E-4707-BD74-010DE7C3ADF7}"/>
          </ac:spMkLst>
        </pc:spChg>
        <pc:spChg chg="add del mod">
          <ac:chgData name="Dezhong Yao" userId="794760dbfb091494" providerId="LiveId" clId="{1FF9570E-BE91-4162-B9C3-6E8B86F3078C}" dt="2020-09-12T17:18:57.813" v="6873"/>
          <ac:spMkLst>
            <pc:docMk/>
            <pc:sldMk cId="1535762388" sldId="371"/>
            <ac:spMk id="158" creationId="{81D6D8AF-39F7-4FBE-9CE4-4F30AD314C35}"/>
          </ac:spMkLst>
        </pc:spChg>
        <pc:spChg chg="add del mod">
          <ac:chgData name="Dezhong Yao" userId="794760dbfb091494" providerId="LiveId" clId="{1FF9570E-BE91-4162-B9C3-6E8B86F3078C}" dt="2020-09-12T17:18:57.813" v="6873"/>
          <ac:spMkLst>
            <pc:docMk/>
            <pc:sldMk cId="1535762388" sldId="371"/>
            <ac:spMk id="159" creationId="{E4E370ED-C493-411D-A3FF-22ACCA343758}"/>
          </ac:spMkLst>
        </pc:spChg>
        <pc:spChg chg="add del mod">
          <ac:chgData name="Dezhong Yao" userId="794760dbfb091494" providerId="LiveId" clId="{1FF9570E-BE91-4162-B9C3-6E8B86F3078C}" dt="2020-09-12T17:18:57.813" v="6873"/>
          <ac:spMkLst>
            <pc:docMk/>
            <pc:sldMk cId="1535762388" sldId="371"/>
            <ac:spMk id="170" creationId="{7A8AB879-5EA1-4AAB-AF89-327B7240D574}"/>
          </ac:spMkLst>
        </pc:spChg>
        <pc:spChg chg="add del mod">
          <ac:chgData name="Dezhong Yao" userId="794760dbfb091494" providerId="LiveId" clId="{1FF9570E-BE91-4162-B9C3-6E8B86F3078C}" dt="2020-09-12T17:18:57.813" v="6873"/>
          <ac:spMkLst>
            <pc:docMk/>
            <pc:sldMk cId="1535762388" sldId="371"/>
            <ac:spMk id="171" creationId="{80F96C97-40EF-4461-AA50-03FAF0710A35}"/>
          </ac:spMkLst>
        </pc:spChg>
        <pc:spChg chg="add del mod">
          <ac:chgData name="Dezhong Yao" userId="794760dbfb091494" providerId="LiveId" clId="{1FF9570E-BE91-4162-B9C3-6E8B86F3078C}" dt="2020-09-12T17:18:57.813" v="6873"/>
          <ac:spMkLst>
            <pc:docMk/>
            <pc:sldMk cId="1535762388" sldId="371"/>
            <ac:spMk id="172" creationId="{6987FAAB-826A-4BC2-A10B-F0B99EC1C568}"/>
          </ac:spMkLst>
        </pc:spChg>
        <pc:spChg chg="add del mod">
          <ac:chgData name="Dezhong Yao" userId="794760dbfb091494" providerId="LiveId" clId="{1FF9570E-BE91-4162-B9C3-6E8B86F3078C}" dt="2020-09-12T17:18:57.813" v="6873"/>
          <ac:spMkLst>
            <pc:docMk/>
            <pc:sldMk cId="1535762388" sldId="371"/>
            <ac:spMk id="173" creationId="{365378F9-D7B4-49FC-A88A-A8149979C077}"/>
          </ac:spMkLst>
        </pc:spChg>
        <pc:spChg chg="add del mod">
          <ac:chgData name="Dezhong Yao" userId="794760dbfb091494" providerId="LiveId" clId="{1FF9570E-BE91-4162-B9C3-6E8B86F3078C}" dt="2020-09-12T17:18:57.813" v="6873"/>
          <ac:spMkLst>
            <pc:docMk/>
            <pc:sldMk cId="1535762388" sldId="371"/>
            <ac:spMk id="174" creationId="{D5116CA8-69F8-4DC7-B50D-C398DC27F867}"/>
          </ac:spMkLst>
        </pc:spChg>
        <pc:spChg chg="add del mod">
          <ac:chgData name="Dezhong Yao" userId="794760dbfb091494" providerId="LiveId" clId="{1FF9570E-BE91-4162-B9C3-6E8B86F3078C}" dt="2020-09-12T17:18:57.813" v="6873"/>
          <ac:spMkLst>
            <pc:docMk/>
            <pc:sldMk cId="1535762388" sldId="371"/>
            <ac:spMk id="175" creationId="{38B5E137-9BAE-4C26-BC66-7592EEB2C544}"/>
          </ac:spMkLst>
        </pc:spChg>
        <pc:spChg chg="add del mod">
          <ac:chgData name="Dezhong Yao" userId="794760dbfb091494" providerId="LiveId" clId="{1FF9570E-BE91-4162-B9C3-6E8B86F3078C}" dt="2020-09-12T17:18:57.813" v="6873"/>
          <ac:spMkLst>
            <pc:docMk/>
            <pc:sldMk cId="1535762388" sldId="371"/>
            <ac:spMk id="176" creationId="{0EE01F7F-55A9-4974-888D-1FFC17511BE7}"/>
          </ac:spMkLst>
        </pc:spChg>
        <pc:spChg chg="add del mod">
          <ac:chgData name="Dezhong Yao" userId="794760dbfb091494" providerId="LiveId" clId="{1FF9570E-BE91-4162-B9C3-6E8B86F3078C}" dt="2020-09-12T17:18:57.813" v="6873"/>
          <ac:spMkLst>
            <pc:docMk/>
            <pc:sldMk cId="1535762388" sldId="371"/>
            <ac:spMk id="177" creationId="{FF0E05EA-9657-4D11-A105-FBDDEA7E1ED2}"/>
          </ac:spMkLst>
        </pc:spChg>
        <pc:spChg chg="add del mod">
          <ac:chgData name="Dezhong Yao" userId="794760dbfb091494" providerId="LiveId" clId="{1FF9570E-BE91-4162-B9C3-6E8B86F3078C}" dt="2020-09-12T17:18:57.813" v="6873"/>
          <ac:spMkLst>
            <pc:docMk/>
            <pc:sldMk cId="1535762388" sldId="371"/>
            <ac:spMk id="178" creationId="{C5DD25DE-37E1-465F-A09A-B9F71BD4C794}"/>
          </ac:spMkLst>
        </pc:spChg>
        <pc:spChg chg="add del mod">
          <ac:chgData name="Dezhong Yao" userId="794760dbfb091494" providerId="LiveId" clId="{1FF9570E-BE91-4162-B9C3-6E8B86F3078C}" dt="2020-09-12T17:18:57.813" v="6873"/>
          <ac:spMkLst>
            <pc:docMk/>
            <pc:sldMk cId="1535762388" sldId="371"/>
            <ac:spMk id="179" creationId="{4B198B80-CCE7-4688-BE68-CC2EF68250B0}"/>
          </ac:spMkLst>
        </pc:spChg>
        <pc:spChg chg="add del mod">
          <ac:chgData name="Dezhong Yao" userId="794760dbfb091494" providerId="LiveId" clId="{1FF9570E-BE91-4162-B9C3-6E8B86F3078C}" dt="2020-09-12T17:18:57.813" v="6873"/>
          <ac:spMkLst>
            <pc:docMk/>
            <pc:sldMk cId="1535762388" sldId="371"/>
            <ac:spMk id="180" creationId="{A6D505D9-4935-412F-8821-A2E50C525C5E}"/>
          </ac:spMkLst>
        </pc:spChg>
        <pc:spChg chg="add del mod">
          <ac:chgData name="Dezhong Yao" userId="794760dbfb091494" providerId="LiveId" clId="{1FF9570E-BE91-4162-B9C3-6E8B86F3078C}" dt="2020-09-12T17:18:57.813" v="6873"/>
          <ac:spMkLst>
            <pc:docMk/>
            <pc:sldMk cId="1535762388" sldId="371"/>
            <ac:spMk id="181" creationId="{76432A7E-5730-401E-82D5-2FDE2F1139C7}"/>
          </ac:spMkLst>
        </pc:spChg>
        <pc:spChg chg="add del mod">
          <ac:chgData name="Dezhong Yao" userId="794760dbfb091494" providerId="LiveId" clId="{1FF9570E-BE91-4162-B9C3-6E8B86F3078C}" dt="2020-09-12T17:18:57.813" v="6873"/>
          <ac:spMkLst>
            <pc:docMk/>
            <pc:sldMk cId="1535762388" sldId="371"/>
            <ac:spMk id="182" creationId="{9596A948-2D59-4264-9806-DB26CC417C77}"/>
          </ac:spMkLst>
        </pc:spChg>
        <pc:spChg chg="add del mod">
          <ac:chgData name="Dezhong Yao" userId="794760dbfb091494" providerId="LiveId" clId="{1FF9570E-BE91-4162-B9C3-6E8B86F3078C}" dt="2020-09-12T17:18:57.813" v="6873"/>
          <ac:spMkLst>
            <pc:docMk/>
            <pc:sldMk cId="1535762388" sldId="371"/>
            <ac:spMk id="183" creationId="{FDE3C8F7-A35B-4EBB-929E-1AB44A4A2BCC}"/>
          </ac:spMkLst>
        </pc:spChg>
        <pc:spChg chg="add mod">
          <ac:chgData name="Dezhong Yao" userId="794760dbfb091494" providerId="LiveId" clId="{1FF9570E-BE91-4162-B9C3-6E8B86F3078C}" dt="2020-09-12T17:19:05.158" v="6876" actId="164"/>
          <ac:spMkLst>
            <pc:docMk/>
            <pc:sldMk cId="1535762388" sldId="371"/>
            <ac:spMk id="184" creationId="{FAA16B4D-25E6-4667-8FCF-4876BB8BFCCF}"/>
          </ac:spMkLst>
        </pc:spChg>
        <pc:spChg chg="add mod">
          <ac:chgData name="Dezhong Yao" userId="794760dbfb091494" providerId="LiveId" clId="{1FF9570E-BE91-4162-B9C3-6E8B86F3078C}" dt="2020-09-12T17:19:05.158" v="6876" actId="164"/>
          <ac:spMkLst>
            <pc:docMk/>
            <pc:sldMk cId="1535762388" sldId="371"/>
            <ac:spMk id="185" creationId="{696BE617-41A3-4A9C-87D4-D8F63CDB9D73}"/>
          </ac:spMkLst>
        </pc:spChg>
        <pc:spChg chg="add mod">
          <ac:chgData name="Dezhong Yao" userId="794760dbfb091494" providerId="LiveId" clId="{1FF9570E-BE91-4162-B9C3-6E8B86F3078C}" dt="2020-09-12T17:19:05.158" v="6876" actId="164"/>
          <ac:spMkLst>
            <pc:docMk/>
            <pc:sldMk cId="1535762388" sldId="371"/>
            <ac:spMk id="186" creationId="{7E045FBA-8B98-444A-8E6E-B874D2EBBFE9}"/>
          </ac:spMkLst>
        </pc:spChg>
        <pc:spChg chg="add mod">
          <ac:chgData name="Dezhong Yao" userId="794760dbfb091494" providerId="LiveId" clId="{1FF9570E-BE91-4162-B9C3-6E8B86F3078C}" dt="2020-09-12T17:19:05.158" v="6876" actId="164"/>
          <ac:spMkLst>
            <pc:docMk/>
            <pc:sldMk cId="1535762388" sldId="371"/>
            <ac:spMk id="187" creationId="{45B59815-95DD-44B3-B85F-D5198F9241E8}"/>
          </ac:spMkLst>
        </pc:spChg>
        <pc:spChg chg="add mod">
          <ac:chgData name="Dezhong Yao" userId="794760dbfb091494" providerId="LiveId" clId="{1FF9570E-BE91-4162-B9C3-6E8B86F3078C}" dt="2020-09-12T17:19:05.158" v="6876" actId="164"/>
          <ac:spMkLst>
            <pc:docMk/>
            <pc:sldMk cId="1535762388" sldId="371"/>
            <ac:spMk id="188" creationId="{8E15F51C-88C8-449C-AFE3-C13B0CCC0F9C}"/>
          </ac:spMkLst>
        </pc:spChg>
        <pc:spChg chg="add mod">
          <ac:chgData name="Dezhong Yao" userId="794760dbfb091494" providerId="LiveId" clId="{1FF9570E-BE91-4162-B9C3-6E8B86F3078C}" dt="2020-09-12T17:19:05.158" v="6876" actId="164"/>
          <ac:spMkLst>
            <pc:docMk/>
            <pc:sldMk cId="1535762388" sldId="371"/>
            <ac:spMk id="189" creationId="{974EDEBF-3F2E-45EE-BC6F-A3E29B31AF97}"/>
          </ac:spMkLst>
        </pc:spChg>
        <pc:spChg chg="add mod">
          <ac:chgData name="Dezhong Yao" userId="794760dbfb091494" providerId="LiveId" clId="{1FF9570E-BE91-4162-B9C3-6E8B86F3078C}" dt="2020-09-12T17:19:05.158" v="6876" actId="164"/>
          <ac:spMkLst>
            <pc:docMk/>
            <pc:sldMk cId="1535762388" sldId="371"/>
            <ac:spMk id="199" creationId="{01774694-6976-4335-8E28-D84893914EF5}"/>
          </ac:spMkLst>
        </pc:spChg>
        <pc:spChg chg="add mod">
          <ac:chgData name="Dezhong Yao" userId="794760dbfb091494" providerId="LiveId" clId="{1FF9570E-BE91-4162-B9C3-6E8B86F3078C}" dt="2020-09-12T17:19:05.158" v="6876" actId="164"/>
          <ac:spMkLst>
            <pc:docMk/>
            <pc:sldMk cId="1535762388" sldId="371"/>
            <ac:spMk id="200" creationId="{2EA052C4-D635-4964-9267-3010E2100DAC}"/>
          </ac:spMkLst>
        </pc:spChg>
        <pc:spChg chg="add mod">
          <ac:chgData name="Dezhong Yao" userId="794760dbfb091494" providerId="LiveId" clId="{1FF9570E-BE91-4162-B9C3-6E8B86F3078C}" dt="2020-09-12T17:19:05.158" v="6876" actId="164"/>
          <ac:spMkLst>
            <pc:docMk/>
            <pc:sldMk cId="1535762388" sldId="371"/>
            <ac:spMk id="201" creationId="{7F2A975B-CDF7-45F7-9136-E4E356F3621E}"/>
          </ac:spMkLst>
        </pc:spChg>
        <pc:spChg chg="add mod">
          <ac:chgData name="Dezhong Yao" userId="794760dbfb091494" providerId="LiveId" clId="{1FF9570E-BE91-4162-B9C3-6E8B86F3078C}" dt="2020-09-12T17:19:05.158" v="6876" actId="164"/>
          <ac:spMkLst>
            <pc:docMk/>
            <pc:sldMk cId="1535762388" sldId="371"/>
            <ac:spMk id="202" creationId="{84CD8A57-BEA5-4F4A-BD7E-5AF87521339A}"/>
          </ac:spMkLst>
        </pc:spChg>
        <pc:spChg chg="add mod">
          <ac:chgData name="Dezhong Yao" userId="794760dbfb091494" providerId="LiveId" clId="{1FF9570E-BE91-4162-B9C3-6E8B86F3078C}" dt="2020-09-12T17:19:05.158" v="6876" actId="164"/>
          <ac:spMkLst>
            <pc:docMk/>
            <pc:sldMk cId="1535762388" sldId="371"/>
            <ac:spMk id="204" creationId="{33318759-DD3A-4635-A6F2-34C926D5FDDD}"/>
          </ac:spMkLst>
        </pc:spChg>
        <pc:spChg chg="add mod">
          <ac:chgData name="Dezhong Yao" userId="794760dbfb091494" providerId="LiveId" clId="{1FF9570E-BE91-4162-B9C3-6E8B86F3078C}" dt="2020-09-12T17:19:05.158" v="6876" actId="164"/>
          <ac:spMkLst>
            <pc:docMk/>
            <pc:sldMk cId="1535762388" sldId="371"/>
            <ac:spMk id="205" creationId="{89470F9A-6ABC-4389-A5CD-582A0A5691A0}"/>
          </ac:spMkLst>
        </pc:spChg>
        <pc:spChg chg="add mod">
          <ac:chgData name="Dezhong Yao" userId="794760dbfb091494" providerId="LiveId" clId="{1FF9570E-BE91-4162-B9C3-6E8B86F3078C}" dt="2020-09-12T17:19:05.158" v="6876" actId="164"/>
          <ac:spMkLst>
            <pc:docMk/>
            <pc:sldMk cId="1535762388" sldId="371"/>
            <ac:spMk id="207" creationId="{FE5FCD85-0485-4ECC-9CCF-4646BD22F6C4}"/>
          </ac:spMkLst>
        </pc:spChg>
        <pc:spChg chg="add mod">
          <ac:chgData name="Dezhong Yao" userId="794760dbfb091494" providerId="LiveId" clId="{1FF9570E-BE91-4162-B9C3-6E8B86F3078C}" dt="2020-09-12T17:19:05.158" v="6876" actId="164"/>
          <ac:spMkLst>
            <pc:docMk/>
            <pc:sldMk cId="1535762388" sldId="371"/>
            <ac:spMk id="208" creationId="{7F0A404F-DF47-41D8-A194-73C97890F128}"/>
          </ac:spMkLst>
        </pc:spChg>
        <pc:spChg chg="add mod">
          <ac:chgData name="Dezhong Yao" userId="794760dbfb091494" providerId="LiveId" clId="{1FF9570E-BE91-4162-B9C3-6E8B86F3078C}" dt="2020-09-12T17:19:05.158" v="6876" actId="164"/>
          <ac:spMkLst>
            <pc:docMk/>
            <pc:sldMk cId="1535762388" sldId="371"/>
            <ac:spMk id="209" creationId="{6D4BDA32-6AF5-4427-B044-B1F99ED290DA}"/>
          </ac:spMkLst>
        </pc:spChg>
        <pc:spChg chg="add mod">
          <ac:chgData name="Dezhong Yao" userId="794760dbfb091494" providerId="LiveId" clId="{1FF9570E-BE91-4162-B9C3-6E8B86F3078C}" dt="2020-09-12T17:19:05.158" v="6876" actId="164"/>
          <ac:spMkLst>
            <pc:docMk/>
            <pc:sldMk cId="1535762388" sldId="371"/>
            <ac:spMk id="210" creationId="{27A68536-A2EB-4AA3-A4F3-3806B700B4C0}"/>
          </ac:spMkLst>
        </pc:spChg>
        <pc:spChg chg="add mod">
          <ac:chgData name="Dezhong Yao" userId="794760dbfb091494" providerId="LiveId" clId="{1FF9570E-BE91-4162-B9C3-6E8B86F3078C}" dt="2020-09-12T17:19:05.158" v="6876" actId="164"/>
          <ac:spMkLst>
            <pc:docMk/>
            <pc:sldMk cId="1535762388" sldId="371"/>
            <ac:spMk id="213" creationId="{D9322EF2-EE9A-48EA-8CC9-B3165C630B06}"/>
          </ac:spMkLst>
        </pc:spChg>
        <pc:spChg chg="add mod">
          <ac:chgData name="Dezhong Yao" userId="794760dbfb091494" providerId="LiveId" clId="{1FF9570E-BE91-4162-B9C3-6E8B86F3078C}" dt="2020-09-12T17:19:05.158" v="6876" actId="164"/>
          <ac:spMkLst>
            <pc:docMk/>
            <pc:sldMk cId="1535762388" sldId="371"/>
            <ac:spMk id="214" creationId="{9C1C7664-FD29-4D06-833A-C4252641E48B}"/>
          </ac:spMkLst>
        </pc:spChg>
        <pc:spChg chg="add mod">
          <ac:chgData name="Dezhong Yao" userId="794760dbfb091494" providerId="LiveId" clId="{1FF9570E-BE91-4162-B9C3-6E8B86F3078C}" dt="2020-09-12T17:19:05.158" v="6876" actId="164"/>
          <ac:spMkLst>
            <pc:docMk/>
            <pc:sldMk cId="1535762388" sldId="371"/>
            <ac:spMk id="216" creationId="{56BFAB9A-A5A0-467F-9CF7-63DE7D05EB46}"/>
          </ac:spMkLst>
        </pc:spChg>
        <pc:spChg chg="add mod">
          <ac:chgData name="Dezhong Yao" userId="794760dbfb091494" providerId="LiveId" clId="{1FF9570E-BE91-4162-B9C3-6E8B86F3078C}" dt="2020-09-12T17:19:05.158" v="6876" actId="164"/>
          <ac:spMkLst>
            <pc:docMk/>
            <pc:sldMk cId="1535762388" sldId="371"/>
            <ac:spMk id="217" creationId="{EC6738C2-EF06-4CB8-9AA4-CDAB401F4740}"/>
          </ac:spMkLst>
        </pc:spChg>
        <pc:spChg chg="add mod">
          <ac:chgData name="Dezhong Yao" userId="794760dbfb091494" providerId="LiveId" clId="{1FF9570E-BE91-4162-B9C3-6E8B86F3078C}" dt="2020-09-12T17:19:05.158" v="6876" actId="164"/>
          <ac:spMkLst>
            <pc:docMk/>
            <pc:sldMk cId="1535762388" sldId="371"/>
            <ac:spMk id="218" creationId="{3DDB83CB-C6E3-43D2-A713-14F2FA95F877}"/>
          </ac:spMkLst>
        </pc:spChg>
        <pc:spChg chg="add mod">
          <ac:chgData name="Dezhong Yao" userId="794760dbfb091494" providerId="LiveId" clId="{1FF9570E-BE91-4162-B9C3-6E8B86F3078C}" dt="2020-09-12T17:19:05.158" v="6876" actId="164"/>
          <ac:spMkLst>
            <pc:docMk/>
            <pc:sldMk cId="1535762388" sldId="371"/>
            <ac:spMk id="221" creationId="{CB8D6E58-4B63-4C60-914C-D2A6EA3889EE}"/>
          </ac:spMkLst>
        </pc:spChg>
        <pc:spChg chg="add mod">
          <ac:chgData name="Dezhong Yao" userId="794760dbfb091494" providerId="LiveId" clId="{1FF9570E-BE91-4162-B9C3-6E8B86F3078C}" dt="2020-09-12T17:19:05.158" v="6876" actId="164"/>
          <ac:spMkLst>
            <pc:docMk/>
            <pc:sldMk cId="1535762388" sldId="371"/>
            <ac:spMk id="222" creationId="{A0DD3710-75BA-4270-A6D8-53CA815CBD43}"/>
          </ac:spMkLst>
        </pc:spChg>
        <pc:spChg chg="add mod">
          <ac:chgData name="Dezhong Yao" userId="794760dbfb091494" providerId="LiveId" clId="{1FF9570E-BE91-4162-B9C3-6E8B86F3078C}" dt="2020-09-12T17:19:05.158" v="6876" actId="164"/>
          <ac:spMkLst>
            <pc:docMk/>
            <pc:sldMk cId="1535762388" sldId="371"/>
            <ac:spMk id="224" creationId="{63CBAE31-1957-48FA-ADE5-2DE710C6B152}"/>
          </ac:spMkLst>
        </pc:spChg>
        <pc:spChg chg="add mod">
          <ac:chgData name="Dezhong Yao" userId="794760dbfb091494" providerId="LiveId" clId="{1FF9570E-BE91-4162-B9C3-6E8B86F3078C}" dt="2020-09-12T17:19:05.158" v="6876" actId="164"/>
          <ac:spMkLst>
            <pc:docMk/>
            <pc:sldMk cId="1535762388" sldId="371"/>
            <ac:spMk id="225" creationId="{7A1663C0-25CF-4BAE-A79B-0508EE882648}"/>
          </ac:spMkLst>
        </pc:spChg>
        <pc:spChg chg="add mod">
          <ac:chgData name="Dezhong Yao" userId="794760dbfb091494" providerId="LiveId" clId="{1FF9570E-BE91-4162-B9C3-6E8B86F3078C}" dt="2020-09-12T17:19:05.158" v="6876" actId="164"/>
          <ac:spMkLst>
            <pc:docMk/>
            <pc:sldMk cId="1535762388" sldId="371"/>
            <ac:spMk id="228" creationId="{76E2C076-8928-4ACB-93A6-088872BBAE2D}"/>
          </ac:spMkLst>
        </pc:spChg>
        <pc:spChg chg="add mod">
          <ac:chgData name="Dezhong Yao" userId="794760dbfb091494" providerId="LiveId" clId="{1FF9570E-BE91-4162-B9C3-6E8B86F3078C}" dt="2020-09-12T17:19:05.158" v="6876" actId="164"/>
          <ac:spMkLst>
            <pc:docMk/>
            <pc:sldMk cId="1535762388" sldId="371"/>
            <ac:spMk id="230" creationId="{66A4D3CE-5B86-4939-AEC5-E91BF105E78D}"/>
          </ac:spMkLst>
        </pc:spChg>
        <pc:spChg chg="add mod">
          <ac:chgData name="Dezhong Yao" userId="794760dbfb091494" providerId="LiveId" clId="{1FF9570E-BE91-4162-B9C3-6E8B86F3078C}" dt="2020-09-12T17:19:05.158" v="6876" actId="164"/>
          <ac:spMkLst>
            <pc:docMk/>
            <pc:sldMk cId="1535762388" sldId="371"/>
            <ac:spMk id="231" creationId="{B8937701-8C89-4014-B87F-A98C53A72003}"/>
          </ac:spMkLst>
        </pc:spChg>
        <pc:spChg chg="add mod">
          <ac:chgData name="Dezhong Yao" userId="794760dbfb091494" providerId="LiveId" clId="{1FF9570E-BE91-4162-B9C3-6E8B86F3078C}" dt="2020-09-12T17:19:05.158" v="6876" actId="164"/>
          <ac:spMkLst>
            <pc:docMk/>
            <pc:sldMk cId="1535762388" sldId="371"/>
            <ac:spMk id="232" creationId="{83328D03-8FEA-4820-ACFE-E976008196D4}"/>
          </ac:spMkLst>
        </pc:spChg>
        <pc:spChg chg="add mod">
          <ac:chgData name="Dezhong Yao" userId="794760dbfb091494" providerId="LiveId" clId="{1FF9570E-BE91-4162-B9C3-6E8B86F3078C}" dt="2020-09-12T17:19:05.158" v="6876" actId="164"/>
          <ac:spMkLst>
            <pc:docMk/>
            <pc:sldMk cId="1535762388" sldId="371"/>
            <ac:spMk id="236" creationId="{F8BC2105-BB8C-46C0-B8B9-1238A02E88E5}"/>
          </ac:spMkLst>
        </pc:spChg>
        <pc:spChg chg="add mod">
          <ac:chgData name="Dezhong Yao" userId="794760dbfb091494" providerId="LiveId" clId="{1FF9570E-BE91-4162-B9C3-6E8B86F3078C}" dt="2020-09-12T17:19:05.158" v="6876" actId="164"/>
          <ac:spMkLst>
            <pc:docMk/>
            <pc:sldMk cId="1535762388" sldId="371"/>
            <ac:spMk id="237" creationId="{3D3F5D40-7BEF-4664-B948-834A8F4CE870}"/>
          </ac:spMkLst>
        </pc:spChg>
        <pc:spChg chg="add mod">
          <ac:chgData name="Dezhong Yao" userId="794760dbfb091494" providerId="LiveId" clId="{1FF9570E-BE91-4162-B9C3-6E8B86F3078C}" dt="2020-09-12T17:19:05.158" v="6876" actId="164"/>
          <ac:spMkLst>
            <pc:docMk/>
            <pc:sldMk cId="1535762388" sldId="371"/>
            <ac:spMk id="238" creationId="{65E284BC-9B35-4D8F-96AA-26928AED7792}"/>
          </ac:spMkLst>
        </pc:spChg>
        <pc:spChg chg="add mod">
          <ac:chgData name="Dezhong Yao" userId="794760dbfb091494" providerId="LiveId" clId="{1FF9570E-BE91-4162-B9C3-6E8B86F3078C}" dt="2020-09-12T17:19:05.158" v="6876" actId="164"/>
          <ac:spMkLst>
            <pc:docMk/>
            <pc:sldMk cId="1535762388" sldId="371"/>
            <ac:spMk id="239" creationId="{EB9B99BF-E830-4A84-8ED5-BC91B782F01A}"/>
          </ac:spMkLst>
        </pc:spChg>
        <pc:spChg chg="add mod">
          <ac:chgData name="Dezhong Yao" userId="794760dbfb091494" providerId="LiveId" clId="{1FF9570E-BE91-4162-B9C3-6E8B86F3078C}" dt="2020-09-12T17:19:05.158" v="6876" actId="164"/>
          <ac:spMkLst>
            <pc:docMk/>
            <pc:sldMk cId="1535762388" sldId="371"/>
            <ac:spMk id="250" creationId="{0D72FD15-4B56-4841-9234-4A1E49B318E7}"/>
          </ac:spMkLst>
        </pc:spChg>
        <pc:spChg chg="add mod">
          <ac:chgData name="Dezhong Yao" userId="794760dbfb091494" providerId="LiveId" clId="{1FF9570E-BE91-4162-B9C3-6E8B86F3078C}" dt="2020-09-12T17:19:05.158" v="6876" actId="164"/>
          <ac:spMkLst>
            <pc:docMk/>
            <pc:sldMk cId="1535762388" sldId="371"/>
            <ac:spMk id="251" creationId="{33D327C1-3576-4263-9BAC-40FF79AA07D8}"/>
          </ac:spMkLst>
        </pc:spChg>
        <pc:spChg chg="add mod">
          <ac:chgData name="Dezhong Yao" userId="794760dbfb091494" providerId="LiveId" clId="{1FF9570E-BE91-4162-B9C3-6E8B86F3078C}" dt="2020-09-12T17:19:05.158" v="6876" actId="164"/>
          <ac:spMkLst>
            <pc:docMk/>
            <pc:sldMk cId="1535762388" sldId="371"/>
            <ac:spMk id="252" creationId="{5D4B4B49-94A6-4494-8B92-C84CD8DA9C0D}"/>
          </ac:spMkLst>
        </pc:spChg>
        <pc:spChg chg="add mod">
          <ac:chgData name="Dezhong Yao" userId="794760dbfb091494" providerId="LiveId" clId="{1FF9570E-BE91-4162-B9C3-6E8B86F3078C}" dt="2020-09-12T17:19:05.158" v="6876" actId="164"/>
          <ac:spMkLst>
            <pc:docMk/>
            <pc:sldMk cId="1535762388" sldId="371"/>
            <ac:spMk id="253" creationId="{B1BFC67E-245D-4161-8A7B-40F6EA39F1BF}"/>
          </ac:spMkLst>
        </pc:spChg>
        <pc:spChg chg="add mod">
          <ac:chgData name="Dezhong Yao" userId="794760dbfb091494" providerId="LiveId" clId="{1FF9570E-BE91-4162-B9C3-6E8B86F3078C}" dt="2020-09-12T17:19:05.158" v="6876" actId="164"/>
          <ac:spMkLst>
            <pc:docMk/>
            <pc:sldMk cId="1535762388" sldId="371"/>
            <ac:spMk id="254" creationId="{55D7D601-0759-4AA4-8CE8-6758850024BA}"/>
          </ac:spMkLst>
        </pc:spChg>
        <pc:spChg chg="add mod">
          <ac:chgData name="Dezhong Yao" userId="794760dbfb091494" providerId="LiveId" clId="{1FF9570E-BE91-4162-B9C3-6E8B86F3078C}" dt="2020-09-12T17:19:05.158" v="6876" actId="164"/>
          <ac:spMkLst>
            <pc:docMk/>
            <pc:sldMk cId="1535762388" sldId="371"/>
            <ac:spMk id="255" creationId="{02630911-61E0-4CCF-8D7B-B37BF89D693A}"/>
          </ac:spMkLst>
        </pc:spChg>
        <pc:spChg chg="add mod">
          <ac:chgData name="Dezhong Yao" userId="794760dbfb091494" providerId="LiveId" clId="{1FF9570E-BE91-4162-B9C3-6E8B86F3078C}" dt="2020-09-12T17:19:05.158" v="6876" actId="164"/>
          <ac:spMkLst>
            <pc:docMk/>
            <pc:sldMk cId="1535762388" sldId="371"/>
            <ac:spMk id="256" creationId="{6A6F5697-9D5F-4069-AD18-DD18569CC132}"/>
          </ac:spMkLst>
        </pc:spChg>
        <pc:spChg chg="add mod">
          <ac:chgData name="Dezhong Yao" userId="794760dbfb091494" providerId="LiveId" clId="{1FF9570E-BE91-4162-B9C3-6E8B86F3078C}" dt="2020-09-12T17:19:05.158" v="6876" actId="164"/>
          <ac:spMkLst>
            <pc:docMk/>
            <pc:sldMk cId="1535762388" sldId="371"/>
            <ac:spMk id="257" creationId="{F6C6E768-EC84-4D9E-8B2F-E244F919FE91}"/>
          </ac:spMkLst>
        </pc:spChg>
        <pc:spChg chg="add mod">
          <ac:chgData name="Dezhong Yao" userId="794760dbfb091494" providerId="LiveId" clId="{1FF9570E-BE91-4162-B9C3-6E8B86F3078C}" dt="2020-09-12T17:19:05.158" v="6876" actId="164"/>
          <ac:spMkLst>
            <pc:docMk/>
            <pc:sldMk cId="1535762388" sldId="371"/>
            <ac:spMk id="258" creationId="{80E13765-F519-4CCD-B710-324B75CD739E}"/>
          </ac:spMkLst>
        </pc:spChg>
        <pc:spChg chg="add mod">
          <ac:chgData name="Dezhong Yao" userId="794760dbfb091494" providerId="LiveId" clId="{1FF9570E-BE91-4162-B9C3-6E8B86F3078C}" dt="2020-09-12T17:19:05.158" v="6876" actId="164"/>
          <ac:spMkLst>
            <pc:docMk/>
            <pc:sldMk cId="1535762388" sldId="371"/>
            <ac:spMk id="259" creationId="{0402CF8A-08DB-4559-BC12-E74640CE3C43}"/>
          </ac:spMkLst>
        </pc:spChg>
        <pc:spChg chg="add mod">
          <ac:chgData name="Dezhong Yao" userId="794760dbfb091494" providerId="LiveId" clId="{1FF9570E-BE91-4162-B9C3-6E8B86F3078C}" dt="2020-09-12T17:19:05.158" v="6876" actId="164"/>
          <ac:spMkLst>
            <pc:docMk/>
            <pc:sldMk cId="1535762388" sldId="371"/>
            <ac:spMk id="260" creationId="{7396E391-293D-461A-8613-2F1455CB936D}"/>
          </ac:spMkLst>
        </pc:spChg>
        <pc:spChg chg="add mod">
          <ac:chgData name="Dezhong Yao" userId="794760dbfb091494" providerId="LiveId" clId="{1FF9570E-BE91-4162-B9C3-6E8B86F3078C}" dt="2020-09-12T17:19:05.158" v="6876" actId="164"/>
          <ac:spMkLst>
            <pc:docMk/>
            <pc:sldMk cId="1535762388" sldId="371"/>
            <ac:spMk id="261" creationId="{ABD74C1E-A718-426D-B665-7195E8EC087B}"/>
          </ac:spMkLst>
        </pc:spChg>
        <pc:spChg chg="add mod">
          <ac:chgData name="Dezhong Yao" userId="794760dbfb091494" providerId="LiveId" clId="{1FF9570E-BE91-4162-B9C3-6E8B86F3078C}" dt="2020-09-12T17:19:05.158" v="6876" actId="164"/>
          <ac:spMkLst>
            <pc:docMk/>
            <pc:sldMk cId="1535762388" sldId="371"/>
            <ac:spMk id="262" creationId="{44CEFBD5-96D2-4C38-A953-7779954DEF53}"/>
          </ac:spMkLst>
        </pc:spChg>
        <pc:spChg chg="add mod">
          <ac:chgData name="Dezhong Yao" userId="794760dbfb091494" providerId="LiveId" clId="{1FF9570E-BE91-4162-B9C3-6E8B86F3078C}" dt="2020-09-12T17:19:05.158" v="6876" actId="164"/>
          <ac:spMkLst>
            <pc:docMk/>
            <pc:sldMk cId="1535762388" sldId="371"/>
            <ac:spMk id="263" creationId="{429EC599-22A0-4257-AA8F-483F0FE4F18D}"/>
          </ac:spMkLst>
        </pc:spChg>
        <pc:spChg chg="add mod">
          <ac:chgData name="Dezhong Yao" userId="794760dbfb091494" providerId="LiveId" clId="{1FF9570E-BE91-4162-B9C3-6E8B86F3078C}" dt="2020-09-12T17:20:17.036" v="6916"/>
          <ac:spMkLst>
            <pc:docMk/>
            <pc:sldMk cId="1535762388" sldId="371"/>
            <ac:spMk id="266" creationId="{98DF923D-FDC1-48C1-91FC-DA25AB006734}"/>
          </ac:spMkLst>
        </pc:spChg>
        <pc:spChg chg="add mod">
          <ac:chgData name="Dezhong Yao" userId="794760dbfb091494" providerId="LiveId" clId="{1FF9570E-BE91-4162-B9C3-6E8B86F3078C}" dt="2020-09-12T17:26:27.042" v="7474"/>
          <ac:spMkLst>
            <pc:docMk/>
            <pc:sldMk cId="1535762388" sldId="371"/>
            <ac:spMk id="267" creationId="{7DDC2567-59BE-430C-A482-328FE3F2889D}"/>
          </ac:spMkLst>
        </pc:spChg>
        <pc:grpChg chg="del">
          <ac:chgData name="Dezhong Yao" userId="794760dbfb091494" providerId="LiveId" clId="{1FF9570E-BE91-4162-B9C3-6E8B86F3078C}" dt="2020-09-12T17:14:50.490" v="6727" actId="478"/>
          <ac:grpSpMkLst>
            <pc:docMk/>
            <pc:sldMk cId="1535762388" sldId="371"/>
            <ac:grpSpMk id="21" creationId="{5E817382-0882-4CD1-8D18-10E948D13848}"/>
          </ac:grpSpMkLst>
        </pc:grpChg>
        <pc:grpChg chg="add del mod">
          <ac:chgData name="Dezhong Yao" userId="794760dbfb091494" providerId="LiveId" clId="{1FF9570E-BE91-4162-B9C3-6E8B86F3078C}" dt="2020-09-12T17:18:54.782" v="6871" actId="478"/>
          <ac:grpSpMkLst>
            <pc:docMk/>
            <pc:sldMk cId="1535762388" sldId="371"/>
            <ac:grpSpMk id="22" creationId="{C250F6B3-785C-4FDD-8985-5402F30C4B10}"/>
          </ac:grpSpMkLst>
        </pc:grpChg>
        <pc:grpChg chg="add mod">
          <ac:chgData name="Dezhong Yao" userId="794760dbfb091494" providerId="LiveId" clId="{1FF9570E-BE91-4162-B9C3-6E8B86F3078C}" dt="2020-09-12T17:19:18.066" v="6878" actId="1076"/>
          <ac:grpSpMkLst>
            <pc:docMk/>
            <pc:sldMk cId="1535762388" sldId="371"/>
            <ac:grpSpMk id="264" creationId="{5FD63B14-C1FD-4773-B61A-78E7579A2053}"/>
          </ac:grpSpMkLst>
        </pc:grpChg>
        <pc:cxnChg chg="mod">
          <ac:chgData name="Dezhong Yao" userId="794760dbfb091494" providerId="LiveId" clId="{1FF9570E-BE91-4162-B9C3-6E8B86F3078C}" dt="2020-09-12T17:14:50.490" v="6727" actId="478"/>
          <ac:cxnSpMkLst>
            <pc:docMk/>
            <pc:sldMk cId="1535762388" sldId="371"/>
            <ac:cxnSpMk id="10" creationId="{A08C18BD-2171-4C89-9E74-259DDA71750C}"/>
          </ac:cxnSpMkLst>
        </pc:cxnChg>
        <pc:cxnChg chg="mod">
          <ac:chgData name="Dezhong Yao" userId="794760dbfb091494" providerId="LiveId" clId="{1FF9570E-BE91-4162-B9C3-6E8B86F3078C}" dt="2020-09-12T17:14:50.490" v="6727" actId="478"/>
          <ac:cxnSpMkLst>
            <pc:docMk/>
            <pc:sldMk cId="1535762388" sldId="371"/>
            <ac:cxnSpMk id="11" creationId="{EDBEDAB4-D489-44E9-BF58-803B204E4305}"/>
          </ac:cxnSpMkLst>
        </pc:cxnChg>
        <pc:cxnChg chg="mod">
          <ac:chgData name="Dezhong Yao" userId="794760dbfb091494" providerId="LiveId" clId="{1FF9570E-BE91-4162-B9C3-6E8B86F3078C}" dt="2020-09-12T17:14:50.490" v="6727" actId="478"/>
          <ac:cxnSpMkLst>
            <pc:docMk/>
            <pc:sldMk cId="1535762388" sldId="371"/>
            <ac:cxnSpMk id="12" creationId="{3AB301D3-BB27-4FBB-ACE9-3220657B737D}"/>
          </ac:cxnSpMkLst>
        </pc:cxnChg>
        <pc:cxnChg chg="mod">
          <ac:chgData name="Dezhong Yao" userId="794760dbfb091494" providerId="LiveId" clId="{1FF9570E-BE91-4162-B9C3-6E8B86F3078C}" dt="2020-09-12T17:14:50.490" v="6727" actId="478"/>
          <ac:cxnSpMkLst>
            <pc:docMk/>
            <pc:sldMk cId="1535762388" sldId="371"/>
            <ac:cxnSpMk id="13" creationId="{C8C37D94-D30A-417C-95E8-7D407FDF0F45}"/>
          </ac:cxnSpMkLst>
        </pc:cxnChg>
        <pc:cxnChg chg="mod">
          <ac:chgData name="Dezhong Yao" userId="794760dbfb091494" providerId="LiveId" clId="{1FF9570E-BE91-4162-B9C3-6E8B86F3078C}" dt="2020-09-12T17:14:50.490" v="6727" actId="478"/>
          <ac:cxnSpMkLst>
            <pc:docMk/>
            <pc:sldMk cId="1535762388" sldId="371"/>
            <ac:cxnSpMk id="14" creationId="{232D9352-4877-41AE-92B4-E4FF9A82593F}"/>
          </ac:cxnSpMkLst>
        </pc:cxnChg>
        <pc:cxnChg chg="add mod">
          <ac:chgData name="Dezhong Yao" userId="794760dbfb091494" providerId="LiveId" clId="{1FF9570E-BE91-4162-B9C3-6E8B86F3078C}" dt="2020-09-12T17:18:54.782" v="6871" actId="478"/>
          <ac:cxnSpMkLst>
            <pc:docMk/>
            <pc:sldMk cId="1535762388" sldId="371"/>
            <ac:cxnSpMk id="30" creationId="{1B35FFE8-E1AC-4662-8E03-56A0FBECA0AF}"/>
          </ac:cxnSpMkLst>
        </pc:cxnChg>
        <pc:cxnChg chg="add mod">
          <ac:chgData name="Dezhong Yao" userId="794760dbfb091494" providerId="LiveId" clId="{1FF9570E-BE91-4162-B9C3-6E8B86F3078C}" dt="2020-09-12T17:18:54.782" v="6871" actId="478"/>
          <ac:cxnSpMkLst>
            <pc:docMk/>
            <pc:sldMk cId="1535762388" sldId="371"/>
            <ac:cxnSpMk id="31" creationId="{7058EC26-4533-4670-B635-401C2E623889}"/>
          </ac:cxnSpMkLst>
        </pc:cxnChg>
        <pc:cxnChg chg="add mod">
          <ac:chgData name="Dezhong Yao" userId="794760dbfb091494" providerId="LiveId" clId="{1FF9570E-BE91-4162-B9C3-6E8B86F3078C}" dt="2020-09-12T17:18:54.782" v="6871" actId="478"/>
          <ac:cxnSpMkLst>
            <pc:docMk/>
            <pc:sldMk cId="1535762388" sldId="371"/>
            <ac:cxnSpMk id="32" creationId="{88781553-ECA1-4BBE-8E57-B2760502ABC3}"/>
          </ac:cxnSpMkLst>
        </pc:cxnChg>
        <pc:cxnChg chg="add mod">
          <ac:chgData name="Dezhong Yao" userId="794760dbfb091494" providerId="LiveId" clId="{1FF9570E-BE91-4162-B9C3-6E8B86F3078C}" dt="2020-09-12T17:18:54.782" v="6871" actId="478"/>
          <ac:cxnSpMkLst>
            <pc:docMk/>
            <pc:sldMk cId="1535762388" sldId="371"/>
            <ac:cxnSpMk id="33" creationId="{B72DD84E-F3F1-474A-B55F-B805E3C657BC}"/>
          </ac:cxnSpMkLst>
        </pc:cxnChg>
        <pc:cxnChg chg="add mod">
          <ac:chgData name="Dezhong Yao" userId="794760dbfb091494" providerId="LiveId" clId="{1FF9570E-BE91-4162-B9C3-6E8B86F3078C}" dt="2020-09-12T17:18:54.782" v="6871" actId="478"/>
          <ac:cxnSpMkLst>
            <pc:docMk/>
            <pc:sldMk cId="1535762388" sldId="371"/>
            <ac:cxnSpMk id="34" creationId="{D0C874AC-3715-4AE6-BDAD-EC8022AA00EA}"/>
          </ac:cxnSpMkLst>
        </pc:cxnChg>
        <pc:cxnChg chg="add mod">
          <ac:chgData name="Dezhong Yao" userId="794760dbfb091494" providerId="LiveId" clId="{1FF9570E-BE91-4162-B9C3-6E8B86F3078C}" dt="2020-09-12T17:18:54.782" v="6871" actId="478"/>
          <ac:cxnSpMkLst>
            <pc:docMk/>
            <pc:sldMk cId="1535762388" sldId="371"/>
            <ac:cxnSpMk id="35" creationId="{975DA2EE-E180-4758-B286-307D8F94E1EA}"/>
          </ac:cxnSpMkLst>
        </pc:cxnChg>
        <pc:cxnChg chg="add mod">
          <ac:chgData name="Dezhong Yao" userId="794760dbfb091494" providerId="LiveId" clId="{1FF9570E-BE91-4162-B9C3-6E8B86F3078C}" dt="2020-09-12T17:18:54.782" v="6871" actId="478"/>
          <ac:cxnSpMkLst>
            <pc:docMk/>
            <pc:sldMk cId="1535762388" sldId="371"/>
            <ac:cxnSpMk id="36" creationId="{B328C49E-54D1-4EAB-9A7C-B5DCD50EE198}"/>
          </ac:cxnSpMkLst>
        </pc:cxnChg>
        <pc:cxnChg chg="add mod">
          <ac:chgData name="Dezhong Yao" userId="794760dbfb091494" providerId="LiveId" clId="{1FF9570E-BE91-4162-B9C3-6E8B86F3078C}" dt="2020-09-12T17:18:54.782" v="6871" actId="478"/>
          <ac:cxnSpMkLst>
            <pc:docMk/>
            <pc:sldMk cId="1535762388" sldId="371"/>
            <ac:cxnSpMk id="37" creationId="{C6660948-A96E-4DC3-A657-67D6B80CBD49}"/>
          </ac:cxnSpMkLst>
        </pc:cxnChg>
        <pc:cxnChg chg="add mod">
          <ac:chgData name="Dezhong Yao" userId="794760dbfb091494" providerId="LiveId" clId="{1FF9570E-BE91-4162-B9C3-6E8B86F3078C}" dt="2020-09-12T17:18:54.782" v="6871" actId="478"/>
          <ac:cxnSpMkLst>
            <pc:docMk/>
            <pc:sldMk cId="1535762388" sldId="371"/>
            <ac:cxnSpMk id="38" creationId="{4DAAEFBB-5333-42C3-B469-BCF1AF035CB2}"/>
          </ac:cxnSpMkLst>
        </pc:cxnChg>
        <pc:cxnChg chg="add mod">
          <ac:chgData name="Dezhong Yao" userId="794760dbfb091494" providerId="LiveId" clId="{1FF9570E-BE91-4162-B9C3-6E8B86F3078C}" dt="2020-09-12T17:18:54.782" v="6871" actId="478"/>
          <ac:cxnSpMkLst>
            <pc:docMk/>
            <pc:sldMk cId="1535762388" sldId="371"/>
            <ac:cxnSpMk id="43" creationId="{E91BB017-E26B-4826-AF37-D8757735056F}"/>
          </ac:cxnSpMkLst>
        </pc:cxnChg>
        <pc:cxnChg chg="add mod">
          <ac:chgData name="Dezhong Yao" userId="794760dbfb091494" providerId="LiveId" clId="{1FF9570E-BE91-4162-B9C3-6E8B86F3078C}" dt="2020-09-12T17:18:54.782" v="6871" actId="478"/>
          <ac:cxnSpMkLst>
            <pc:docMk/>
            <pc:sldMk cId="1535762388" sldId="371"/>
            <ac:cxnSpMk id="46" creationId="{5BC70844-EF3E-426A-98E3-EFD183603A25}"/>
          </ac:cxnSpMkLst>
        </pc:cxnChg>
        <pc:cxnChg chg="add mod">
          <ac:chgData name="Dezhong Yao" userId="794760dbfb091494" providerId="LiveId" clId="{1FF9570E-BE91-4162-B9C3-6E8B86F3078C}" dt="2020-09-12T17:18:54.782" v="6871" actId="478"/>
          <ac:cxnSpMkLst>
            <pc:docMk/>
            <pc:sldMk cId="1535762388" sldId="371"/>
            <ac:cxnSpMk id="51" creationId="{5F3B1D1C-A5EC-4DFA-8E90-AC623DBDA372}"/>
          </ac:cxnSpMkLst>
        </pc:cxnChg>
        <pc:cxnChg chg="add mod">
          <ac:chgData name="Dezhong Yao" userId="794760dbfb091494" providerId="LiveId" clId="{1FF9570E-BE91-4162-B9C3-6E8B86F3078C}" dt="2020-09-12T17:18:54.782" v="6871" actId="478"/>
          <ac:cxnSpMkLst>
            <pc:docMk/>
            <pc:sldMk cId="1535762388" sldId="371"/>
            <ac:cxnSpMk id="52" creationId="{58314004-5442-42A1-95DC-390E5676C874}"/>
          </ac:cxnSpMkLst>
        </pc:cxnChg>
        <pc:cxnChg chg="add mod">
          <ac:chgData name="Dezhong Yao" userId="794760dbfb091494" providerId="LiveId" clId="{1FF9570E-BE91-4162-B9C3-6E8B86F3078C}" dt="2020-09-12T17:16:07.348" v="6870" actId="164"/>
          <ac:cxnSpMkLst>
            <pc:docMk/>
            <pc:sldMk cId="1535762388" sldId="371"/>
            <ac:cxnSpMk id="55" creationId="{AF8DBB1C-C8F7-4C18-8FBC-727C396B346F}"/>
          </ac:cxnSpMkLst>
        </pc:cxnChg>
        <pc:cxnChg chg="add mod">
          <ac:chgData name="Dezhong Yao" userId="794760dbfb091494" providerId="LiveId" clId="{1FF9570E-BE91-4162-B9C3-6E8B86F3078C}" dt="2020-09-12T17:18:54.782" v="6871" actId="478"/>
          <ac:cxnSpMkLst>
            <pc:docMk/>
            <pc:sldMk cId="1535762388" sldId="371"/>
            <ac:cxnSpMk id="59" creationId="{387C0801-D1D2-4FA0-88B3-9FA3AB32D96D}"/>
          </ac:cxnSpMkLst>
        </pc:cxnChg>
        <pc:cxnChg chg="add mod">
          <ac:chgData name="Dezhong Yao" userId="794760dbfb091494" providerId="LiveId" clId="{1FF9570E-BE91-4162-B9C3-6E8B86F3078C}" dt="2020-09-12T17:18:54.782" v="6871" actId="478"/>
          <ac:cxnSpMkLst>
            <pc:docMk/>
            <pc:sldMk cId="1535762388" sldId="371"/>
            <ac:cxnSpMk id="60" creationId="{054E450F-70A4-4D43-9859-909DC3562940}"/>
          </ac:cxnSpMkLst>
        </pc:cxnChg>
        <pc:cxnChg chg="add mod">
          <ac:chgData name="Dezhong Yao" userId="794760dbfb091494" providerId="LiveId" clId="{1FF9570E-BE91-4162-B9C3-6E8B86F3078C}" dt="2020-09-12T17:18:54.782" v="6871" actId="478"/>
          <ac:cxnSpMkLst>
            <pc:docMk/>
            <pc:sldMk cId="1535762388" sldId="371"/>
            <ac:cxnSpMk id="63" creationId="{1C2AD783-7E50-4507-9995-7A201C6C58B6}"/>
          </ac:cxnSpMkLst>
        </pc:cxnChg>
        <pc:cxnChg chg="add mod">
          <ac:chgData name="Dezhong Yao" userId="794760dbfb091494" providerId="LiveId" clId="{1FF9570E-BE91-4162-B9C3-6E8B86F3078C}" dt="2020-09-12T17:18:54.782" v="6871" actId="478"/>
          <ac:cxnSpMkLst>
            <pc:docMk/>
            <pc:sldMk cId="1535762388" sldId="371"/>
            <ac:cxnSpMk id="66" creationId="{816F971A-EC3A-40B5-982F-52E62276736E}"/>
          </ac:cxnSpMkLst>
        </pc:cxnChg>
        <pc:cxnChg chg="add mod">
          <ac:chgData name="Dezhong Yao" userId="794760dbfb091494" providerId="LiveId" clId="{1FF9570E-BE91-4162-B9C3-6E8B86F3078C}" dt="2020-09-12T17:18:54.782" v="6871" actId="478"/>
          <ac:cxnSpMkLst>
            <pc:docMk/>
            <pc:sldMk cId="1535762388" sldId="371"/>
            <ac:cxnSpMk id="67" creationId="{E5A5E969-0AE7-4AB0-B82D-622455B9DE0F}"/>
          </ac:cxnSpMkLst>
        </pc:cxnChg>
        <pc:cxnChg chg="add mod">
          <ac:chgData name="Dezhong Yao" userId="794760dbfb091494" providerId="LiveId" clId="{1FF9570E-BE91-4162-B9C3-6E8B86F3078C}" dt="2020-09-12T17:18:54.782" v="6871" actId="478"/>
          <ac:cxnSpMkLst>
            <pc:docMk/>
            <pc:sldMk cId="1535762388" sldId="371"/>
            <ac:cxnSpMk id="69" creationId="{CDCB767C-6D88-471B-ACCF-C8335EF21F55}"/>
          </ac:cxnSpMkLst>
        </pc:cxnChg>
        <pc:cxnChg chg="add mod">
          <ac:chgData name="Dezhong Yao" userId="794760dbfb091494" providerId="LiveId" clId="{1FF9570E-BE91-4162-B9C3-6E8B86F3078C}" dt="2020-09-12T17:18:54.782" v="6871" actId="478"/>
          <ac:cxnSpMkLst>
            <pc:docMk/>
            <pc:sldMk cId="1535762388" sldId="371"/>
            <ac:cxnSpMk id="73" creationId="{9BB40912-C3AF-4ED3-9900-C634076FADC1}"/>
          </ac:cxnSpMkLst>
        </pc:cxnChg>
        <pc:cxnChg chg="add mod">
          <ac:chgData name="Dezhong Yao" userId="794760dbfb091494" providerId="LiveId" clId="{1FF9570E-BE91-4162-B9C3-6E8B86F3078C}" dt="2020-09-12T17:18:54.782" v="6871" actId="478"/>
          <ac:cxnSpMkLst>
            <pc:docMk/>
            <pc:sldMk cId="1535762388" sldId="371"/>
            <ac:cxnSpMk id="74" creationId="{72BC95DB-0A9B-459B-9625-02B48AC4C5C9}"/>
          </ac:cxnSpMkLst>
        </pc:cxnChg>
        <pc:cxnChg chg="add mod">
          <ac:chgData name="Dezhong Yao" userId="794760dbfb091494" providerId="LiveId" clId="{1FF9570E-BE91-4162-B9C3-6E8B86F3078C}" dt="2020-09-12T17:18:54.782" v="6871" actId="478"/>
          <ac:cxnSpMkLst>
            <pc:docMk/>
            <pc:sldMk cId="1535762388" sldId="371"/>
            <ac:cxnSpMk id="75" creationId="{0429E728-3259-4D89-ACBA-ED62C85B132A}"/>
          </ac:cxnSpMkLst>
        </pc:cxnChg>
        <pc:cxnChg chg="add mod">
          <ac:chgData name="Dezhong Yao" userId="794760dbfb091494" providerId="LiveId" clId="{1FF9570E-BE91-4162-B9C3-6E8B86F3078C}" dt="2020-09-12T17:18:54.782" v="6871" actId="478"/>
          <ac:cxnSpMkLst>
            <pc:docMk/>
            <pc:sldMk cId="1535762388" sldId="371"/>
            <ac:cxnSpMk id="80" creationId="{88CB11D2-5CE0-4B0F-B68A-C2A8348BA13D}"/>
          </ac:cxnSpMkLst>
        </pc:cxnChg>
        <pc:cxnChg chg="add mod">
          <ac:chgData name="Dezhong Yao" userId="794760dbfb091494" providerId="LiveId" clId="{1FF9570E-BE91-4162-B9C3-6E8B86F3078C}" dt="2020-09-12T17:18:54.782" v="6871" actId="478"/>
          <ac:cxnSpMkLst>
            <pc:docMk/>
            <pc:sldMk cId="1535762388" sldId="371"/>
            <ac:cxnSpMk id="81" creationId="{CDEA81B8-E742-47C6-AB97-45D14E12A409}"/>
          </ac:cxnSpMkLst>
        </pc:cxnChg>
        <pc:cxnChg chg="add mod">
          <ac:chgData name="Dezhong Yao" userId="794760dbfb091494" providerId="LiveId" clId="{1FF9570E-BE91-4162-B9C3-6E8B86F3078C}" dt="2020-09-12T17:18:54.782" v="6871" actId="478"/>
          <ac:cxnSpMkLst>
            <pc:docMk/>
            <pc:sldMk cId="1535762388" sldId="371"/>
            <ac:cxnSpMk id="82" creationId="{89CC0D61-FC3E-4595-8688-EE4F0F12C683}"/>
          </ac:cxnSpMkLst>
        </pc:cxnChg>
        <pc:cxnChg chg="add mod">
          <ac:chgData name="Dezhong Yao" userId="794760dbfb091494" providerId="LiveId" clId="{1FF9570E-BE91-4162-B9C3-6E8B86F3078C}" dt="2020-09-12T17:16:07.348" v="6870" actId="164"/>
          <ac:cxnSpMkLst>
            <pc:docMk/>
            <pc:sldMk cId="1535762388" sldId="371"/>
            <ac:cxnSpMk id="83" creationId="{BE4D3238-416F-449B-948D-251DF8C60E37}"/>
          </ac:cxnSpMkLst>
        </pc:cxnChg>
        <pc:cxnChg chg="add mod">
          <ac:chgData name="Dezhong Yao" userId="794760dbfb091494" providerId="LiveId" clId="{1FF9570E-BE91-4162-B9C3-6E8B86F3078C}" dt="2020-09-12T17:16:07.348" v="6870" actId="164"/>
          <ac:cxnSpMkLst>
            <pc:docMk/>
            <pc:sldMk cId="1535762388" sldId="371"/>
            <ac:cxnSpMk id="84" creationId="{0F5BA637-5A52-4247-9C9B-67882D2E7898}"/>
          </ac:cxnSpMkLst>
        </pc:cxnChg>
        <pc:cxnChg chg="add mod">
          <ac:chgData name="Dezhong Yao" userId="794760dbfb091494" providerId="LiveId" clId="{1FF9570E-BE91-4162-B9C3-6E8B86F3078C}" dt="2020-09-12T17:16:07.348" v="6870" actId="164"/>
          <ac:cxnSpMkLst>
            <pc:docMk/>
            <pc:sldMk cId="1535762388" sldId="371"/>
            <ac:cxnSpMk id="85" creationId="{16445323-C768-4002-A04B-E66E7058549B}"/>
          </ac:cxnSpMkLst>
        </pc:cxnChg>
        <pc:cxnChg chg="add mod">
          <ac:chgData name="Dezhong Yao" userId="794760dbfb091494" providerId="LiveId" clId="{1FF9570E-BE91-4162-B9C3-6E8B86F3078C}" dt="2020-09-12T17:16:07.348" v="6870" actId="164"/>
          <ac:cxnSpMkLst>
            <pc:docMk/>
            <pc:sldMk cId="1535762388" sldId="371"/>
            <ac:cxnSpMk id="86" creationId="{81B71934-E17B-4EF1-85A2-338E15E04207}"/>
          </ac:cxnSpMkLst>
        </pc:cxnChg>
        <pc:cxnChg chg="add mod">
          <ac:chgData name="Dezhong Yao" userId="794760dbfb091494" providerId="LiveId" clId="{1FF9570E-BE91-4162-B9C3-6E8B86F3078C}" dt="2020-09-12T17:16:07.348" v="6870" actId="164"/>
          <ac:cxnSpMkLst>
            <pc:docMk/>
            <pc:sldMk cId="1535762388" sldId="371"/>
            <ac:cxnSpMk id="87" creationId="{2249529B-6A22-4E7F-90B4-30B52F3F464E}"/>
          </ac:cxnSpMkLst>
        </pc:cxnChg>
        <pc:cxnChg chg="add mod">
          <ac:chgData name="Dezhong Yao" userId="794760dbfb091494" providerId="LiveId" clId="{1FF9570E-BE91-4162-B9C3-6E8B86F3078C}" dt="2020-09-12T17:16:07.348" v="6870" actId="164"/>
          <ac:cxnSpMkLst>
            <pc:docMk/>
            <pc:sldMk cId="1535762388" sldId="371"/>
            <ac:cxnSpMk id="88" creationId="{824377C7-7431-43FF-8832-4FA7EDF2035B}"/>
          </ac:cxnSpMkLst>
        </pc:cxnChg>
        <pc:cxnChg chg="add mod">
          <ac:chgData name="Dezhong Yao" userId="794760dbfb091494" providerId="LiveId" clId="{1FF9570E-BE91-4162-B9C3-6E8B86F3078C}" dt="2020-09-12T17:16:07.348" v="6870" actId="164"/>
          <ac:cxnSpMkLst>
            <pc:docMk/>
            <pc:sldMk cId="1535762388" sldId="371"/>
            <ac:cxnSpMk id="89" creationId="{BCFC3E2E-DC33-4EDB-BF63-02E7850BAA1A}"/>
          </ac:cxnSpMkLst>
        </pc:cxnChg>
        <pc:cxnChg chg="add del mod">
          <ac:chgData name="Dezhong Yao" userId="794760dbfb091494" providerId="LiveId" clId="{1FF9570E-BE91-4162-B9C3-6E8B86F3078C}" dt="2020-09-12T17:18:57.813" v="6873"/>
          <ac:cxnSpMkLst>
            <pc:docMk/>
            <pc:sldMk cId="1535762388" sldId="371"/>
            <ac:cxnSpMk id="110" creationId="{216CBBD1-D623-4DEF-A2F1-74CA7F4A2D7B}"/>
          </ac:cxnSpMkLst>
        </pc:cxnChg>
        <pc:cxnChg chg="add del mod">
          <ac:chgData name="Dezhong Yao" userId="794760dbfb091494" providerId="LiveId" clId="{1FF9570E-BE91-4162-B9C3-6E8B86F3078C}" dt="2020-09-12T17:18:57.813" v="6873"/>
          <ac:cxnSpMkLst>
            <pc:docMk/>
            <pc:sldMk cId="1535762388" sldId="371"/>
            <ac:cxnSpMk id="111" creationId="{E44B64AF-E638-4E59-A7EA-593414E6549C}"/>
          </ac:cxnSpMkLst>
        </pc:cxnChg>
        <pc:cxnChg chg="add del mod">
          <ac:chgData name="Dezhong Yao" userId="794760dbfb091494" providerId="LiveId" clId="{1FF9570E-BE91-4162-B9C3-6E8B86F3078C}" dt="2020-09-12T17:18:57.813" v="6873"/>
          <ac:cxnSpMkLst>
            <pc:docMk/>
            <pc:sldMk cId="1535762388" sldId="371"/>
            <ac:cxnSpMk id="112" creationId="{E0B35938-3C6D-46B1-A20C-3AEAE0F4F89D}"/>
          </ac:cxnSpMkLst>
        </pc:cxnChg>
        <pc:cxnChg chg="add del mod">
          <ac:chgData name="Dezhong Yao" userId="794760dbfb091494" providerId="LiveId" clId="{1FF9570E-BE91-4162-B9C3-6E8B86F3078C}" dt="2020-09-12T17:18:57.813" v="6873"/>
          <ac:cxnSpMkLst>
            <pc:docMk/>
            <pc:sldMk cId="1535762388" sldId="371"/>
            <ac:cxnSpMk id="113" creationId="{3011665F-19C0-42F1-A395-A44CF6B33360}"/>
          </ac:cxnSpMkLst>
        </pc:cxnChg>
        <pc:cxnChg chg="add del mod">
          <ac:chgData name="Dezhong Yao" userId="794760dbfb091494" providerId="LiveId" clId="{1FF9570E-BE91-4162-B9C3-6E8B86F3078C}" dt="2020-09-12T17:18:57.813" v="6873"/>
          <ac:cxnSpMkLst>
            <pc:docMk/>
            <pc:sldMk cId="1535762388" sldId="371"/>
            <ac:cxnSpMk id="114" creationId="{1A560A8E-2753-488B-A841-414A6A569E81}"/>
          </ac:cxnSpMkLst>
        </pc:cxnChg>
        <pc:cxnChg chg="add del mod">
          <ac:chgData name="Dezhong Yao" userId="794760dbfb091494" providerId="LiveId" clId="{1FF9570E-BE91-4162-B9C3-6E8B86F3078C}" dt="2020-09-12T17:18:57.813" v="6873"/>
          <ac:cxnSpMkLst>
            <pc:docMk/>
            <pc:sldMk cId="1535762388" sldId="371"/>
            <ac:cxnSpMk id="115" creationId="{1FCD4660-B878-4152-BB84-B370A149C72B}"/>
          </ac:cxnSpMkLst>
        </pc:cxnChg>
        <pc:cxnChg chg="add del mod">
          <ac:chgData name="Dezhong Yao" userId="794760dbfb091494" providerId="LiveId" clId="{1FF9570E-BE91-4162-B9C3-6E8B86F3078C}" dt="2020-09-12T17:18:57.813" v="6873"/>
          <ac:cxnSpMkLst>
            <pc:docMk/>
            <pc:sldMk cId="1535762388" sldId="371"/>
            <ac:cxnSpMk id="116" creationId="{677E6056-5A9C-438E-8139-A32DDB06F32F}"/>
          </ac:cxnSpMkLst>
        </pc:cxnChg>
        <pc:cxnChg chg="add del mod">
          <ac:chgData name="Dezhong Yao" userId="794760dbfb091494" providerId="LiveId" clId="{1FF9570E-BE91-4162-B9C3-6E8B86F3078C}" dt="2020-09-12T17:18:57.813" v="6873"/>
          <ac:cxnSpMkLst>
            <pc:docMk/>
            <pc:sldMk cId="1535762388" sldId="371"/>
            <ac:cxnSpMk id="117" creationId="{29DBA225-E25D-4D99-AD4E-90CE97471AC7}"/>
          </ac:cxnSpMkLst>
        </pc:cxnChg>
        <pc:cxnChg chg="add del mod">
          <ac:chgData name="Dezhong Yao" userId="794760dbfb091494" providerId="LiveId" clId="{1FF9570E-BE91-4162-B9C3-6E8B86F3078C}" dt="2020-09-12T17:18:57.813" v="6873"/>
          <ac:cxnSpMkLst>
            <pc:docMk/>
            <pc:sldMk cId="1535762388" sldId="371"/>
            <ac:cxnSpMk id="118" creationId="{09ACABE4-DC63-405F-95B3-5026316E689A}"/>
          </ac:cxnSpMkLst>
        </pc:cxnChg>
        <pc:cxnChg chg="add del mod">
          <ac:chgData name="Dezhong Yao" userId="794760dbfb091494" providerId="LiveId" clId="{1FF9570E-BE91-4162-B9C3-6E8B86F3078C}" dt="2020-09-12T17:18:57.813" v="6873"/>
          <ac:cxnSpMkLst>
            <pc:docMk/>
            <pc:sldMk cId="1535762388" sldId="371"/>
            <ac:cxnSpMk id="123" creationId="{794CDE51-C964-40A9-A537-9EA42BC025D9}"/>
          </ac:cxnSpMkLst>
        </pc:cxnChg>
        <pc:cxnChg chg="add del mod">
          <ac:chgData name="Dezhong Yao" userId="794760dbfb091494" providerId="LiveId" clId="{1FF9570E-BE91-4162-B9C3-6E8B86F3078C}" dt="2020-09-12T17:18:57.813" v="6873"/>
          <ac:cxnSpMkLst>
            <pc:docMk/>
            <pc:sldMk cId="1535762388" sldId="371"/>
            <ac:cxnSpMk id="126" creationId="{072EE7E7-AC62-4FB0-B5D9-48BE9A5DE9FF}"/>
          </ac:cxnSpMkLst>
        </pc:cxnChg>
        <pc:cxnChg chg="add del mod">
          <ac:chgData name="Dezhong Yao" userId="794760dbfb091494" providerId="LiveId" clId="{1FF9570E-BE91-4162-B9C3-6E8B86F3078C}" dt="2020-09-12T17:18:57.813" v="6873"/>
          <ac:cxnSpMkLst>
            <pc:docMk/>
            <pc:sldMk cId="1535762388" sldId="371"/>
            <ac:cxnSpMk id="131" creationId="{0BA5B013-ED3C-4D42-90DE-893BF3B38F80}"/>
          </ac:cxnSpMkLst>
        </pc:cxnChg>
        <pc:cxnChg chg="add del mod">
          <ac:chgData name="Dezhong Yao" userId="794760dbfb091494" providerId="LiveId" clId="{1FF9570E-BE91-4162-B9C3-6E8B86F3078C}" dt="2020-09-12T17:18:57.813" v="6873"/>
          <ac:cxnSpMkLst>
            <pc:docMk/>
            <pc:sldMk cId="1535762388" sldId="371"/>
            <ac:cxnSpMk id="132" creationId="{BEEAD95F-0AF7-4AF9-8C9D-230180589FE3}"/>
          </ac:cxnSpMkLst>
        </pc:cxnChg>
        <pc:cxnChg chg="add del mod">
          <ac:chgData name="Dezhong Yao" userId="794760dbfb091494" providerId="LiveId" clId="{1FF9570E-BE91-4162-B9C3-6E8B86F3078C}" dt="2020-09-12T17:18:57.813" v="6873"/>
          <ac:cxnSpMkLst>
            <pc:docMk/>
            <pc:sldMk cId="1535762388" sldId="371"/>
            <ac:cxnSpMk id="135" creationId="{270D9BE6-1C0B-4A47-879B-E41754FB52EB}"/>
          </ac:cxnSpMkLst>
        </pc:cxnChg>
        <pc:cxnChg chg="add del mod">
          <ac:chgData name="Dezhong Yao" userId="794760dbfb091494" providerId="LiveId" clId="{1FF9570E-BE91-4162-B9C3-6E8B86F3078C}" dt="2020-09-12T17:18:57.813" v="6873"/>
          <ac:cxnSpMkLst>
            <pc:docMk/>
            <pc:sldMk cId="1535762388" sldId="371"/>
            <ac:cxnSpMk id="139" creationId="{7C3BF619-22D0-4A75-B0D8-9325E2CE88C3}"/>
          </ac:cxnSpMkLst>
        </pc:cxnChg>
        <pc:cxnChg chg="add del mod">
          <ac:chgData name="Dezhong Yao" userId="794760dbfb091494" providerId="LiveId" clId="{1FF9570E-BE91-4162-B9C3-6E8B86F3078C}" dt="2020-09-12T17:18:57.813" v="6873"/>
          <ac:cxnSpMkLst>
            <pc:docMk/>
            <pc:sldMk cId="1535762388" sldId="371"/>
            <ac:cxnSpMk id="140" creationId="{33A34E8C-66C0-45F9-BCFD-E22095330A0F}"/>
          </ac:cxnSpMkLst>
        </pc:cxnChg>
        <pc:cxnChg chg="add del mod">
          <ac:chgData name="Dezhong Yao" userId="794760dbfb091494" providerId="LiveId" clId="{1FF9570E-BE91-4162-B9C3-6E8B86F3078C}" dt="2020-09-12T17:18:57.813" v="6873"/>
          <ac:cxnSpMkLst>
            <pc:docMk/>
            <pc:sldMk cId="1535762388" sldId="371"/>
            <ac:cxnSpMk id="143" creationId="{03D0821D-DE9E-4D15-8DA7-4C7BD14D6373}"/>
          </ac:cxnSpMkLst>
        </pc:cxnChg>
        <pc:cxnChg chg="add del mod">
          <ac:chgData name="Dezhong Yao" userId="794760dbfb091494" providerId="LiveId" clId="{1FF9570E-BE91-4162-B9C3-6E8B86F3078C}" dt="2020-09-12T17:18:57.813" v="6873"/>
          <ac:cxnSpMkLst>
            <pc:docMk/>
            <pc:sldMk cId="1535762388" sldId="371"/>
            <ac:cxnSpMk id="146" creationId="{811748C4-D2F6-4678-B071-D115B244F7B3}"/>
          </ac:cxnSpMkLst>
        </pc:cxnChg>
        <pc:cxnChg chg="add del mod">
          <ac:chgData name="Dezhong Yao" userId="794760dbfb091494" providerId="LiveId" clId="{1FF9570E-BE91-4162-B9C3-6E8B86F3078C}" dt="2020-09-12T17:18:57.813" v="6873"/>
          <ac:cxnSpMkLst>
            <pc:docMk/>
            <pc:sldMk cId="1535762388" sldId="371"/>
            <ac:cxnSpMk id="147" creationId="{3151BECA-6006-41CC-85F8-FE9879A69510}"/>
          </ac:cxnSpMkLst>
        </pc:cxnChg>
        <pc:cxnChg chg="add del mod">
          <ac:chgData name="Dezhong Yao" userId="794760dbfb091494" providerId="LiveId" clId="{1FF9570E-BE91-4162-B9C3-6E8B86F3078C}" dt="2020-09-12T17:18:57.813" v="6873"/>
          <ac:cxnSpMkLst>
            <pc:docMk/>
            <pc:sldMk cId="1535762388" sldId="371"/>
            <ac:cxnSpMk id="149" creationId="{2034F9E7-5D45-4B4A-B430-4C2901C5FAB1}"/>
          </ac:cxnSpMkLst>
        </pc:cxnChg>
        <pc:cxnChg chg="add del mod">
          <ac:chgData name="Dezhong Yao" userId="794760dbfb091494" providerId="LiveId" clId="{1FF9570E-BE91-4162-B9C3-6E8B86F3078C}" dt="2020-09-12T17:18:57.813" v="6873"/>
          <ac:cxnSpMkLst>
            <pc:docMk/>
            <pc:sldMk cId="1535762388" sldId="371"/>
            <ac:cxnSpMk id="153" creationId="{00BBC394-21B4-4D94-82BE-98BCE0A163E7}"/>
          </ac:cxnSpMkLst>
        </pc:cxnChg>
        <pc:cxnChg chg="add del mod">
          <ac:chgData name="Dezhong Yao" userId="794760dbfb091494" providerId="LiveId" clId="{1FF9570E-BE91-4162-B9C3-6E8B86F3078C}" dt="2020-09-12T17:18:57.813" v="6873"/>
          <ac:cxnSpMkLst>
            <pc:docMk/>
            <pc:sldMk cId="1535762388" sldId="371"/>
            <ac:cxnSpMk id="154" creationId="{50022AC2-A566-4139-920A-52050BA9AFED}"/>
          </ac:cxnSpMkLst>
        </pc:cxnChg>
        <pc:cxnChg chg="add del mod">
          <ac:chgData name="Dezhong Yao" userId="794760dbfb091494" providerId="LiveId" clId="{1FF9570E-BE91-4162-B9C3-6E8B86F3078C}" dt="2020-09-12T17:18:57.813" v="6873"/>
          <ac:cxnSpMkLst>
            <pc:docMk/>
            <pc:sldMk cId="1535762388" sldId="371"/>
            <ac:cxnSpMk id="155" creationId="{CEDC9B01-B5FA-4BC5-B3A2-4533D450906E}"/>
          </ac:cxnSpMkLst>
        </pc:cxnChg>
        <pc:cxnChg chg="add del mod">
          <ac:chgData name="Dezhong Yao" userId="794760dbfb091494" providerId="LiveId" clId="{1FF9570E-BE91-4162-B9C3-6E8B86F3078C}" dt="2020-09-12T17:18:57.813" v="6873"/>
          <ac:cxnSpMkLst>
            <pc:docMk/>
            <pc:sldMk cId="1535762388" sldId="371"/>
            <ac:cxnSpMk id="160" creationId="{BE474A37-8793-4B62-889E-8D6060D5D61A}"/>
          </ac:cxnSpMkLst>
        </pc:cxnChg>
        <pc:cxnChg chg="add del mod">
          <ac:chgData name="Dezhong Yao" userId="794760dbfb091494" providerId="LiveId" clId="{1FF9570E-BE91-4162-B9C3-6E8B86F3078C}" dt="2020-09-12T17:18:57.813" v="6873"/>
          <ac:cxnSpMkLst>
            <pc:docMk/>
            <pc:sldMk cId="1535762388" sldId="371"/>
            <ac:cxnSpMk id="161" creationId="{B243AB2C-051E-4A26-B91E-F24A14A9600A}"/>
          </ac:cxnSpMkLst>
        </pc:cxnChg>
        <pc:cxnChg chg="add del mod">
          <ac:chgData name="Dezhong Yao" userId="794760dbfb091494" providerId="LiveId" clId="{1FF9570E-BE91-4162-B9C3-6E8B86F3078C}" dt="2020-09-12T17:18:57.813" v="6873"/>
          <ac:cxnSpMkLst>
            <pc:docMk/>
            <pc:sldMk cId="1535762388" sldId="371"/>
            <ac:cxnSpMk id="162" creationId="{913B6046-A7E3-4D18-9A94-9EE02B8C281C}"/>
          </ac:cxnSpMkLst>
        </pc:cxnChg>
        <pc:cxnChg chg="add del mod">
          <ac:chgData name="Dezhong Yao" userId="794760dbfb091494" providerId="LiveId" clId="{1FF9570E-BE91-4162-B9C3-6E8B86F3078C}" dt="2020-09-12T17:18:57.813" v="6873"/>
          <ac:cxnSpMkLst>
            <pc:docMk/>
            <pc:sldMk cId="1535762388" sldId="371"/>
            <ac:cxnSpMk id="163" creationId="{DEE13542-FAEC-4984-9511-5CBB5F89AB1C}"/>
          </ac:cxnSpMkLst>
        </pc:cxnChg>
        <pc:cxnChg chg="add del mod">
          <ac:chgData name="Dezhong Yao" userId="794760dbfb091494" providerId="LiveId" clId="{1FF9570E-BE91-4162-B9C3-6E8B86F3078C}" dt="2020-09-12T17:18:57.813" v="6873"/>
          <ac:cxnSpMkLst>
            <pc:docMk/>
            <pc:sldMk cId="1535762388" sldId="371"/>
            <ac:cxnSpMk id="164" creationId="{FBAB53AB-E30F-4039-9E37-D1417336FB9D}"/>
          </ac:cxnSpMkLst>
        </pc:cxnChg>
        <pc:cxnChg chg="add del mod">
          <ac:chgData name="Dezhong Yao" userId="794760dbfb091494" providerId="LiveId" clId="{1FF9570E-BE91-4162-B9C3-6E8B86F3078C}" dt="2020-09-12T17:18:57.813" v="6873"/>
          <ac:cxnSpMkLst>
            <pc:docMk/>
            <pc:sldMk cId="1535762388" sldId="371"/>
            <ac:cxnSpMk id="165" creationId="{986E4A38-1EF6-43AF-9412-C1A34DD8E076}"/>
          </ac:cxnSpMkLst>
        </pc:cxnChg>
        <pc:cxnChg chg="add del mod">
          <ac:chgData name="Dezhong Yao" userId="794760dbfb091494" providerId="LiveId" clId="{1FF9570E-BE91-4162-B9C3-6E8B86F3078C}" dt="2020-09-12T17:18:57.813" v="6873"/>
          <ac:cxnSpMkLst>
            <pc:docMk/>
            <pc:sldMk cId="1535762388" sldId="371"/>
            <ac:cxnSpMk id="166" creationId="{AB9604CE-81EB-40FF-9DEA-4FA8DECD9FB6}"/>
          </ac:cxnSpMkLst>
        </pc:cxnChg>
        <pc:cxnChg chg="add del mod">
          <ac:chgData name="Dezhong Yao" userId="794760dbfb091494" providerId="LiveId" clId="{1FF9570E-BE91-4162-B9C3-6E8B86F3078C}" dt="2020-09-12T17:18:57.813" v="6873"/>
          <ac:cxnSpMkLst>
            <pc:docMk/>
            <pc:sldMk cId="1535762388" sldId="371"/>
            <ac:cxnSpMk id="167" creationId="{E3A8A517-6A15-4C24-93E3-1850AAD5C4D5}"/>
          </ac:cxnSpMkLst>
        </pc:cxnChg>
        <pc:cxnChg chg="add del mod">
          <ac:chgData name="Dezhong Yao" userId="794760dbfb091494" providerId="LiveId" clId="{1FF9570E-BE91-4162-B9C3-6E8B86F3078C}" dt="2020-09-12T17:18:57.813" v="6873"/>
          <ac:cxnSpMkLst>
            <pc:docMk/>
            <pc:sldMk cId="1535762388" sldId="371"/>
            <ac:cxnSpMk id="168" creationId="{F4101E33-4896-4ADE-A6E7-6CE92A29C83F}"/>
          </ac:cxnSpMkLst>
        </pc:cxnChg>
        <pc:cxnChg chg="add del mod">
          <ac:chgData name="Dezhong Yao" userId="794760dbfb091494" providerId="LiveId" clId="{1FF9570E-BE91-4162-B9C3-6E8B86F3078C}" dt="2020-09-12T17:18:57.813" v="6873"/>
          <ac:cxnSpMkLst>
            <pc:docMk/>
            <pc:sldMk cId="1535762388" sldId="371"/>
            <ac:cxnSpMk id="169" creationId="{D6FE3EB8-7748-4039-AD49-23CF1B7CA0EF}"/>
          </ac:cxnSpMkLst>
        </pc:cxnChg>
        <pc:cxnChg chg="add mod">
          <ac:chgData name="Dezhong Yao" userId="794760dbfb091494" providerId="LiveId" clId="{1FF9570E-BE91-4162-B9C3-6E8B86F3078C}" dt="2020-09-12T17:19:05.158" v="6876" actId="164"/>
          <ac:cxnSpMkLst>
            <pc:docMk/>
            <pc:sldMk cId="1535762388" sldId="371"/>
            <ac:cxnSpMk id="190" creationId="{29A1A62F-464E-4C47-9D13-E097C18B7AD8}"/>
          </ac:cxnSpMkLst>
        </pc:cxnChg>
        <pc:cxnChg chg="add mod">
          <ac:chgData name="Dezhong Yao" userId="794760dbfb091494" providerId="LiveId" clId="{1FF9570E-BE91-4162-B9C3-6E8B86F3078C}" dt="2020-09-12T17:19:05.158" v="6876" actId="164"/>
          <ac:cxnSpMkLst>
            <pc:docMk/>
            <pc:sldMk cId="1535762388" sldId="371"/>
            <ac:cxnSpMk id="191" creationId="{5E5E4DAC-232E-4F04-8BAB-AA5D7792EC34}"/>
          </ac:cxnSpMkLst>
        </pc:cxnChg>
        <pc:cxnChg chg="add mod">
          <ac:chgData name="Dezhong Yao" userId="794760dbfb091494" providerId="LiveId" clId="{1FF9570E-BE91-4162-B9C3-6E8B86F3078C}" dt="2020-09-12T17:19:05.158" v="6876" actId="164"/>
          <ac:cxnSpMkLst>
            <pc:docMk/>
            <pc:sldMk cId="1535762388" sldId="371"/>
            <ac:cxnSpMk id="192" creationId="{2164F9E4-CFAF-4D2C-A17A-884742FA7724}"/>
          </ac:cxnSpMkLst>
        </pc:cxnChg>
        <pc:cxnChg chg="add mod">
          <ac:chgData name="Dezhong Yao" userId="794760dbfb091494" providerId="LiveId" clId="{1FF9570E-BE91-4162-B9C3-6E8B86F3078C}" dt="2020-09-12T17:19:05.158" v="6876" actId="164"/>
          <ac:cxnSpMkLst>
            <pc:docMk/>
            <pc:sldMk cId="1535762388" sldId="371"/>
            <ac:cxnSpMk id="193" creationId="{409AC852-30E9-4D08-9C16-FC1C5CD93393}"/>
          </ac:cxnSpMkLst>
        </pc:cxnChg>
        <pc:cxnChg chg="add mod">
          <ac:chgData name="Dezhong Yao" userId="794760dbfb091494" providerId="LiveId" clId="{1FF9570E-BE91-4162-B9C3-6E8B86F3078C}" dt="2020-09-12T17:19:05.158" v="6876" actId="164"/>
          <ac:cxnSpMkLst>
            <pc:docMk/>
            <pc:sldMk cId="1535762388" sldId="371"/>
            <ac:cxnSpMk id="194" creationId="{BD1C8CE4-D384-44BD-8CF8-DEBFED2B8276}"/>
          </ac:cxnSpMkLst>
        </pc:cxnChg>
        <pc:cxnChg chg="add mod">
          <ac:chgData name="Dezhong Yao" userId="794760dbfb091494" providerId="LiveId" clId="{1FF9570E-BE91-4162-B9C3-6E8B86F3078C}" dt="2020-09-12T17:19:05.158" v="6876" actId="164"/>
          <ac:cxnSpMkLst>
            <pc:docMk/>
            <pc:sldMk cId="1535762388" sldId="371"/>
            <ac:cxnSpMk id="195" creationId="{E9DF04D0-C533-4773-9D27-330B633C2171}"/>
          </ac:cxnSpMkLst>
        </pc:cxnChg>
        <pc:cxnChg chg="add mod">
          <ac:chgData name="Dezhong Yao" userId="794760dbfb091494" providerId="LiveId" clId="{1FF9570E-BE91-4162-B9C3-6E8B86F3078C}" dt="2020-09-12T17:19:05.158" v="6876" actId="164"/>
          <ac:cxnSpMkLst>
            <pc:docMk/>
            <pc:sldMk cId="1535762388" sldId="371"/>
            <ac:cxnSpMk id="196" creationId="{EB9854E4-0652-4FA5-9CD2-61348D75E5BD}"/>
          </ac:cxnSpMkLst>
        </pc:cxnChg>
        <pc:cxnChg chg="add mod">
          <ac:chgData name="Dezhong Yao" userId="794760dbfb091494" providerId="LiveId" clId="{1FF9570E-BE91-4162-B9C3-6E8B86F3078C}" dt="2020-09-12T17:19:05.158" v="6876" actId="164"/>
          <ac:cxnSpMkLst>
            <pc:docMk/>
            <pc:sldMk cId="1535762388" sldId="371"/>
            <ac:cxnSpMk id="197" creationId="{E0BA202A-4EF7-4FF7-A429-26085085CEE2}"/>
          </ac:cxnSpMkLst>
        </pc:cxnChg>
        <pc:cxnChg chg="add mod">
          <ac:chgData name="Dezhong Yao" userId="794760dbfb091494" providerId="LiveId" clId="{1FF9570E-BE91-4162-B9C3-6E8B86F3078C}" dt="2020-09-12T17:19:05.158" v="6876" actId="164"/>
          <ac:cxnSpMkLst>
            <pc:docMk/>
            <pc:sldMk cId="1535762388" sldId="371"/>
            <ac:cxnSpMk id="198" creationId="{89251C3B-B8EF-4DAE-843A-2AE3A5953C4E}"/>
          </ac:cxnSpMkLst>
        </pc:cxnChg>
        <pc:cxnChg chg="add mod">
          <ac:chgData name="Dezhong Yao" userId="794760dbfb091494" providerId="LiveId" clId="{1FF9570E-BE91-4162-B9C3-6E8B86F3078C}" dt="2020-09-12T17:19:05.158" v="6876" actId="164"/>
          <ac:cxnSpMkLst>
            <pc:docMk/>
            <pc:sldMk cId="1535762388" sldId="371"/>
            <ac:cxnSpMk id="203" creationId="{ECD992F8-CFB0-4870-A5FC-871928779B3B}"/>
          </ac:cxnSpMkLst>
        </pc:cxnChg>
        <pc:cxnChg chg="add mod">
          <ac:chgData name="Dezhong Yao" userId="794760dbfb091494" providerId="LiveId" clId="{1FF9570E-BE91-4162-B9C3-6E8B86F3078C}" dt="2020-09-12T17:19:05.158" v="6876" actId="164"/>
          <ac:cxnSpMkLst>
            <pc:docMk/>
            <pc:sldMk cId="1535762388" sldId="371"/>
            <ac:cxnSpMk id="206" creationId="{612339DE-4665-44E9-AD81-54AC02528376}"/>
          </ac:cxnSpMkLst>
        </pc:cxnChg>
        <pc:cxnChg chg="add mod">
          <ac:chgData name="Dezhong Yao" userId="794760dbfb091494" providerId="LiveId" clId="{1FF9570E-BE91-4162-B9C3-6E8B86F3078C}" dt="2020-09-12T17:19:05.158" v="6876" actId="164"/>
          <ac:cxnSpMkLst>
            <pc:docMk/>
            <pc:sldMk cId="1535762388" sldId="371"/>
            <ac:cxnSpMk id="211" creationId="{9166881E-4023-46A7-B6A9-B03991D1D144}"/>
          </ac:cxnSpMkLst>
        </pc:cxnChg>
        <pc:cxnChg chg="add mod">
          <ac:chgData name="Dezhong Yao" userId="794760dbfb091494" providerId="LiveId" clId="{1FF9570E-BE91-4162-B9C3-6E8B86F3078C}" dt="2020-09-12T17:19:05.158" v="6876" actId="164"/>
          <ac:cxnSpMkLst>
            <pc:docMk/>
            <pc:sldMk cId="1535762388" sldId="371"/>
            <ac:cxnSpMk id="212" creationId="{C528B13B-53A4-42F6-B2D9-E8B9FB6AB827}"/>
          </ac:cxnSpMkLst>
        </pc:cxnChg>
        <pc:cxnChg chg="add mod">
          <ac:chgData name="Dezhong Yao" userId="794760dbfb091494" providerId="LiveId" clId="{1FF9570E-BE91-4162-B9C3-6E8B86F3078C}" dt="2020-09-12T17:19:05.158" v="6876" actId="164"/>
          <ac:cxnSpMkLst>
            <pc:docMk/>
            <pc:sldMk cId="1535762388" sldId="371"/>
            <ac:cxnSpMk id="215" creationId="{6BBC87E6-C23D-4245-A5FE-F4F2710E60F1}"/>
          </ac:cxnSpMkLst>
        </pc:cxnChg>
        <pc:cxnChg chg="add mod">
          <ac:chgData name="Dezhong Yao" userId="794760dbfb091494" providerId="LiveId" clId="{1FF9570E-BE91-4162-B9C3-6E8B86F3078C}" dt="2020-09-12T17:19:05.158" v="6876" actId="164"/>
          <ac:cxnSpMkLst>
            <pc:docMk/>
            <pc:sldMk cId="1535762388" sldId="371"/>
            <ac:cxnSpMk id="219" creationId="{46051EEE-13AF-443A-8209-3FC4AA12AF88}"/>
          </ac:cxnSpMkLst>
        </pc:cxnChg>
        <pc:cxnChg chg="add mod">
          <ac:chgData name="Dezhong Yao" userId="794760dbfb091494" providerId="LiveId" clId="{1FF9570E-BE91-4162-B9C3-6E8B86F3078C}" dt="2020-09-12T17:19:05.158" v="6876" actId="164"/>
          <ac:cxnSpMkLst>
            <pc:docMk/>
            <pc:sldMk cId="1535762388" sldId="371"/>
            <ac:cxnSpMk id="220" creationId="{707A5A85-8933-4D18-91F7-03D759A3104D}"/>
          </ac:cxnSpMkLst>
        </pc:cxnChg>
        <pc:cxnChg chg="add mod">
          <ac:chgData name="Dezhong Yao" userId="794760dbfb091494" providerId="LiveId" clId="{1FF9570E-BE91-4162-B9C3-6E8B86F3078C}" dt="2020-09-12T17:19:05.158" v="6876" actId="164"/>
          <ac:cxnSpMkLst>
            <pc:docMk/>
            <pc:sldMk cId="1535762388" sldId="371"/>
            <ac:cxnSpMk id="223" creationId="{8CB293D8-05E5-4CF6-888C-9C9FABC6F983}"/>
          </ac:cxnSpMkLst>
        </pc:cxnChg>
        <pc:cxnChg chg="add mod">
          <ac:chgData name="Dezhong Yao" userId="794760dbfb091494" providerId="LiveId" clId="{1FF9570E-BE91-4162-B9C3-6E8B86F3078C}" dt="2020-09-12T17:19:05.158" v="6876" actId="164"/>
          <ac:cxnSpMkLst>
            <pc:docMk/>
            <pc:sldMk cId="1535762388" sldId="371"/>
            <ac:cxnSpMk id="226" creationId="{3C88705C-8E93-4BE6-A531-AED9E3462DD1}"/>
          </ac:cxnSpMkLst>
        </pc:cxnChg>
        <pc:cxnChg chg="add mod">
          <ac:chgData name="Dezhong Yao" userId="794760dbfb091494" providerId="LiveId" clId="{1FF9570E-BE91-4162-B9C3-6E8B86F3078C}" dt="2020-09-12T17:19:05.158" v="6876" actId="164"/>
          <ac:cxnSpMkLst>
            <pc:docMk/>
            <pc:sldMk cId="1535762388" sldId="371"/>
            <ac:cxnSpMk id="227" creationId="{A2E5EAF9-2B76-4140-8AB3-629E165FEED5}"/>
          </ac:cxnSpMkLst>
        </pc:cxnChg>
        <pc:cxnChg chg="add mod">
          <ac:chgData name="Dezhong Yao" userId="794760dbfb091494" providerId="LiveId" clId="{1FF9570E-BE91-4162-B9C3-6E8B86F3078C}" dt="2020-09-12T17:19:05.158" v="6876" actId="164"/>
          <ac:cxnSpMkLst>
            <pc:docMk/>
            <pc:sldMk cId="1535762388" sldId="371"/>
            <ac:cxnSpMk id="229" creationId="{4E8D082F-0E77-4EE6-A880-2675378196E8}"/>
          </ac:cxnSpMkLst>
        </pc:cxnChg>
        <pc:cxnChg chg="add mod">
          <ac:chgData name="Dezhong Yao" userId="794760dbfb091494" providerId="LiveId" clId="{1FF9570E-BE91-4162-B9C3-6E8B86F3078C}" dt="2020-09-12T17:19:05.158" v="6876" actId="164"/>
          <ac:cxnSpMkLst>
            <pc:docMk/>
            <pc:sldMk cId="1535762388" sldId="371"/>
            <ac:cxnSpMk id="233" creationId="{881ADA03-AE94-4462-A90A-23270B1B1500}"/>
          </ac:cxnSpMkLst>
        </pc:cxnChg>
        <pc:cxnChg chg="add mod">
          <ac:chgData name="Dezhong Yao" userId="794760dbfb091494" providerId="LiveId" clId="{1FF9570E-BE91-4162-B9C3-6E8B86F3078C}" dt="2020-09-12T17:19:05.158" v="6876" actId="164"/>
          <ac:cxnSpMkLst>
            <pc:docMk/>
            <pc:sldMk cId="1535762388" sldId="371"/>
            <ac:cxnSpMk id="234" creationId="{6C498A5F-8528-4133-AB5A-66565C8A040B}"/>
          </ac:cxnSpMkLst>
        </pc:cxnChg>
        <pc:cxnChg chg="add mod">
          <ac:chgData name="Dezhong Yao" userId="794760dbfb091494" providerId="LiveId" clId="{1FF9570E-BE91-4162-B9C3-6E8B86F3078C}" dt="2020-09-12T17:19:05.158" v="6876" actId="164"/>
          <ac:cxnSpMkLst>
            <pc:docMk/>
            <pc:sldMk cId="1535762388" sldId="371"/>
            <ac:cxnSpMk id="235" creationId="{6EE26DE3-45F3-4292-BE20-540A1107B1AB}"/>
          </ac:cxnSpMkLst>
        </pc:cxnChg>
        <pc:cxnChg chg="add mod">
          <ac:chgData name="Dezhong Yao" userId="794760dbfb091494" providerId="LiveId" clId="{1FF9570E-BE91-4162-B9C3-6E8B86F3078C}" dt="2020-09-12T17:19:05.158" v="6876" actId="164"/>
          <ac:cxnSpMkLst>
            <pc:docMk/>
            <pc:sldMk cId="1535762388" sldId="371"/>
            <ac:cxnSpMk id="240" creationId="{3B3DFD56-27CD-4D3F-9467-9A91A74C01D6}"/>
          </ac:cxnSpMkLst>
        </pc:cxnChg>
        <pc:cxnChg chg="add mod">
          <ac:chgData name="Dezhong Yao" userId="794760dbfb091494" providerId="LiveId" clId="{1FF9570E-BE91-4162-B9C3-6E8B86F3078C}" dt="2020-09-12T17:19:05.158" v="6876" actId="164"/>
          <ac:cxnSpMkLst>
            <pc:docMk/>
            <pc:sldMk cId="1535762388" sldId="371"/>
            <ac:cxnSpMk id="241" creationId="{A9C8BD63-EFBB-4D74-B3FD-B48C04330E26}"/>
          </ac:cxnSpMkLst>
        </pc:cxnChg>
        <pc:cxnChg chg="add mod">
          <ac:chgData name="Dezhong Yao" userId="794760dbfb091494" providerId="LiveId" clId="{1FF9570E-BE91-4162-B9C3-6E8B86F3078C}" dt="2020-09-12T17:19:05.158" v="6876" actId="164"/>
          <ac:cxnSpMkLst>
            <pc:docMk/>
            <pc:sldMk cId="1535762388" sldId="371"/>
            <ac:cxnSpMk id="242" creationId="{56D8A381-88CF-4D64-99F5-A5E5A36B99E7}"/>
          </ac:cxnSpMkLst>
        </pc:cxnChg>
        <pc:cxnChg chg="add mod">
          <ac:chgData name="Dezhong Yao" userId="794760dbfb091494" providerId="LiveId" clId="{1FF9570E-BE91-4162-B9C3-6E8B86F3078C}" dt="2020-09-12T17:19:05.158" v="6876" actId="164"/>
          <ac:cxnSpMkLst>
            <pc:docMk/>
            <pc:sldMk cId="1535762388" sldId="371"/>
            <ac:cxnSpMk id="243" creationId="{9838C543-6270-4FD5-B954-0EB5825ABAF8}"/>
          </ac:cxnSpMkLst>
        </pc:cxnChg>
        <pc:cxnChg chg="add mod">
          <ac:chgData name="Dezhong Yao" userId="794760dbfb091494" providerId="LiveId" clId="{1FF9570E-BE91-4162-B9C3-6E8B86F3078C}" dt="2020-09-12T17:19:05.158" v="6876" actId="164"/>
          <ac:cxnSpMkLst>
            <pc:docMk/>
            <pc:sldMk cId="1535762388" sldId="371"/>
            <ac:cxnSpMk id="244" creationId="{650D2F5A-F141-427B-A9A4-05F4B9B67D8A}"/>
          </ac:cxnSpMkLst>
        </pc:cxnChg>
        <pc:cxnChg chg="add mod">
          <ac:chgData name="Dezhong Yao" userId="794760dbfb091494" providerId="LiveId" clId="{1FF9570E-BE91-4162-B9C3-6E8B86F3078C}" dt="2020-09-12T17:19:05.158" v="6876" actId="164"/>
          <ac:cxnSpMkLst>
            <pc:docMk/>
            <pc:sldMk cId="1535762388" sldId="371"/>
            <ac:cxnSpMk id="245" creationId="{332203DF-E748-4749-8E2E-F5DF41963185}"/>
          </ac:cxnSpMkLst>
        </pc:cxnChg>
        <pc:cxnChg chg="add mod">
          <ac:chgData name="Dezhong Yao" userId="794760dbfb091494" providerId="LiveId" clId="{1FF9570E-BE91-4162-B9C3-6E8B86F3078C}" dt="2020-09-12T17:19:05.158" v="6876" actId="164"/>
          <ac:cxnSpMkLst>
            <pc:docMk/>
            <pc:sldMk cId="1535762388" sldId="371"/>
            <ac:cxnSpMk id="246" creationId="{D8AE5655-5647-413D-90C3-0476D20AE164}"/>
          </ac:cxnSpMkLst>
        </pc:cxnChg>
        <pc:cxnChg chg="add mod">
          <ac:chgData name="Dezhong Yao" userId="794760dbfb091494" providerId="LiveId" clId="{1FF9570E-BE91-4162-B9C3-6E8B86F3078C}" dt="2020-09-12T17:19:05.158" v="6876" actId="164"/>
          <ac:cxnSpMkLst>
            <pc:docMk/>
            <pc:sldMk cId="1535762388" sldId="371"/>
            <ac:cxnSpMk id="247" creationId="{E0D8BCDD-0E97-4B26-A21F-6BE6150DF522}"/>
          </ac:cxnSpMkLst>
        </pc:cxnChg>
        <pc:cxnChg chg="add mod">
          <ac:chgData name="Dezhong Yao" userId="794760dbfb091494" providerId="LiveId" clId="{1FF9570E-BE91-4162-B9C3-6E8B86F3078C}" dt="2020-09-12T17:19:05.158" v="6876" actId="164"/>
          <ac:cxnSpMkLst>
            <pc:docMk/>
            <pc:sldMk cId="1535762388" sldId="371"/>
            <ac:cxnSpMk id="248" creationId="{9AE919B5-BFC2-409E-B6F3-D5CB26FC663F}"/>
          </ac:cxnSpMkLst>
        </pc:cxnChg>
        <pc:cxnChg chg="add mod">
          <ac:chgData name="Dezhong Yao" userId="794760dbfb091494" providerId="LiveId" clId="{1FF9570E-BE91-4162-B9C3-6E8B86F3078C}" dt="2020-09-12T17:19:05.158" v="6876" actId="164"/>
          <ac:cxnSpMkLst>
            <pc:docMk/>
            <pc:sldMk cId="1535762388" sldId="371"/>
            <ac:cxnSpMk id="249" creationId="{0EC00AC6-446A-40F9-9EA1-D41AA2DFC5B0}"/>
          </ac:cxnSpMkLst>
        </pc:cxnChg>
      </pc:sldChg>
      <pc:sldChg chg="modSp add">
        <pc:chgData name="Dezhong Yao" userId="794760dbfb091494" providerId="LiveId" clId="{1FF9570E-BE91-4162-B9C3-6E8B86F3078C}" dt="2020-09-12T17:27:13.383" v="7501" actId="207"/>
        <pc:sldMkLst>
          <pc:docMk/>
          <pc:sldMk cId="766279373" sldId="372"/>
        </pc:sldMkLst>
        <pc:spChg chg="mod">
          <ac:chgData name="Dezhong Yao" userId="794760dbfb091494" providerId="LiveId" clId="{1FF9570E-BE91-4162-B9C3-6E8B86F3078C}" dt="2020-09-12T17:27:13.383" v="7501" actId="207"/>
          <ac:spMkLst>
            <pc:docMk/>
            <pc:sldMk cId="766279373" sldId="372"/>
            <ac:spMk id="3" creationId="{257E60E8-C24A-4ABE-A75A-68AD41EFD850}"/>
          </ac:spMkLst>
        </pc:spChg>
      </pc:sldChg>
      <pc:sldChg chg="modSp mod">
        <pc:chgData name="Dezhong Yao" userId="794760dbfb091494" providerId="LiveId" clId="{1FF9570E-BE91-4162-B9C3-6E8B86F3078C}" dt="2020-09-13T14:09:41.313" v="7741"/>
        <pc:sldMkLst>
          <pc:docMk/>
          <pc:sldMk cId="4268267006" sldId="375"/>
        </pc:sldMkLst>
        <pc:spChg chg="mod">
          <ac:chgData name="Dezhong Yao" userId="794760dbfb091494" providerId="LiveId" clId="{1FF9570E-BE91-4162-B9C3-6E8B86F3078C}" dt="2020-09-13T14:09:41.313" v="7741"/>
          <ac:spMkLst>
            <pc:docMk/>
            <pc:sldMk cId="4268267006" sldId="375"/>
            <ac:spMk id="3" creationId="{BF493DC9-59C9-4824-93D0-323E51E7FE0D}"/>
          </ac:spMkLst>
        </pc:spChg>
      </pc:sldChg>
      <pc:sldChg chg="modSp mod">
        <pc:chgData name="Dezhong Yao" userId="794760dbfb091494" providerId="LiveId" clId="{1FF9570E-BE91-4162-B9C3-6E8B86F3078C}" dt="2020-09-13T14:35:47.111" v="9054"/>
        <pc:sldMkLst>
          <pc:docMk/>
          <pc:sldMk cId="1417297434" sldId="377"/>
        </pc:sldMkLst>
        <pc:spChg chg="mod">
          <ac:chgData name="Dezhong Yao" userId="794760dbfb091494" providerId="LiveId" clId="{1FF9570E-BE91-4162-B9C3-6E8B86F3078C}" dt="2020-09-13T14:13:53.548" v="8353"/>
          <ac:spMkLst>
            <pc:docMk/>
            <pc:sldMk cId="1417297434" sldId="377"/>
            <ac:spMk id="2" creationId="{EDCE5657-1461-42F5-B951-ADAEB95CDEA2}"/>
          </ac:spMkLst>
        </pc:spChg>
        <pc:spChg chg="mod">
          <ac:chgData name="Dezhong Yao" userId="794760dbfb091494" providerId="LiveId" clId="{1FF9570E-BE91-4162-B9C3-6E8B86F3078C}" dt="2020-09-13T14:35:47.111" v="9054"/>
          <ac:spMkLst>
            <pc:docMk/>
            <pc:sldMk cId="1417297434" sldId="377"/>
            <ac:spMk id="3" creationId="{C9162B85-C93D-4446-94C2-A01C81CA173C}"/>
          </ac:spMkLst>
        </pc:spChg>
      </pc:sldChg>
      <pc:sldChg chg="modSp new mod">
        <pc:chgData name="Dezhong Yao" userId="794760dbfb091494" providerId="LiveId" clId="{1FF9570E-BE91-4162-B9C3-6E8B86F3078C}" dt="2020-09-13T14:13:28.415" v="8349"/>
        <pc:sldMkLst>
          <pc:docMk/>
          <pc:sldMk cId="1345714378" sldId="383"/>
        </pc:sldMkLst>
        <pc:spChg chg="mod">
          <ac:chgData name="Dezhong Yao" userId="794760dbfb091494" providerId="LiveId" clId="{1FF9570E-BE91-4162-B9C3-6E8B86F3078C}" dt="2020-09-13T14:10:14.626" v="7742"/>
          <ac:spMkLst>
            <pc:docMk/>
            <pc:sldMk cId="1345714378" sldId="383"/>
            <ac:spMk id="2" creationId="{14C37D0C-D11E-4D51-8272-78591E6D6938}"/>
          </ac:spMkLst>
        </pc:spChg>
        <pc:spChg chg="mod">
          <ac:chgData name="Dezhong Yao" userId="794760dbfb091494" providerId="LiveId" clId="{1FF9570E-BE91-4162-B9C3-6E8B86F3078C}" dt="2020-09-13T14:13:28.415" v="8349"/>
          <ac:spMkLst>
            <pc:docMk/>
            <pc:sldMk cId="1345714378" sldId="383"/>
            <ac:spMk id="3" creationId="{15DCC633-0630-40D2-8E12-3314CC9359E7}"/>
          </ac:spMkLst>
        </pc:spChg>
      </pc:sldChg>
      <pc:sldChg chg="addSp delSp modSp new mod">
        <pc:chgData name="Dezhong Yao" userId="794760dbfb091494" providerId="LiveId" clId="{1FF9570E-BE91-4162-B9C3-6E8B86F3078C}" dt="2020-09-13T15:43:25.484" v="9751" actId="6549"/>
        <pc:sldMkLst>
          <pc:docMk/>
          <pc:sldMk cId="1197278965" sldId="384"/>
        </pc:sldMkLst>
        <pc:spChg chg="mod">
          <ac:chgData name="Dezhong Yao" userId="794760dbfb091494" providerId="LiveId" clId="{1FF9570E-BE91-4162-B9C3-6E8B86F3078C}" dt="2020-09-13T14:35:50.939" v="9055"/>
          <ac:spMkLst>
            <pc:docMk/>
            <pc:sldMk cId="1197278965" sldId="384"/>
            <ac:spMk id="2" creationId="{7380571E-9214-4B88-BCC9-529612D07646}"/>
          </ac:spMkLst>
        </pc:spChg>
        <pc:spChg chg="mod">
          <ac:chgData name="Dezhong Yao" userId="794760dbfb091494" providerId="LiveId" clId="{1FF9570E-BE91-4162-B9C3-6E8B86F3078C}" dt="2020-09-13T15:43:25.484" v="9751" actId="6549"/>
          <ac:spMkLst>
            <pc:docMk/>
            <pc:sldMk cId="1197278965" sldId="384"/>
            <ac:spMk id="3" creationId="{3C37008B-035E-4B29-AA86-DC647A75B0E8}"/>
          </ac:spMkLst>
        </pc:spChg>
        <pc:spChg chg="add del mod">
          <ac:chgData name="Dezhong Yao" userId="794760dbfb091494" providerId="LiveId" clId="{1FF9570E-BE91-4162-B9C3-6E8B86F3078C}" dt="2020-09-13T15:42:33.373" v="9687" actId="21"/>
          <ac:spMkLst>
            <pc:docMk/>
            <pc:sldMk cId="1197278965" sldId="384"/>
            <ac:spMk id="4" creationId="{08FBB896-A634-42A2-A02F-CB5B71CC3D85}"/>
          </ac:spMkLst>
        </pc:spChg>
        <pc:spChg chg="add del mod">
          <ac:chgData name="Dezhong Yao" userId="794760dbfb091494" providerId="LiveId" clId="{1FF9570E-BE91-4162-B9C3-6E8B86F3078C}" dt="2020-09-13T15:42:33.373" v="9687" actId="21"/>
          <ac:spMkLst>
            <pc:docMk/>
            <pc:sldMk cId="1197278965" sldId="384"/>
            <ac:spMk id="5" creationId="{F561E1A1-0740-4579-9B21-7AD835278F0A}"/>
          </ac:spMkLst>
        </pc:spChg>
        <pc:spChg chg="add del mod">
          <ac:chgData name="Dezhong Yao" userId="794760dbfb091494" providerId="LiveId" clId="{1FF9570E-BE91-4162-B9C3-6E8B86F3078C}" dt="2020-09-13T15:42:33.373" v="9687" actId="21"/>
          <ac:spMkLst>
            <pc:docMk/>
            <pc:sldMk cId="1197278965" sldId="384"/>
            <ac:spMk id="6" creationId="{11533F03-C67B-41E8-9900-D13AC2113179}"/>
          </ac:spMkLst>
        </pc:spChg>
        <pc:spChg chg="add del mod">
          <ac:chgData name="Dezhong Yao" userId="794760dbfb091494" providerId="LiveId" clId="{1FF9570E-BE91-4162-B9C3-6E8B86F3078C}" dt="2020-09-13T15:42:33.373" v="9687" actId="21"/>
          <ac:spMkLst>
            <pc:docMk/>
            <pc:sldMk cId="1197278965" sldId="384"/>
            <ac:spMk id="7" creationId="{84C9B89C-8ABE-4AB7-A210-56FD60CFBE8E}"/>
          </ac:spMkLst>
        </pc:spChg>
        <pc:spChg chg="add del mod">
          <ac:chgData name="Dezhong Yao" userId="794760dbfb091494" providerId="LiveId" clId="{1FF9570E-BE91-4162-B9C3-6E8B86F3078C}" dt="2020-09-13T15:42:33.373" v="9687" actId="21"/>
          <ac:spMkLst>
            <pc:docMk/>
            <pc:sldMk cId="1197278965" sldId="384"/>
            <ac:spMk id="8" creationId="{43FFEE92-AC50-4C46-AA57-47D26BA4BB07}"/>
          </ac:spMkLst>
        </pc:spChg>
        <pc:spChg chg="add del mod">
          <ac:chgData name="Dezhong Yao" userId="794760dbfb091494" providerId="LiveId" clId="{1FF9570E-BE91-4162-B9C3-6E8B86F3078C}" dt="2020-09-13T15:42:33.373" v="9687" actId="21"/>
          <ac:spMkLst>
            <pc:docMk/>
            <pc:sldMk cId="1197278965" sldId="384"/>
            <ac:spMk id="9" creationId="{5F1D9F21-7D87-4355-A0F8-CF0AB17A751A}"/>
          </ac:spMkLst>
        </pc:spChg>
        <pc:spChg chg="add del mod">
          <ac:chgData name="Dezhong Yao" userId="794760dbfb091494" providerId="LiveId" clId="{1FF9570E-BE91-4162-B9C3-6E8B86F3078C}" dt="2020-09-13T15:42:33.373" v="9687" actId="21"/>
          <ac:spMkLst>
            <pc:docMk/>
            <pc:sldMk cId="1197278965" sldId="384"/>
            <ac:spMk id="10" creationId="{7CA6C580-2D4B-47C7-9F6F-3BAA30087D4F}"/>
          </ac:spMkLst>
        </pc:spChg>
        <pc:spChg chg="add del mod">
          <ac:chgData name="Dezhong Yao" userId="794760dbfb091494" providerId="LiveId" clId="{1FF9570E-BE91-4162-B9C3-6E8B86F3078C}" dt="2020-09-13T15:42:33.373" v="9687" actId="21"/>
          <ac:spMkLst>
            <pc:docMk/>
            <pc:sldMk cId="1197278965" sldId="384"/>
            <ac:spMk id="11" creationId="{9F76B6C9-E8FD-47CF-9436-F72DD6ACB090}"/>
          </ac:spMkLst>
        </pc:spChg>
        <pc:spChg chg="add del mod">
          <ac:chgData name="Dezhong Yao" userId="794760dbfb091494" providerId="LiveId" clId="{1FF9570E-BE91-4162-B9C3-6E8B86F3078C}" dt="2020-09-13T15:42:33.373" v="9687" actId="21"/>
          <ac:spMkLst>
            <pc:docMk/>
            <pc:sldMk cId="1197278965" sldId="384"/>
            <ac:spMk id="12" creationId="{F71DED5A-DB47-4872-A46D-2C5A7CAE36D5}"/>
          </ac:spMkLst>
        </pc:spChg>
        <pc:spChg chg="add del mod">
          <ac:chgData name="Dezhong Yao" userId="794760dbfb091494" providerId="LiveId" clId="{1FF9570E-BE91-4162-B9C3-6E8B86F3078C}" dt="2020-09-13T15:42:33.373" v="9687" actId="21"/>
          <ac:spMkLst>
            <pc:docMk/>
            <pc:sldMk cId="1197278965" sldId="384"/>
            <ac:spMk id="13" creationId="{ACBB8A58-4060-4CA4-AC01-5FD8F8514660}"/>
          </ac:spMkLst>
        </pc:spChg>
        <pc:spChg chg="add del mod">
          <ac:chgData name="Dezhong Yao" userId="794760dbfb091494" providerId="LiveId" clId="{1FF9570E-BE91-4162-B9C3-6E8B86F3078C}" dt="2020-09-13T15:42:33.373" v="9687" actId="21"/>
          <ac:spMkLst>
            <pc:docMk/>
            <pc:sldMk cId="1197278965" sldId="384"/>
            <ac:spMk id="14" creationId="{A298D950-397C-40AE-8416-B2D4A95116EE}"/>
          </ac:spMkLst>
        </pc:spChg>
        <pc:spChg chg="add del mod">
          <ac:chgData name="Dezhong Yao" userId="794760dbfb091494" providerId="LiveId" clId="{1FF9570E-BE91-4162-B9C3-6E8B86F3078C}" dt="2020-09-13T15:42:33.373" v="9687" actId="21"/>
          <ac:spMkLst>
            <pc:docMk/>
            <pc:sldMk cId="1197278965" sldId="384"/>
            <ac:spMk id="15" creationId="{3CDBA8D9-ED08-4C1E-A153-8391998A13A7}"/>
          </ac:spMkLst>
        </pc:spChg>
        <pc:spChg chg="add del mod">
          <ac:chgData name="Dezhong Yao" userId="794760dbfb091494" providerId="LiveId" clId="{1FF9570E-BE91-4162-B9C3-6E8B86F3078C}" dt="2020-09-13T15:42:33.373" v="9687" actId="21"/>
          <ac:spMkLst>
            <pc:docMk/>
            <pc:sldMk cId="1197278965" sldId="384"/>
            <ac:spMk id="18" creationId="{CA40CF12-72FF-4080-9CCC-FCA4978A3739}"/>
          </ac:spMkLst>
        </pc:spChg>
        <pc:spChg chg="add del mod">
          <ac:chgData name="Dezhong Yao" userId="794760dbfb091494" providerId="LiveId" clId="{1FF9570E-BE91-4162-B9C3-6E8B86F3078C}" dt="2020-09-13T15:42:33.373" v="9687" actId="21"/>
          <ac:spMkLst>
            <pc:docMk/>
            <pc:sldMk cId="1197278965" sldId="384"/>
            <ac:spMk id="19" creationId="{D8E919F6-E09C-49F8-AC2D-292319C65B7F}"/>
          </ac:spMkLst>
        </pc:spChg>
        <pc:spChg chg="add del mod">
          <ac:chgData name="Dezhong Yao" userId="794760dbfb091494" providerId="LiveId" clId="{1FF9570E-BE91-4162-B9C3-6E8B86F3078C}" dt="2020-09-13T15:42:33.373" v="9687" actId="21"/>
          <ac:spMkLst>
            <pc:docMk/>
            <pc:sldMk cId="1197278965" sldId="384"/>
            <ac:spMk id="20" creationId="{5C5AD468-9252-4959-A972-8E17BBF34EDA}"/>
          </ac:spMkLst>
        </pc:spChg>
        <pc:spChg chg="add del mod">
          <ac:chgData name="Dezhong Yao" userId="794760dbfb091494" providerId="LiveId" clId="{1FF9570E-BE91-4162-B9C3-6E8B86F3078C}" dt="2020-09-13T15:42:33.373" v="9687" actId="21"/>
          <ac:spMkLst>
            <pc:docMk/>
            <pc:sldMk cId="1197278965" sldId="384"/>
            <ac:spMk id="21" creationId="{02211C3F-00AD-4DF7-8D38-D81615CF74B0}"/>
          </ac:spMkLst>
        </pc:spChg>
        <pc:spChg chg="add del mod">
          <ac:chgData name="Dezhong Yao" userId="794760dbfb091494" providerId="LiveId" clId="{1FF9570E-BE91-4162-B9C3-6E8B86F3078C}" dt="2020-09-13T15:42:33.373" v="9687" actId="21"/>
          <ac:spMkLst>
            <pc:docMk/>
            <pc:sldMk cId="1197278965" sldId="384"/>
            <ac:spMk id="27" creationId="{391747A4-62AF-4870-AAA8-937B04E6308A}"/>
          </ac:spMkLst>
        </pc:spChg>
        <pc:spChg chg="add del mod">
          <ac:chgData name="Dezhong Yao" userId="794760dbfb091494" providerId="LiveId" clId="{1FF9570E-BE91-4162-B9C3-6E8B86F3078C}" dt="2020-09-13T15:42:33.373" v="9687" actId="21"/>
          <ac:spMkLst>
            <pc:docMk/>
            <pc:sldMk cId="1197278965" sldId="384"/>
            <ac:spMk id="28" creationId="{E0F7FA74-CB34-4D87-A8C3-A3EDA6F107EB}"/>
          </ac:spMkLst>
        </pc:spChg>
        <pc:spChg chg="add del mod">
          <ac:chgData name="Dezhong Yao" userId="794760dbfb091494" providerId="LiveId" clId="{1FF9570E-BE91-4162-B9C3-6E8B86F3078C}" dt="2020-09-13T15:42:33.373" v="9687" actId="21"/>
          <ac:spMkLst>
            <pc:docMk/>
            <pc:sldMk cId="1197278965" sldId="384"/>
            <ac:spMk id="29" creationId="{6B5502AD-BD52-4AF0-A869-1FD66B32D555}"/>
          </ac:spMkLst>
        </pc:spChg>
        <pc:spChg chg="add del mod">
          <ac:chgData name="Dezhong Yao" userId="794760dbfb091494" providerId="LiveId" clId="{1FF9570E-BE91-4162-B9C3-6E8B86F3078C}" dt="2020-09-13T15:42:33.373" v="9687" actId="21"/>
          <ac:spMkLst>
            <pc:docMk/>
            <pc:sldMk cId="1197278965" sldId="384"/>
            <ac:spMk id="32" creationId="{4B77B28D-BDDE-4C89-B9A4-AEDD2ADB2DD3}"/>
          </ac:spMkLst>
        </pc:spChg>
        <pc:cxnChg chg="add del mod">
          <ac:chgData name="Dezhong Yao" userId="794760dbfb091494" providerId="LiveId" clId="{1FF9570E-BE91-4162-B9C3-6E8B86F3078C}" dt="2020-09-13T15:42:33.373" v="9687" actId="21"/>
          <ac:cxnSpMkLst>
            <pc:docMk/>
            <pc:sldMk cId="1197278965" sldId="384"/>
            <ac:cxnSpMk id="16" creationId="{A38EACEA-62FD-4E81-A565-4C90FB8747F9}"/>
          </ac:cxnSpMkLst>
        </pc:cxnChg>
        <pc:cxnChg chg="add del mod">
          <ac:chgData name="Dezhong Yao" userId="794760dbfb091494" providerId="LiveId" clId="{1FF9570E-BE91-4162-B9C3-6E8B86F3078C}" dt="2020-09-13T15:42:33.373" v="9687" actId="21"/>
          <ac:cxnSpMkLst>
            <pc:docMk/>
            <pc:sldMk cId="1197278965" sldId="384"/>
            <ac:cxnSpMk id="17" creationId="{191EE590-5CEA-44F4-830D-BCE14F77615B}"/>
          </ac:cxnSpMkLst>
        </pc:cxnChg>
        <pc:cxnChg chg="add del mod">
          <ac:chgData name="Dezhong Yao" userId="794760dbfb091494" providerId="LiveId" clId="{1FF9570E-BE91-4162-B9C3-6E8B86F3078C}" dt="2020-09-13T15:42:33.373" v="9687" actId="21"/>
          <ac:cxnSpMkLst>
            <pc:docMk/>
            <pc:sldMk cId="1197278965" sldId="384"/>
            <ac:cxnSpMk id="22" creationId="{65FA169A-F286-4DCA-8D9E-277272126038}"/>
          </ac:cxnSpMkLst>
        </pc:cxnChg>
        <pc:cxnChg chg="add del mod">
          <ac:chgData name="Dezhong Yao" userId="794760dbfb091494" providerId="LiveId" clId="{1FF9570E-BE91-4162-B9C3-6E8B86F3078C}" dt="2020-09-13T15:42:33.373" v="9687" actId="21"/>
          <ac:cxnSpMkLst>
            <pc:docMk/>
            <pc:sldMk cId="1197278965" sldId="384"/>
            <ac:cxnSpMk id="23" creationId="{5795E6AE-28D7-45F8-BB75-E2D647E51FAA}"/>
          </ac:cxnSpMkLst>
        </pc:cxnChg>
        <pc:cxnChg chg="add del mod">
          <ac:chgData name="Dezhong Yao" userId="794760dbfb091494" providerId="LiveId" clId="{1FF9570E-BE91-4162-B9C3-6E8B86F3078C}" dt="2020-09-13T15:42:33.373" v="9687" actId="21"/>
          <ac:cxnSpMkLst>
            <pc:docMk/>
            <pc:sldMk cId="1197278965" sldId="384"/>
            <ac:cxnSpMk id="24" creationId="{06A60252-7DEE-46D5-BAD1-DCEBDCB44F58}"/>
          </ac:cxnSpMkLst>
        </pc:cxnChg>
        <pc:cxnChg chg="add del mod">
          <ac:chgData name="Dezhong Yao" userId="794760dbfb091494" providerId="LiveId" clId="{1FF9570E-BE91-4162-B9C3-6E8B86F3078C}" dt="2020-09-13T15:42:33.373" v="9687" actId="21"/>
          <ac:cxnSpMkLst>
            <pc:docMk/>
            <pc:sldMk cId="1197278965" sldId="384"/>
            <ac:cxnSpMk id="25" creationId="{8319AC27-922C-45A7-B649-E259A0A8EA0A}"/>
          </ac:cxnSpMkLst>
        </pc:cxnChg>
        <pc:cxnChg chg="add del mod">
          <ac:chgData name="Dezhong Yao" userId="794760dbfb091494" providerId="LiveId" clId="{1FF9570E-BE91-4162-B9C3-6E8B86F3078C}" dt="2020-09-13T15:42:33.373" v="9687" actId="21"/>
          <ac:cxnSpMkLst>
            <pc:docMk/>
            <pc:sldMk cId="1197278965" sldId="384"/>
            <ac:cxnSpMk id="26" creationId="{8DE4C743-8D4F-4158-82F8-78EBC0BFC3FB}"/>
          </ac:cxnSpMkLst>
        </pc:cxnChg>
        <pc:cxnChg chg="add del mod">
          <ac:chgData name="Dezhong Yao" userId="794760dbfb091494" providerId="LiveId" clId="{1FF9570E-BE91-4162-B9C3-6E8B86F3078C}" dt="2020-09-13T15:42:33.373" v="9687" actId="21"/>
          <ac:cxnSpMkLst>
            <pc:docMk/>
            <pc:sldMk cId="1197278965" sldId="384"/>
            <ac:cxnSpMk id="30" creationId="{42463C4F-2A4D-4311-8DC8-5D4ED5F8897A}"/>
          </ac:cxnSpMkLst>
        </pc:cxnChg>
        <pc:cxnChg chg="add del mod">
          <ac:chgData name="Dezhong Yao" userId="794760dbfb091494" providerId="LiveId" clId="{1FF9570E-BE91-4162-B9C3-6E8B86F3078C}" dt="2020-09-13T15:42:33.373" v="9687" actId="21"/>
          <ac:cxnSpMkLst>
            <pc:docMk/>
            <pc:sldMk cId="1197278965" sldId="384"/>
            <ac:cxnSpMk id="31" creationId="{4502D0A3-E2D6-4D34-9A83-ED0B018E864C}"/>
          </ac:cxnSpMkLst>
        </pc:cxnChg>
      </pc:sldChg>
      <pc:sldChg chg="addSp modSp new del mod">
        <pc:chgData name="Dezhong Yao" userId="794760dbfb091494" providerId="LiveId" clId="{1FF9570E-BE91-4162-B9C3-6E8B86F3078C}" dt="2020-09-13T15:46:50.227" v="10079" actId="47"/>
        <pc:sldMkLst>
          <pc:docMk/>
          <pc:sldMk cId="1573345372" sldId="385"/>
        </pc:sldMkLst>
        <pc:spChg chg="add mod">
          <ac:chgData name="Dezhong Yao" userId="794760dbfb091494" providerId="LiveId" clId="{1FF9570E-BE91-4162-B9C3-6E8B86F3078C}" dt="2020-09-13T15:43:00.509" v="9746" actId="164"/>
          <ac:spMkLst>
            <pc:docMk/>
            <pc:sldMk cId="1573345372" sldId="385"/>
            <ac:spMk id="4" creationId="{3CD99C4D-968E-4746-855D-AA0315E8159E}"/>
          </ac:spMkLst>
        </pc:spChg>
        <pc:spChg chg="add mod">
          <ac:chgData name="Dezhong Yao" userId="794760dbfb091494" providerId="LiveId" clId="{1FF9570E-BE91-4162-B9C3-6E8B86F3078C}" dt="2020-09-13T15:43:00.509" v="9746" actId="164"/>
          <ac:spMkLst>
            <pc:docMk/>
            <pc:sldMk cId="1573345372" sldId="385"/>
            <ac:spMk id="5" creationId="{02FA46E2-7CCA-44B6-93DD-FB045CE2F14A}"/>
          </ac:spMkLst>
        </pc:spChg>
        <pc:spChg chg="add mod">
          <ac:chgData name="Dezhong Yao" userId="794760dbfb091494" providerId="LiveId" clId="{1FF9570E-BE91-4162-B9C3-6E8B86F3078C}" dt="2020-09-13T15:43:00.509" v="9746" actId="164"/>
          <ac:spMkLst>
            <pc:docMk/>
            <pc:sldMk cId="1573345372" sldId="385"/>
            <ac:spMk id="6" creationId="{EDBE8BE7-E785-4990-A567-641C7DBC584B}"/>
          </ac:spMkLst>
        </pc:spChg>
        <pc:spChg chg="add mod">
          <ac:chgData name="Dezhong Yao" userId="794760dbfb091494" providerId="LiveId" clId="{1FF9570E-BE91-4162-B9C3-6E8B86F3078C}" dt="2020-09-13T15:43:00.509" v="9746" actId="164"/>
          <ac:spMkLst>
            <pc:docMk/>
            <pc:sldMk cId="1573345372" sldId="385"/>
            <ac:spMk id="7" creationId="{88792A93-4C7A-4B2E-9DEA-4BE64AFD8965}"/>
          </ac:spMkLst>
        </pc:spChg>
        <pc:spChg chg="add mod">
          <ac:chgData name="Dezhong Yao" userId="794760dbfb091494" providerId="LiveId" clId="{1FF9570E-BE91-4162-B9C3-6E8B86F3078C}" dt="2020-09-13T15:43:00.509" v="9746" actId="164"/>
          <ac:spMkLst>
            <pc:docMk/>
            <pc:sldMk cId="1573345372" sldId="385"/>
            <ac:spMk id="8" creationId="{EA7B73BE-71D4-405E-8B2B-72C9C7C14482}"/>
          </ac:spMkLst>
        </pc:spChg>
        <pc:spChg chg="add mod">
          <ac:chgData name="Dezhong Yao" userId="794760dbfb091494" providerId="LiveId" clId="{1FF9570E-BE91-4162-B9C3-6E8B86F3078C}" dt="2020-09-13T15:43:00.509" v="9746" actId="164"/>
          <ac:spMkLst>
            <pc:docMk/>
            <pc:sldMk cId="1573345372" sldId="385"/>
            <ac:spMk id="9" creationId="{9B78F8B4-C4CC-4486-B00C-C9ABBCFE055C}"/>
          </ac:spMkLst>
        </pc:spChg>
        <pc:spChg chg="add mod">
          <ac:chgData name="Dezhong Yao" userId="794760dbfb091494" providerId="LiveId" clId="{1FF9570E-BE91-4162-B9C3-6E8B86F3078C}" dt="2020-09-13T15:43:00.509" v="9746" actId="164"/>
          <ac:spMkLst>
            <pc:docMk/>
            <pc:sldMk cId="1573345372" sldId="385"/>
            <ac:spMk id="10" creationId="{117718B9-3302-4703-A614-852B57BEE47A}"/>
          </ac:spMkLst>
        </pc:spChg>
        <pc:spChg chg="add mod">
          <ac:chgData name="Dezhong Yao" userId="794760dbfb091494" providerId="LiveId" clId="{1FF9570E-BE91-4162-B9C3-6E8B86F3078C}" dt="2020-09-13T15:43:00.509" v="9746" actId="164"/>
          <ac:spMkLst>
            <pc:docMk/>
            <pc:sldMk cId="1573345372" sldId="385"/>
            <ac:spMk id="11" creationId="{C48D1831-B758-4C09-AF1E-DE09D2C46FF8}"/>
          </ac:spMkLst>
        </pc:spChg>
        <pc:spChg chg="add mod">
          <ac:chgData name="Dezhong Yao" userId="794760dbfb091494" providerId="LiveId" clId="{1FF9570E-BE91-4162-B9C3-6E8B86F3078C}" dt="2020-09-13T15:43:00.509" v="9746" actId="164"/>
          <ac:spMkLst>
            <pc:docMk/>
            <pc:sldMk cId="1573345372" sldId="385"/>
            <ac:spMk id="12" creationId="{028F3A1E-BCDE-4771-9C27-03AA87EE1C34}"/>
          </ac:spMkLst>
        </pc:spChg>
        <pc:spChg chg="add mod">
          <ac:chgData name="Dezhong Yao" userId="794760dbfb091494" providerId="LiveId" clId="{1FF9570E-BE91-4162-B9C3-6E8B86F3078C}" dt="2020-09-13T15:43:00.509" v="9746" actId="164"/>
          <ac:spMkLst>
            <pc:docMk/>
            <pc:sldMk cId="1573345372" sldId="385"/>
            <ac:spMk id="13" creationId="{6E1E650A-F916-4897-AD72-F5A6F16DB0CE}"/>
          </ac:spMkLst>
        </pc:spChg>
        <pc:spChg chg="add mod">
          <ac:chgData name="Dezhong Yao" userId="794760dbfb091494" providerId="LiveId" clId="{1FF9570E-BE91-4162-B9C3-6E8B86F3078C}" dt="2020-09-13T15:43:00.509" v="9746" actId="164"/>
          <ac:spMkLst>
            <pc:docMk/>
            <pc:sldMk cId="1573345372" sldId="385"/>
            <ac:spMk id="14" creationId="{93182339-AEC4-47F5-B551-0A3479F05903}"/>
          </ac:spMkLst>
        </pc:spChg>
        <pc:spChg chg="add mod">
          <ac:chgData name="Dezhong Yao" userId="794760dbfb091494" providerId="LiveId" clId="{1FF9570E-BE91-4162-B9C3-6E8B86F3078C}" dt="2020-09-13T15:43:00.509" v="9746" actId="164"/>
          <ac:spMkLst>
            <pc:docMk/>
            <pc:sldMk cId="1573345372" sldId="385"/>
            <ac:spMk id="15" creationId="{1BDC1CFA-BF16-46DE-AD80-F31A930A96C0}"/>
          </ac:spMkLst>
        </pc:spChg>
        <pc:spChg chg="add mod">
          <ac:chgData name="Dezhong Yao" userId="794760dbfb091494" providerId="LiveId" clId="{1FF9570E-BE91-4162-B9C3-6E8B86F3078C}" dt="2020-09-13T15:43:00.509" v="9746" actId="164"/>
          <ac:spMkLst>
            <pc:docMk/>
            <pc:sldMk cId="1573345372" sldId="385"/>
            <ac:spMk id="18" creationId="{3786B53E-576A-461F-AD09-6A2B74B639AA}"/>
          </ac:spMkLst>
        </pc:spChg>
        <pc:spChg chg="add mod">
          <ac:chgData name="Dezhong Yao" userId="794760dbfb091494" providerId="LiveId" clId="{1FF9570E-BE91-4162-B9C3-6E8B86F3078C}" dt="2020-09-13T15:43:00.509" v="9746" actId="164"/>
          <ac:spMkLst>
            <pc:docMk/>
            <pc:sldMk cId="1573345372" sldId="385"/>
            <ac:spMk id="19" creationId="{FD6B580A-A24C-4436-A03F-43F8AF73B388}"/>
          </ac:spMkLst>
        </pc:spChg>
        <pc:spChg chg="add mod">
          <ac:chgData name="Dezhong Yao" userId="794760dbfb091494" providerId="LiveId" clId="{1FF9570E-BE91-4162-B9C3-6E8B86F3078C}" dt="2020-09-13T15:43:00.509" v="9746" actId="164"/>
          <ac:spMkLst>
            <pc:docMk/>
            <pc:sldMk cId="1573345372" sldId="385"/>
            <ac:spMk id="20" creationId="{2A728F1D-7B0E-4C6F-AB6C-50D8C7890BF6}"/>
          </ac:spMkLst>
        </pc:spChg>
        <pc:spChg chg="add mod">
          <ac:chgData name="Dezhong Yao" userId="794760dbfb091494" providerId="LiveId" clId="{1FF9570E-BE91-4162-B9C3-6E8B86F3078C}" dt="2020-09-13T15:43:00.509" v="9746" actId="164"/>
          <ac:spMkLst>
            <pc:docMk/>
            <pc:sldMk cId="1573345372" sldId="385"/>
            <ac:spMk id="21" creationId="{A16AEAC9-3962-4128-8A91-4513651C671B}"/>
          </ac:spMkLst>
        </pc:spChg>
        <pc:spChg chg="add mod">
          <ac:chgData name="Dezhong Yao" userId="794760dbfb091494" providerId="LiveId" clId="{1FF9570E-BE91-4162-B9C3-6E8B86F3078C}" dt="2020-09-13T15:43:00.509" v="9746" actId="164"/>
          <ac:spMkLst>
            <pc:docMk/>
            <pc:sldMk cId="1573345372" sldId="385"/>
            <ac:spMk id="27" creationId="{F120D07C-56E9-4EB8-8A63-168B93FFF0DA}"/>
          </ac:spMkLst>
        </pc:spChg>
        <pc:spChg chg="add mod">
          <ac:chgData name="Dezhong Yao" userId="794760dbfb091494" providerId="LiveId" clId="{1FF9570E-BE91-4162-B9C3-6E8B86F3078C}" dt="2020-09-13T15:43:00.509" v="9746" actId="164"/>
          <ac:spMkLst>
            <pc:docMk/>
            <pc:sldMk cId="1573345372" sldId="385"/>
            <ac:spMk id="28" creationId="{061CA5FC-146C-41C1-B99E-6DCE1E329888}"/>
          </ac:spMkLst>
        </pc:spChg>
        <pc:spChg chg="add mod">
          <ac:chgData name="Dezhong Yao" userId="794760dbfb091494" providerId="LiveId" clId="{1FF9570E-BE91-4162-B9C3-6E8B86F3078C}" dt="2020-09-13T15:43:00.509" v="9746" actId="164"/>
          <ac:spMkLst>
            <pc:docMk/>
            <pc:sldMk cId="1573345372" sldId="385"/>
            <ac:spMk id="29" creationId="{25B29202-B3E8-4093-9108-D46A0BC7BDE0}"/>
          </ac:spMkLst>
        </pc:spChg>
        <pc:spChg chg="add mod">
          <ac:chgData name="Dezhong Yao" userId="794760dbfb091494" providerId="LiveId" clId="{1FF9570E-BE91-4162-B9C3-6E8B86F3078C}" dt="2020-09-13T15:43:00.509" v="9746" actId="164"/>
          <ac:spMkLst>
            <pc:docMk/>
            <pc:sldMk cId="1573345372" sldId="385"/>
            <ac:spMk id="32" creationId="{019EF5A0-5C55-4B32-9A2E-44128BF3A211}"/>
          </ac:spMkLst>
        </pc:spChg>
        <pc:grpChg chg="add mod">
          <ac:chgData name="Dezhong Yao" userId="794760dbfb091494" providerId="LiveId" clId="{1FF9570E-BE91-4162-B9C3-6E8B86F3078C}" dt="2020-09-13T15:43:04.346" v="9747" actId="1076"/>
          <ac:grpSpMkLst>
            <pc:docMk/>
            <pc:sldMk cId="1573345372" sldId="385"/>
            <ac:grpSpMk id="33" creationId="{3425461E-96F1-463A-8E1B-FD754D70C0EF}"/>
          </ac:grpSpMkLst>
        </pc:grpChg>
        <pc:cxnChg chg="add mod">
          <ac:chgData name="Dezhong Yao" userId="794760dbfb091494" providerId="LiveId" clId="{1FF9570E-BE91-4162-B9C3-6E8B86F3078C}" dt="2020-09-13T15:43:00.509" v="9746" actId="164"/>
          <ac:cxnSpMkLst>
            <pc:docMk/>
            <pc:sldMk cId="1573345372" sldId="385"/>
            <ac:cxnSpMk id="16" creationId="{495BD1E5-0C3C-4AE6-A0D8-D3BF0D4EB4BA}"/>
          </ac:cxnSpMkLst>
        </pc:cxnChg>
        <pc:cxnChg chg="add mod">
          <ac:chgData name="Dezhong Yao" userId="794760dbfb091494" providerId="LiveId" clId="{1FF9570E-BE91-4162-B9C3-6E8B86F3078C}" dt="2020-09-13T15:43:00.509" v="9746" actId="164"/>
          <ac:cxnSpMkLst>
            <pc:docMk/>
            <pc:sldMk cId="1573345372" sldId="385"/>
            <ac:cxnSpMk id="17" creationId="{A3A2C2BB-BCA2-44CD-96C8-C7031ECCCF24}"/>
          </ac:cxnSpMkLst>
        </pc:cxnChg>
        <pc:cxnChg chg="add mod">
          <ac:chgData name="Dezhong Yao" userId="794760dbfb091494" providerId="LiveId" clId="{1FF9570E-BE91-4162-B9C3-6E8B86F3078C}" dt="2020-09-13T15:43:00.509" v="9746" actId="164"/>
          <ac:cxnSpMkLst>
            <pc:docMk/>
            <pc:sldMk cId="1573345372" sldId="385"/>
            <ac:cxnSpMk id="22" creationId="{DD879AC7-254B-4212-9DE7-869A4ABFE716}"/>
          </ac:cxnSpMkLst>
        </pc:cxnChg>
        <pc:cxnChg chg="add mod">
          <ac:chgData name="Dezhong Yao" userId="794760dbfb091494" providerId="LiveId" clId="{1FF9570E-BE91-4162-B9C3-6E8B86F3078C}" dt="2020-09-13T15:43:00.509" v="9746" actId="164"/>
          <ac:cxnSpMkLst>
            <pc:docMk/>
            <pc:sldMk cId="1573345372" sldId="385"/>
            <ac:cxnSpMk id="23" creationId="{ECC8F843-1859-455A-89D7-904DD8FEA6BC}"/>
          </ac:cxnSpMkLst>
        </pc:cxnChg>
        <pc:cxnChg chg="add mod">
          <ac:chgData name="Dezhong Yao" userId="794760dbfb091494" providerId="LiveId" clId="{1FF9570E-BE91-4162-B9C3-6E8B86F3078C}" dt="2020-09-13T15:43:00.509" v="9746" actId="164"/>
          <ac:cxnSpMkLst>
            <pc:docMk/>
            <pc:sldMk cId="1573345372" sldId="385"/>
            <ac:cxnSpMk id="24" creationId="{57EDD485-3F53-4E4C-A307-0DF966992BC8}"/>
          </ac:cxnSpMkLst>
        </pc:cxnChg>
        <pc:cxnChg chg="add mod">
          <ac:chgData name="Dezhong Yao" userId="794760dbfb091494" providerId="LiveId" clId="{1FF9570E-BE91-4162-B9C3-6E8B86F3078C}" dt="2020-09-13T15:43:00.509" v="9746" actId="164"/>
          <ac:cxnSpMkLst>
            <pc:docMk/>
            <pc:sldMk cId="1573345372" sldId="385"/>
            <ac:cxnSpMk id="25" creationId="{AE16E987-C248-41E0-A2EE-53C6747B8F84}"/>
          </ac:cxnSpMkLst>
        </pc:cxnChg>
        <pc:cxnChg chg="add mod">
          <ac:chgData name="Dezhong Yao" userId="794760dbfb091494" providerId="LiveId" clId="{1FF9570E-BE91-4162-B9C3-6E8B86F3078C}" dt="2020-09-13T15:43:00.509" v="9746" actId="164"/>
          <ac:cxnSpMkLst>
            <pc:docMk/>
            <pc:sldMk cId="1573345372" sldId="385"/>
            <ac:cxnSpMk id="26" creationId="{58E3B01E-9610-4B68-8A86-5BC237571FE3}"/>
          </ac:cxnSpMkLst>
        </pc:cxnChg>
        <pc:cxnChg chg="add mod">
          <ac:chgData name="Dezhong Yao" userId="794760dbfb091494" providerId="LiveId" clId="{1FF9570E-BE91-4162-B9C3-6E8B86F3078C}" dt="2020-09-13T15:43:00.509" v="9746" actId="164"/>
          <ac:cxnSpMkLst>
            <pc:docMk/>
            <pc:sldMk cId="1573345372" sldId="385"/>
            <ac:cxnSpMk id="30" creationId="{605CDFC6-19A0-4732-B2F2-8F4F052BBE43}"/>
          </ac:cxnSpMkLst>
        </pc:cxnChg>
        <pc:cxnChg chg="add mod">
          <ac:chgData name="Dezhong Yao" userId="794760dbfb091494" providerId="LiveId" clId="{1FF9570E-BE91-4162-B9C3-6E8B86F3078C}" dt="2020-09-13T15:43:00.509" v="9746" actId="164"/>
          <ac:cxnSpMkLst>
            <pc:docMk/>
            <pc:sldMk cId="1573345372" sldId="385"/>
            <ac:cxnSpMk id="31" creationId="{9C46C604-0745-4890-B975-D7ED4AD3BBAE}"/>
          </ac:cxnSpMkLst>
        </pc:cxnChg>
      </pc:sldChg>
      <pc:sldChg chg="modSp new mod">
        <pc:chgData name="Dezhong Yao" userId="794760dbfb091494" providerId="LiveId" clId="{1FF9570E-BE91-4162-B9C3-6E8B86F3078C}" dt="2020-09-13T15:55:30.951" v="11328"/>
        <pc:sldMkLst>
          <pc:docMk/>
          <pc:sldMk cId="2026033198" sldId="386"/>
        </pc:sldMkLst>
        <pc:spChg chg="mod">
          <ac:chgData name="Dezhong Yao" userId="794760dbfb091494" providerId="LiveId" clId="{1FF9570E-BE91-4162-B9C3-6E8B86F3078C}" dt="2020-09-13T15:54:04.208" v="10952"/>
          <ac:spMkLst>
            <pc:docMk/>
            <pc:sldMk cId="2026033198" sldId="386"/>
            <ac:spMk id="2" creationId="{418E5819-AE4E-4602-8BBB-17B20BE98DEB}"/>
          </ac:spMkLst>
        </pc:spChg>
        <pc:spChg chg="mod">
          <ac:chgData name="Dezhong Yao" userId="794760dbfb091494" providerId="LiveId" clId="{1FF9570E-BE91-4162-B9C3-6E8B86F3078C}" dt="2020-09-13T15:55:30.951" v="11328"/>
          <ac:spMkLst>
            <pc:docMk/>
            <pc:sldMk cId="2026033198" sldId="386"/>
            <ac:spMk id="3" creationId="{B4B065EC-88D1-4E9F-879C-F577DC8ECF17}"/>
          </ac:spMkLst>
        </pc:spChg>
      </pc:sldChg>
      <pc:sldChg chg="addSp modSp add mod">
        <pc:chgData name="Dezhong Yao" userId="794760dbfb091494" providerId="LiveId" clId="{1FF9570E-BE91-4162-B9C3-6E8B86F3078C}" dt="2020-09-13T15:46:43.654" v="10078" actId="14100"/>
        <pc:sldMkLst>
          <pc:docMk/>
          <pc:sldMk cId="3762353439" sldId="387"/>
        </pc:sldMkLst>
        <pc:spChg chg="mod">
          <ac:chgData name="Dezhong Yao" userId="794760dbfb091494" providerId="LiveId" clId="{1FF9570E-BE91-4162-B9C3-6E8B86F3078C}" dt="2020-09-13T15:46:15.574" v="10072"/>
          <ac:spMkLst>
            <pc:docMk/>
            <pc:sldMk cId="3762353439" sldId="387"/>
            <ac:spMk id="3" creationId="{3C37008B-035E-4B29-AA86-DC647A75B0E8}"/>
          </ac:spMkLst>
        </pc:spChg>
        <pc:spChg chg="mod">
          <ac:chgData name="Dezhong Yao" userId="794760dbfb091494" providerId="LiveId" clId="{1FF9570E-BE91-4162-B9C3-6E8B86F3078C}" dt="2020-09-13T15:43:34.118" v="9753"/>
          <ac:spMkLst>
            <pc:docMk/>
            <pc:sldMk cId="3762353439" sldId="387"/>
            <ac:spMk id="5" creationId="{005B97B1-6918-40FB-8E69-C5A7D831D17D}"/>
          </ac:spMkLst>
        </pc:spChg>
        <pc:spChg chg="mod">
          <ac:chgData name="Dezhong Yao" userId="794760dbfb091494" providerId="LiveId" clId="{1FF9570E-BE91-4162-B9C3-6E8B86F3078C}" dt="2020-09-13T15:43:34.118" v="9753"/>
          <ac:spMkLst>
            <pc:docMk/>
            <pc:sldMk cId="3762353439" sldId="387"/>
            <ac:spMk id="6" creationId="{381BCC52-AA3D-4297-8C07-3CD74B14477C}"/>
          </ac:spMkLst>
        </pc:spChg>
        <pc:spChg chg="mod">
          <ac:chgData name="Dezhong Yao" userId="794760dbfb091494" providerId="LiveId" clId="{1FF9570E-BE91-4162-B9C3-6E8B86F3078C}" dt="2020-09-13T15:43:34.118" v="9753"/>
          <ac:spMkLst>
            <pc:docMk/>
            <pc:sldMk cId="3762353439" sldId="387"/>
            <ac:spMk id="7" creationId="{088B30CA-26FD-44CF-8F82-D71842D0BBB2}"/>
          </ac:spMkLst>
        </pc:spChg>
        <pc:spChg chg="mod">
          <ac:chgData name="Dezhong Yao" userId="794760dbfb091494" providerId="LiveId" clId="{1FF9570E-BE91-4162-B9C3-6E8B86F3078C}" dt="2020-09-13T15:43:34.118" v="9753"/>
          <ac:spMkLst>
            <pc:docMk/>
            <pc:sldMk cId="3762353439" sldId="387"/>
            <ac:spMk id="8" creationId="{EF2C462B-97C1-45A3-9960-003D026AE571}"/>
          </ac:spMkLst>
        </pc:spChg>
        <pc:spChg chg="mod">
          <ac:chgData name="Dezhong Yao" userId="794760dbfb091494" providerId="LiveId" clId="{1FF9570E-BE91-4162-B9C3-6E8B86F3078C}" dt="2020-09-13T15:43:34.118" v="9753"/>
          <ac:spMkLst>
            <pc:docMk/>
            <pc:sldMk cId="3762353439" sldId="387"/>
            <ac:spMk id="9" creationId="{DA1466B2-34EB-4736-8F73-A4B3C099C64D}"/>
          </ac:spMkLst>
        </pc:spChg>
        <pc:spChg chg="mod">
          <ac:chgData name="Dezhong Yao" userId="794760dbfb091494" providerId="LiveId" clId="{1FF9570E-BE91-4162-B9C3-6E8B86F3078C}" dt="2020-09-13T15:43:34.118" v="9753"/>
          <ac:spMkLst>
            <pc:docMk/>
            <pc:sldMk cId="3762353439" sldId="387"/>
            <ac:spMk id="10" creationId="{0469B555-52C2-4569-9420-9394BAFC4CDC}"/>
          </ac:spMkLst>
        </pc:spChg>
        <pc:spChg chg="mod">
          <ac:chgData name="Dezhong Yao" userId="794760dbfb091494" providerId="LiveId" clId="{1FF9570E-BE91-4162-B9C3-6E8B86F3078C}" dt="2020-09-13T15:43:34.118" v="9753"/>
          <ac:spMkLst>
            <pc:docMk/>
            <pc:sldMk cId="3762353439" sldId="387"/>
            <ac:spMk id="11" creationId="{88FC3F15-701C-4D72-B624-D9834733AB6D}"/>
          </ac:spMkLst>
        </pc:spChg>
        <pc:spChg chg="mod">
          <ac:chgData name="Dezhong Yao" userId="794760dbfb091494" providerId="LiveId" clId="{1FF9570E-BE91-4162-B9C3-6E8B86F3078C}" dt="2020-09-13T15:43:34.118" v="9753"/>
          <ac:spMkLst>
            <pc:docMk/>
            <pc:sldMk cId="3762353439" sldId="387"/>
            <ac:spMk id="12" creationId="{7BD1D2D0-5B7F-4420-AEEE-D1A90EA316AB}"/>
          </ac:spMkLst>
        </pc:spChg>
        <pc:spChg chg="mod">
          <ac:chgData name="Dezhong Yao" userId="794760dbfb091494" providerId="LiveId" clId="{1FF9570E-BE91-4162-B9C3-6E8B86F3078C}" dt="2020-09-13T15:43:34.118" v="9753"/>
          <ac:spMkLst>
            <pc:docMk/>
            <pc:sldMk cId="3762353439" sldId="387"/>
            <ac:spMk id="13" creationId="{22320129-D5AB-4DF6-8790-15A48FF86222}"/>
          </ac:spMkLst>
        </pc:spChg>
        <pc:spChg chg="mod">
          <ac:chgData name="Dezhong Yao" userId="794760dbfb091494" providerId="LiveId" clId="{1FF9570E-BE91-4162-B9C3-6E8B86F3078C}" dt="2020-09-13T15:43:34.118" v="9753"/>
          <ac:spMkLst>
            <pc:docMk/>
            <pc:sldMk cId="3762353439" sldId="387"/>
            <ac:spMk id="14" creationId="{0885AFE9-1B44-48EF-B3C5-74C6503AA805}"/>
          </ac:spMkLst>
        </pc:spChg>
        <pc:spChg chg="mod">
          <ac:chgData name="Dezhong Yao" userId="794760dbfb091494" providerId="LiveId" clId="{1FF9570E-BE91-4162-B9C3-6E8B86F3078C}" dt="2020-09-13T15:43:34.118" v="9753"/>
          <ac:spMkLst>
            <pc:docMk/>
            <pc:sldMk cId="3762353439" sldId="387"/>
            <ac:spMk id="15" creationId="{043C1D30-F20D-4E4B-AC9E-87B69138C33C}"/>
          </ac:spMkLst>
        </pc:spChg>
        <pc:spChg chg="mod">
          <ac:chgData name="Dezhong Yao" userId="794760dbfb091494" providerId="LiveId" clId="{1FF9570E-BE91-4162-B9C3-6E8B86F3078C}" dt="2020-09-13T15:43:34.118" v="9753"/>
          <ac:spMkLst>
            <pc:docMk/>
            <pc:sldMk cId="3762353439" sldId="387"/>
            <ac:spMk id="16" creationId="{FEC64541-DB67-42B8-AFBD-402C0920519B}"/>
          </ac:spMkLst>
        </pc:spChg>
        <pc:spChg chg="mod">
          <ac:chgData name="Dezhong Yao" userId="794760dbfb091494" providerId="LiveId" clId="{1FF9570E-BE91-4162-B9C3-6E8B86F3078C}" dt="2020-09-13T15:43:34.118" v="9753"/>
          <ac:spMkLst>
            <pc:docMk/>
            <pc:sldMk cId="3762353439" sldId="387"/>
            <ac:spMk id="19" creationId="{37A2426A-0292-49F1-A47F-5AD315D2B8FC}"/>
          </ac:spMkLst>
        </pc:spChg>
        <pc:spChg chg="mod">
          <ac:chgData name="Dezhong Yao" userId="794760dbfb091494" providerId="LiveId" clId="{1FF9570E-BE91-4162-B9C3-6E8B86F3078C}" dt="2020-09-13T15:43:34.118" v="9753"/>
          <ac:spMkLst>
            <pc:docMk/>
            <pc:sldMk cId="3762353439" sldId="387"/>
            <ac:spMk id="20" creationId="{7BAACAC2-9BD1-4813-A929-D913BD3534FD}"/>
          </ac:spMkLst>
        </pc:spChg>
        <pc:spChg chg="mod">
          <ac:chgData name="Dezhong Yao" userId="794760dbfb091494" providerId="LiveId" clId="{1FF9570E-BE91-4162-B9C3-6E8B86F3078C}" dt="2020-09-13T15:43:34.118" v="9753"/>
          <ac:spMkLst>
            <pc:docMk/>
            <pc:sldMk cId="3762353439" sldId="387"/>
            <ac:spMk id="21" creationId="{FA366856-5423-4B53-97F6-0A0D202D0684}"/>
          </ac:spMkLst>
        </pc:spChg>
        <pc:spChg chg="mod">
          <ac:chgData name="Dezhong Yao" userId="794760dbfb091494" providerId="LiveId" clId="{1FF9570E-BE91-4162-B9C3-6E8B86F3078C}" dt="2020-09-13T15:43:34.118" v="9753"/>
          <ac:spMkLst>
            <pc:docMk/>
            <pc:sldMk cId="3762353439" sldId="387"/>
            <ac:spMk id="22" creationId="{FF1D6CE5-2B4B-425F-A641-04FDCF29CB72}"/>
          </ac:spMkLst>
        </pc:spChg>
        <pc:spChg chg="mod">
          <ac:chgData name="Dezhong Yao" userId="794760dbfb091494" providerId="LiveId" clId="{1FF9570E-BE91-4162-B9C3-6E8B86F3078C}" dt="2020-09-13T15:43:34.118" v="9753"/>
          <ac:spMkLst>
            <pc:docMk/>
            <pc:sldMk cId="3762353439" sldId="387"/>
            <ac:spMk id="28" creationId="{A5746DEA-8B13-4E44-B5AB-E116019F9EC1}"/>
          </ac:spMkLst>
        </pc:spChg>
        <pc:spChg chg="mod">
          <ac:chgData name="Dezhong Yao" userId="794760dbfb091494" providerId="LiveId" clId="{1FF9570E-BE91-4162-B9C3-6E8B86F3078C}" dt="2020-09-13T15:43:34.118" v="9753"/>
          <ac:spMkLst>
            <pc:docMk/>
            <pc:sldMk cId="3762353439" sldId="387"/>
            <ac:spMk id="29" creationId="{D6022984-6ADA-4C90-8DCF-68024EA5BAB6}"/>
          </ac:spMkLst>
        </pc:spChg>
        <pc:spChg chg="mod">
          <ac:chgData name="Dezhong Yao" userId="794760dbfb091494" providerId="LiveId" clId="{1FF9570E-BE91-4162-B9C3-6E8B86F3078C}" dt="2020-09-13T15:43:34.118" v="9753"/>
          <ac:spMkLst>
            <pc:docMk/>
            <pc:sldMk cId="3762353439" sldId="387"/>
            <ac:spMk id="30" creationId="{A244387E-7D6E-4A9C-80CE-DECBABAAA9B8}"/>
          </ac:spMkLst>
        </pc:spChg>
        <pc:spChg chg="mod">
          <ac:chgData name="Dezhong Yao" userId="794760dbfb091494" providerId="LiveId" clId="{1FF9570E-BE91-4162-B9C3-6E8B86F3078C}" dt="2020-09-13T15:43:34.118" v="9753"/>
          <ac:spMkLst>
            <pc:docMk/>
            <pc:sldMk cId="3762353439" sldId="387"/>
            <ac:spMk id="33" creationId="{158ACA82-C7E4-4D7C-8F90-F7DF71621B0A}"/>
          </ac:spMkLst>
        </pc:spChg>
        <pc:spChg chg="add mod">
          <ac:chgData name="Dezhong Yao" userId="794760dbfb091494" providerId="LiveId" clId="{1FF9570E-BE91-4162-B9C3-6E8B86F3078C}" dt="2020-09-13T15:46:34.988" v="10075" actId="164"/>
          <ac:spMkLst>
            <pc:docMk/>
            <pc:sldMk cId="3762353439" sldId="387"/>
            <ac:spMk id="34" creationId="{CA13A87A-F6CF-4889-B949-46586F50CF5D}"/>
          </ac:spMkLst>
        </pc:spChg>
        <pc:spChg chg="add mod">
          <ac:chgData name="Dezhong Yao" userId="794760dbfb091494" providerId="LiveId" clId="{1FF9570E-BE91-4162-B9C3-6E8B86F3078C}" dt="2020-09-13T15:46:34.988" v="10075" actId="164"/>
          <ac:spMkLst>
            <pc:docMk/>
            <pc:sldMk cId="3762353439" sldId="387"/>
            <ac:spMk id="35" creationId="{FE68D90C-738B-459F-A65E-BDFE76B3A716}"/>
          </ac:spMkLst>
        </pc:spChg>
        <pc:spChg chg="add mod">
          <ac:chgData name="Dezhong Yao" userId="794760dbfb091494" providerId="LiveId" clId="{1FF9570E-BE91-4162-B9C3-6E8B86F3078C}" dt="2020-09-13T15:46:34.988" v="10075" actId="164"/>
          <ac:spMkLst>
            <pc:docMk/>
            <pc:sldMk cId="3762353439" sldId="387"/>
            <ac:spMk id="36" creationId="{C23A4971-1ED7-4713-805C-C1F8065C7755}"/>
          </ac:spMkLst>
        </pc:spChg>
        <pc:spChg chg="add mod">
          <ac:chgData name="Dezhong Yao" userId="794760dbfb091494" providerId="LiveId" clId="{1FF9570E-BE91-4162-B9C3-6E8B86F3078C}" dt="2020-09-13T15:46:34.988" v="10075" actId="164"/>
          <ac:spMkLst>
            <pc:docMk/>
            <pc:sldMk cId="3762353439" sldId="387"/>
            <ac:spMk id="37" creationId="{38E982CC-EB8F-48A4-990D-0FE759ED1693}"/>
          </ac:spMkLst>
        </pc:spChg>
        <pc:spChg chg="add mod">
          <ac:chgData name="Dezhong Yao" userId="794760dbfb091494" providerId="LiveId" clId="{1FF9570E-BE91-4162-B9C3-6E8B86F3078C}" dt="2020-09-13T15:46:34.988" v="10075" actId="164"/>
          <ac:spMkLst>
            <pc:docMk/>
            <pc:sldMk cId="3762353439" sldId="387"/>
            <ac:spMk id="38" creationId="{C2446EF0-D871-4070-85BA-4422D20EAABD}"/>
          </ac:spMkLst>
        </pc:spChg>
        <pc:spChg chg="add mod">
          <ac:chgData name="Dezhong Yao" userId="794760dbfb091494" providerId="LiveId" clId="{1FF9570E-BE91-4162-B9C3-6E8B86F3078C}" dt="2020-09-13T15:46:34.988" v="10075" actId="164"/>
          <ac:spMkLst>
            <pc:docMk/>
            <pc:sldMk cId="3762353439" sldId="387"/>
            <ac:spMk id="39" creationId="{9491C08F-D623-4CB2-9313-49F30EFD6BAC}"/>
          </ac:spMkLst>
        </pc:spChg>
        <pc:spChg chg="add mod">
          <ac:chgData name="Dezhong Yao" userId="794760dbfb091494" providerId="LiveId" clId="{1FF9570E-BE91-4162-B9C3-6E8B86F3078C}" dt="2020-09-13T15:46:34.988" v="10075" actId="164"/>
          <ac:spMkLst>
            <pc:docMk/>
            <pc:sldMk cId="3762353439" sldId="387"/>
            <ac:spMk id="40" creationId="{54168487-A4F6-43A9-91C3-B7C0FBD3C7CF}"/>
          </ac:spMkLst>
        </pc:spChg>
        <pc:spChg chg="add mod">
          <ac:chgData name="Dezhong Yao" userId="794760dbfb091494" providerId="LiveId" clId="{1FF9570E-BE91-4162-B9C3-6E8B86F3078C}" dt="2020-09-13T15:46:34.988" v="10075" actId="164"/>
          <ac:spMkLst>
            <pc:docMk/>
            <pc:sldMk cId="3762353439" sldId="387"/>
            <ac:spMk id="41" creationId="{0A2871BB-965B-4BC6-9B75-E9B7016D8B15}"/>
          </ac:spMkLst>
        </pc:spChg>
        <pc:spChg chg="add mod">
          <ac:chgData name="Dezhong Yao" userId="794760dbfb091494" providerId="LiveId" clId="{1FF9570E-BE91-4162-B9C3-6E8B86F3078C}" dt="2020-09-13T15:46:34.988" v="10075" actId="164"/>
          <ac:spMkLst>
            <pc:docMk/>
            <pc:sldMk cId="3762353439" sldId="387"/>
            <ac:spMk id="42" creationId="{B16D40A4-A5F2-4F77-977B-1C6D00A699F6}"/>
          </ac:spMkLst>
        </pc:spChg>
        <pc:spChg chg="add mod">
          <ac:chgData name="Dezhong Yao" userId="794760dbfb091494" providerId="LiveId" clId="{1FF9570E-BE91-4162-B9C3-6E8B86F3078C}" dt="2020-09-13T15:46:34.988" v="10075" actId="164"/>
          <ac:spMkLst>
            <pc:docMk/>
            <pc:sldMk cId="3762353439" sldId="387"/>
            <ac:spMk id="43" creationId="{EC6324F3-CC5E-4C3A-8D85-944E053AAE71}"/>
          </ac:spMkLst>
        </pc:spChg>
        <pc:spChg chg="add mod">
          <ac:chgData name="Dezhong Yao" userId="794760dbfb091494" providerId="LiveId" clId="{1FF9570E-BE91-4162-B9C3-6E8B86F3078C}" dt="2020-09-13T15:46:34.988" v="10075" actId="164"/>
          <ac:spMkLst>
            <pc:docMk/>
            <pc:sldMk cId="3762353439" sldId="387"/>
            <ac:spMk id="44" creationId="{ECB16ED7-8331-46EB-A961-57DA0454E8F7}"/>
          </ac:spMkLst>
        </pc:spChg>
        <pc:spChg chg="add mod">
          <ac:chgData name="Dezhong Yao" userId="794760dbfb091494" providerId="LiveId" clId="{1FF9570E-BE91-4162-B9C3-6E8B86F3078C}" dt="2020-09-13T15:46:34.988" v="10075" actId="164"/>
          <ac:spMkLst>
            <pc:docMk/>
            <pc:sldMk cId="3762353439" sldId="387"/>
            <ac:spMk id="45" creationId="{5B4F41F1-E154-41C6-B55A-31A6FD16BD7B}"/>
          </ac:spMkLst>
        </pc:spChg>
        <pc:spChg chg="add mod">
          <ac:chgData name="Dezhong Yao" userId="794760dbfb091494" providerId="LiveId" clId="{1FF9570E-BE91-4162-B9C3-6E8B86F3078C}" dt="2020-09-13T15:46:34.988" v="10075" actId="164"/>
          <ac:spMkLst>
            <pc:docMk/>
            <pc:sldMk cId="3762353439" sldId="387"/>
            <ac:spMk id="46" creationId="{5A7492F2-7CA4-43F5-8BBE-85BF3BE0706C}"/>
          </ac:spMkLst>
        </pc:spChg>
        <pc:spChg chg="add mod">
          <ac:chgData name="Dezhong Yao" userId="794760dbfb091494" providerId="LiveId" clId="{1FF9570E-BE91-4162-B9C3-6E8B86F3078C}" dt="2020-09-13T15:46:34.988" v="10075" actId="164"/>
          <ac:spMkLst>
            <pc:docMk/>
            <pc:sldMk cId="3762353439" sldId="387"/>
            <ac:spMk id="47" creationId="{FA7B4F14-90AC-4619-B88B-13A000975E90}"/>
          </ac:spMkLst>
        </pc:spChg>
        <pc:spChg chg="add mod">
          <ac:chgData name="Dezhong Yao" userId="794760dbfb091494" providerId="LiveId" clId="{1FF9570E-BE91-4162-B9C3-6E8B86F3078C}" dt="2020-09-13T15:46:34.988" v="10075" actId="164"/>
          <ac:spMkLst>
            <pc:docMk/>
            <pc:sldMk cId="3762353439" sldId="387"/>
            <ac:spMk id="48" creationId="{4CEC380F-F8CA-4A42-8373-93069E4335F3}"/>
          </ac:spMkLst>
        </pc:spChg>
        <pc:grpChg chg="add mod">
          <ac:chgData name="Dezhong Yao" userId="794760dbfb091494" providerId="LiveId" clId="{1FF9570E-BE91-4162-B9C3-6E8B86F3078C}" dt="2020-09-13T15:43:45.385" v="9756" actId="1076"/>
          <ac:grpSpMkLst>
            <pc:docMk/>
            <pc:sldMk cId="3762353439" sldId="387"/>
            <ac:grpSpMk id="4" creationId="{B147AC64-8A68-4CB7-847C-8F231F1ACE4E}"/>
          </ac:grpSpMkLst>
        </pc:grpChg>
        <pc:grpChg chg="add mod">
          <ac:chgData name="Dezhong Yao" userId="794760dbfb091494" providerId="LiveId" clId="{1FF9570E-BE91-4162-B9C3-6E8B86F3078C}" dt="2020-09-13T15:46:43.654" v="10078" actId="14100"/>
          <ac:grpSpMkLst>
            <pc:docMk/>
            <pc:sldMk cId="3762353439" sldId="387"/>
            <ac:grpSpMk id="58" creationId="{3EE8B50C-BDE6-4E3E-8700-1261E7CC2888}"/>
          </ac:grpSpMkLst>
        </pc:grpChg>
        <pc:cxnChg chg="mod">
          <ac:chgData name="Dezhong Yao" userId="794760dbfb091494" providerId="LiveId" clId="{1FF9570E-BE91-4162-B9C3-6E8B86F3078C}" dt="2020-09-13T15:43:34.118" v="9753"/>
          <ac:cxnSpMkLst>
            <pc:docMk/>
            <pc:sldMk cId="3762353439" sldId="387"/>
            <ac:cxnSpMk id="17" creationId="{AC3D04F6-2CFF-4A7C-A701-19F29C22AF56}"/>
          </ac:cxnSpMkLst>
        </pc:cxnChg>
        <pc:cxnChg chg="mod">
          <ac:chgData name="Dezhong Yao" userId="794760dbfb091494" providerId="LiveId" clId="{1FF9570E-BE91-4162-B9C3-6E8B86F3078C}" dt="2020-09-13T15:43:34.118" v="9753"/>
          <ac:cxnSpMkLst>
            <pc:docMk/>
            <pc:sldMk cId="3762353439" sldId="387"/>
            <ac:cxnSpMk id="18" creationId="{333AC2F7-0B53-4430-AC3C-2DFBB7C0C0A8}"/>
          </ac:cxnSpMkLst>
        </pc:cxnChg>
        <pc:cxnChg chg="mod">
          <ac:chgData name="Dezhong Yao" userId="794760dbfb091494" providerId="LiveId" clId="{1FF9570E-BE91-4162-B9C3-6E8B86F3078C}" dt="2020-09-13T15:43:34.118" v="9753"/>
          <ac:cxnSpMkLst>
            <pc:docMk/>
            <pc:sldMk cId="3762353439" sldId="387"/>
            <ac:cxnSpMk id="23" creationId="{12373E40-0B1B-4139-A6BE-6C6895700286}"/>
          </ac:cxnSpMkLst>
        </pc:cxnChg>
        <pc:cxnChg chg="mod">
          <ac:chgData name="Dezhong Yao" userId="794760dbfb091494" providerId="LiveId" clId="{1FF9570E-BE91-4162-B9C3-6E8B86F3078C}" dt="2020-09-13T15:43:34.118" v="9753"/>
          <ac:cxnSpMkLst>
            <pc:docMk/>
            <pc:sldMk cId="3762353439" sldId="387"/>
            <ac:cxnSpMk id="24" creationId="{123A4F4B-BEE3-44D4-9E07-7384F74268E8}"/>
          </ac:cxnSpMkLst>
        </pc:cxnChg>
        <pc:cxnChg chg="mod">
          <ac:chgData name="Dezhong Yao" userId="794760dbfb091494" providerId="LiveId" clId="{1FF9570E-BE91-4162-B9C3-6E8B86F3078C}" dt="2020-09-13T15:43:34.118" v="9753"/>
          <ac:cxnSpMkLst>
            <pc:docMk/>
            <pc:sldMk cId="3762353439" sldId="387"/>
            <ac:cxnSpMk id="25" creationId="{E694D414-965B-4B98-9287-BBEA4E0B1ACA}"/>
          </ac:cxnSpMkLst>
        </pc:cxnChg>
        <pc:cxnChg chg="mod">
          <ac:chgData name="Dezhong Yao" userId="794760dbfb091494" providerId="LiveId" clId="{1FF9570E-BE91-4162-B9C3-6E8B86F3078C}" dt="2020-09-13T15:43:34.118" v="9753"/>
          <ac:cxnSpMkLst>
            <pc:docMk/>
            <pc:sldMk cId="3762353439" sldId="387"/>
            <ac:cxnSpMk id="26" creationId="{F9E26ACC-80CB-48AC-ABA9-839BEE606E55}"/>
          </ac:cxnSpMkLst>
        </pc:cxnChg>
        <pc:cxnChg chg="mod">
          <ac:chgData name="Dezhong Yao" userId="794760dbfb091494" providerId="LiveId" clId="{1FF9570E-BE91-4162-B9C3-6E8B86F3078C}" dt="2020-09-13T15:43:34.118" v="9753"/>
          <ac:cxnSpMkLst>
            <pc:docMk/>
            <pc:sldMk cId="3762353439" sldId="387"/>
            <ac:cxnSpMk id="27" creationId="{195F340F-ED55-47D1-A0F9-37848A8D4124}"/>
          </ac:cxnSpMkLst>
        </pc:cxnChg>
        <pc:cxnChg chg="mod">
          <ac:chgData name="Dezhong Yao" userId="794760dbfb091494" providerId="LiveId" clId="{1FF9570E-BE91-4162-B9C3-6E8B86F3078C}" dt="2020-09-13T15:43:34.118" v="9753"/>
          <ac:cxnSpMkLst>
            <pc:docMk/>
            <pc:sldMk cId="3762353439" sldId="387"/>
            <ac:cxnSpMk id="31" creationId="{8B652BCC-D087-45D0-824E-BBFE3135504A}"/>
          </ac:cxnSpMkLst>
        </pc:cxnChg>
        <pc:cxnChg chg="mod">
          <ac:chgData name="Dezhong Yao" userId="794760dbfb091494" providerId="LiveId" clId="{1FF9570E-BE91-4162-B9C3-6E8B86F3078C}" dt="2020-09-13T15:43:34.118" v="9753"/>
          <ac:cxnSpMkLst>
            <pc:docMk/>
            <pc:sldMk cId="3762353439" sldId="387"/>
            <ac:cxnSpMk id="32" creationId="{8EB2B98F-50A9-469F-AEC0-4389DA43E9AB}"/>
          </ac:cxnSpMkLst>
        </pc:cxnChg>
        <pc:cxnChg chg="add mod">
          <ac:chgData name="Dezhong Yao" userId="794760dbfb091494" providerId="LiveId" clId="{1FF9570E-BE91-4162-B9C3-6E8B86F3078C}" dt="2020-09-13T15:46:34.988" v="10075" actId="164"/>
          <ac:cxnSpMkLst>
            <pc:docMk/>
            <pc:sldMk cId="3762353439" sldId="387"/>
            <ac:cxnSpMk id="49" creationId="{EBB69518-D069-4A33-A302-C8EF24C158D0}"/>
          </ac:cxnSpMkLst>
        </pc:cxnChg>
        <pc:cxnChg chg="add mod">
          <ac:chgData name="Dezhong Yao" userId="794760dbfb091494" providerId="LiveId" clId="{1FF9570E-BE91-4162-B9C3-6E8B86F3078C}" dt="2020-09-13T15:46:34.988" v="10075" actId="164"/>
          <ac:cxnSpMkLst>
            <pc:docMk/>
            <pc:sldMk cId="3762353439" sldId="387"/>
            <ac:cxnSpMk id="50" creationId="{398D183F-6DE8-4827-923E-4F7F7B6A4DA6}"/>
          </ac:cxnSpMkLst>
        </pc:cxnChg>
        <pc:cxnChg chg="add mod">
          <ac:chgData name="Dezhong Yao" userId="794760dbfb091494" providerId="LiveId" clId="{1FF9570E-BE91-4162-B9C3-6E8B86F3078C}" dt="2020-09-13T15:46:34.988" v="10075" actId="164"/>
          <ac:cxnSpMkLst>
            <pc:docMk/>
            <pc:sldMk cId="3762353439" sldId="387"/>
            <ac:cxnSpMk id="51" creationId="{11F3990F-9AE7-4866-A564-815CD3631A43}"/>
          </ac:cxnSpMkLst>
        </pc:cxnChg>
        <pc:cxnChg chg="add mod">
          <ac:chgData name="Dezhong Yao" userId="794760dbfb091494" providerId="LiveId" clId="{1FF9570E-BE91-4162-B9C3-6E8B86F3078C}" dt="2020-09-13T15:46:34.988" v="10075" actId="164"/>
          <ac:cxnSpMkLst>
            <pc:docMk/>
            <pc:sldMk cId="3762353439" sldId="387"/>
            <ac:cxnSpMk id="52" creationId="{F828E67D-83A9-483B-AA03-EC494BEA5500}"/>
          </ac:cxnSpMkLst>
        </pc:cxnChg>
        <pc:cxnChg chg="add mod">
          <ac:chgData name="Dezhong Yao" userId="794760dbfb091494" providerId="LiveId" clId="{1FF9570E-BE91-4162-B9C3-6E8B86F3078C}" dt="2020-09-13T15:46:34.988" v="10075" actId="164"/>
          <ac:cxnSpMkLst>
            <pc:docMk/>
            <pc:sldMk cId="3762353439" sldId="387"/>
            <ac:cxnSpMk id="53" creationId="{7360D8FD-5195-43D9-8858-8C3AC158348D}"/>
          </ac:cxnSpMkLst>
        </pc:cxnChg>
        <pc:cxnChg chg="add mod">
          <ac:chgData name="Dezhong Yao" userId="794760dbfb091494" providerId="LiveId" clId="{1FF9570E-BE91-4162-B9C3-6E8B86F3078C}" dt="2020-09-13T15:46:34.988" v="10075" actId="164"/>
          <ac:cxnSpMkLst>
            <pc:docMk/>
            <pc:sldMk cId="3762353439" sldId="387"/>
            <ac:cxnSpMk id="54" creationId="{B94D3951-D767-4B76-AB39-2BF1EC35CF19}"/>
          </ac:cxnSpMkLst>
        </pc:cxnChg>
        <pc:cxnChg chg="add mod">
          <ac:chgData name="Dezhong Yao" userId="794760dbfb091494" providerId="LiveId" clId="{1FF9570E-BE91-4162-B9C3-6E8B86F3078C}" dt="2020-09-13T15:46:34.988" v="10075" actId="164"/>
          <ac:cxnSpMkLst>
            <pc:docMk/>
            <pc:sldMk cId="3762353439" sldId="387"/>
            <ac:cxnSpMk id="55" creationId="{869B39F9-3DEB-452C-B541-C934CD60B677}"/>
          </ac:cxnSpMkLst>
        </pc:cxnChg>
        <pc:cxnChg chg="add mod">
          <ac:chgData name="Dezhong Yao" userId="794760dbfb091494" providerId="LiveId" clId="{1FF9570E-BE91-4162-B9C3-6E8B86F3078C}" dt="2020-09-13T15:46:34.988" v="10075" actId="164"/>
          <ac:cxnSpMkLst>
            <pc:docMk/>
            <pc:sldMk cId="3762353439" sldId="387"/>
            <ac:cxnSpMk id="56" creationId="{FA77EBD0-3BBE-4756-9AE5-95D4C1A7F21D}"/>
          </ac:cxnSpMkLst>
        </pc:cxnChg>
        <pc:cxnChg chg="add mod">
          <ac:chgData name="Dezhong Yao" userId="794760dbfb091494" providerId="LiveId" clId="{1FF9570E-BE91-4162-B9C3-6E8B86F3078C}" dt="2020-09-13T15:46:34.988" v="10075" actId="164"/>
          <ac:cxnSpMkLst>
            <pc:docMk/>
            <pc:sldMk cId="3762353439" sldId="387"/>
            <ac:cxnSpMk id="57" creationId="{A7258F40-1426-4ACB-A6A7-0ABE48BA8997}"/>
          </ac:cxnSpMkLst>
        </pc:cxnChg>
      </pc:sldChg>
      <pc:sldChg chg="modSp new mod">
        <pc:chgData name="Dezhong Yao" userId="794760dbfb091494" providerId="LiveId" clId="{1FF9570E-BE91-4162-B9C3-6E8B86F3078C}" dt="2020-09-13T15:50:06.435" v="10514" actId="113"/>
        <pc:sldMkLst>
          <pc:docMk/>
          <pc:sldMk cId="1038421500" sldId="388"/>
        </pc:sldMkLst>
        <pc:spChg chg="mod">
          <ac:chgData name="Dezhong Yao" userId="794760dbfb091494" providerId="LiveId" clId="{1FF9570E-BE91-4162-B9C3-6E8B86F3078C}" dt="2020-09-13T15:47:36.260" v="10082"/>
          <ac:spMkLst>
            <pc:docMk/>
            <pc:sldMk cId="1038421500" sldId="388"/>
            <ac:spMk id="2" creationId="{F93E2EF7-3768-4791-A402-1084920D66EC}"/>
          </ac:spMkLst>
        </pc:spChg>
        <pc:spChg chg="mod">
          <ac:chgData name="Dezhong Yao" userId="794760dbfb091494" providerId="LiveId" clId="{1FF9570E-BE91-4162-B9C3-6E8B86F3078C}" dt="2020-09-13T15:50:06.435" v="10514" actId="113"/>
          <ac:spMkLst>
            <pc:docMk/>
            <pc:sldMk cId="1038421500" sldId="388"/>
            <ac:spMk id="3" creationId="{E6B3D63C-5E89-4274-BE8C-2C8BBC86D3B8}"/>
          </ac:spMkLst>
        </pc:spChg>
      </pc:sldChg>
      <pc:sldChg chg="modSp new mod">
        <pc:chgData name="Dezhong Yao" userId="794760dbfb091494" providerId="LiveId" clId="{1FF9570E-BE91-4162-B9C3-6E8B86F3078C}" dt="2020-09-13T15:53:04.300" v="10951"/>
        <pc:sldMkLst>
          <pc:docMk/>
          <pc:sldMk cId="2215473606" sldId="389"/>
        </pc:sldMkLst>
        <pc:spChg chg="mod">
          <ac:chgData name="Dezhong Yao" userId="794760dbfb091494" providerId="LiveId" clId="{1FF9570E-BE91-4162-B9C3-6E8B86F3078C}" dt="2020-09-13T15:50:10.375" v="10515"/>
          <ac:spMkLst>
            <pc:docMk/>
            <pc:sldMk cId="2215473606" sldId="389"/>
            <ac:spMk id="2" creationId="{F2CC8CDC-9557-4EF1-9D5A-D5BDFF492A6C}"/>
          </ac:spMkLst>
        </pc:spChg>
        <pc:spChg chg="mod">
          <ac:chgData name="Dezhong Yao" userId="794760dbfb091494" providerId="LiveId" clId="{1FF9570E-BE91-4162-B9C3-6E8B86F3078C}" dt="2020-09-13T15:53:04.300" v="10951"/>
          <ac:spMkLst>
            <pc:docMk/>
            <pc:sldMk cId="2215473606" sldId="389"/>
            <ac:spMk id="3" creationId="{3C9CB67F-2E45-41D5-B554-DA3B7F6AB2B6}"/>
          </ac:spMkLst>
        </pc:spChg>
      </pc:sldChg>
      <pc:sldChg chg="modSp new mod">
        <pc:chgData name="Dezhong Yao" userId="794760dbfb091494" providerId="LiveId" clId="{1FF9570E-BE91-4162-B9C3-6E8B86F3078C}" dt="2020-09-13T16:01:22.717" v="12317"/>
        <pc:sldMkLst>
          <pc:docMk/>
          <pc:sldMk cId="2947916881" sldId="390"/>
        </pc:sldMkLst>
        <pc:spChg chg="mod">
          <ac:chgData name="Dezhong Yao" userId="794760dbfb091494" providerId="LiveId" clId="{1FF9570E-BE91-4162-B9C3-6E8B86F3078C}" dt="2020-09-13T15:59:30.980" v="12052"/>
          <ac:spMkLst>
            <pc:docMk/>
            <pc:sldMk cId="2947916881" sldId="390"/>
            <ac:spMk id="2" creationId="{25B23DA8-A354-4103-B0FE-1EE357D42856}"/>
          </ac:spMkLst>
        </pc:spChg>
        <pc:spChg chg="mod">
          <ac:chgData name="Dezhong Yao" userId="794760dbfb091494" providerId="LiveId" clId="{1FF9570E-BE91-4162-B9C3-6E8B86F3078C}" dt="2020-09-13T16:01:22.717" v="12317"/>
          <ac:spMkLst>
            <pc:docMk/>
            <pc:sldMk cId="2947916881" sldId="390"/>
            <ac:spMk id="3" creationId="{63180671-9F2F-4E7F-A73B-80410AF405CE}"/>
          </ac:spMkLst>
        </pc:spChg>
      </pc:sldChg>
      <pc:sldChg chg="modSp new mod">
        <pc:chgData name="Dezhong Yao" userId="794760dbfb091494" providerId="LiveId" clId="{1FF9570E-BE91-4162-B9C3-6E8B86F3078C}" dt="2020-09-13T16:01:32.911" v="12318"/>
        <pc:sldMkLst>
          <pc:docMk/>
          <pc:sldMk cId="1239398758" sldId="391"/>
        </pc:sldMkLst>
        <pc:spChg chg="mod">
          <ac:chgData name="Dezhong Yao" userId="794760dbfb091494" providerId="LiveId" clId="{1FF9570E-BE91-4162-B9C3-6E8B86F3078C}" dt="2020-09-13T16:01:32.911" v="12318"/>
          <ac:spMkLst>
            <pc:docMk/>
            <pc:sldMk cId="1239398758" sldId="391"/>
            <ac:spMk id="2" creationId="{2C598F3E-0118-4F17-A54D-5325BD000C15}"/>
          </ac:spMkLst>
        </pc:spChg>
      </pc:sldChg>
      <pc:sldChg chg="modSp add ord">
        <pc:chgData name="Dezhong Yao" userId="794760dbfb091494" providerId="LiveId" clId="{1FF9570E-BE91-4162-B9C3-6E8B86F3078C}" dt="2020-09-13T16:02:05.674" v="12325" actId="207"/>
        <pc:sldMkLst>
          <pc:docMk/>
          <pc:sldMk cId="2375890528" sldId="392"/>
        </pc:sldMkLst>
        <pc:spChg chg="mod">
          <ac:chgData name="Dezhong Yao" userId="794760dbfb091494" providerId="LiveId" clId="{1FF9570E-BE91-4162-B9C3-6E8B86F3078C}" dt="2020-09-13T16:02:05.674" v="12325" actId="207"/>
          <ac:spMkLst>
            <pc:docMk/>
            <pc:sldMk cId="2375890528" sldId="392"/>
            <ac:spMk id="3" creationId="{257E60E8-C24A-4ABE-A75A-68AD41EFD850}"/>
          </ac:spMkLst>
        </pc:spChg>
      </pc:sldChg>
      <pc:sldChg chg="new">
        <pc:chgData name="Dezhong Yao" userId="794760dbfb091494" providerId="LiveId" clId="{1FF9570E-BE91-4162-B9C3-6E8B86F3078C}" dt="2020-09-13T16:01:34.113" v="12319" actId="680"/>
        <pc:sldMkLst>
          <pc:docMk/>
          <pc:sldMk cId="963456359" sldId="393"/>
        </pc:sldMkLst>
      </pc:sldChg>
      <pc:sldChg chg="new">
        <pc:chgData name="Dezhong Yao" userId="794760dbfb091494" providerId="LiveId" clId="{1FF9570E-BE91-4162-B9C3-6E8B86F3078C}" dt="2020-09-13T16:01:34.310" v="12320" actId="680"/>
        <pc:sldMkLst>
          <pc:docMk/>
          <pc:sldMk cId="3362871503" sldId="394"/>
        </pc:sldMkLst>
      </pc:sldChg>
      <pc:sldChg chg="new">
        <pc:chgData name="Dezhong Yao" userId="794760dbfb091494" providerId="LiveId" clId="{1FF9570E-BE91-4162-B9C3-6E8B86F3078C}" dt="2020-09-13T16:01:34.477" v="12321" actId="680"/>
        <pc:sldMkLst>
          <pc:docMk/>
          <pc:sldMk cId="4206697712" sldId="395"/>
        </pc:sldMkLst>
      </pc:sldChg>
      <pc:sldChg chg="modSp add">
        <pc:chgData name="Dezhong Yao" userId="794760dbfb091494" providerId="LiveId" clId="{1FF9570E-BE91-4162-B9C3-6E8B86F3078C}" dt="2020-09-13T16:02:00.411" v="12324" actId="207"/>
        <pc:sldMkLst>
          <pc:docMk/>
          <pc:sldMk cId="4145031332" sldId="396"/>
        </pc:sldMkLst>
        <pc:spChg chg="mod">
          <ac:chgData name="Dezhong Yao" userId="794760dbfb091494" providerId="LiveId" clId="{1FF9570E-BE91-4162-B9C3-6E8B86F3078C}" dt="2020-09-13T16:02:00.411" v="12324" actId="207"/>
          <ac:spMkLst>
            <pc:docMk/>
            <pc:sldMk cId="4145031332" sldId="396"/>
            <ac:spMk id="3" creationId="{257E60E8-C24A-4ABE-A75A-68AD41EFD850}"/>
          </ac:spMkLst>
        </pc:spChg>
      </pc:sldChg>
      <pc:sldChg chg="modSp mod">
        <pc:chgData name="Dezhong Yao" userId="794760dbfb091494" providerId="LiveId" clId="{1FF9570E-BE91-4162-B9C3-6E8B86F3078C}" dt="2020-09-14T14:01:50.973" v="12768" actId="6549"/>
        <pc:sldMkLst>
          <pc:docMk/>
          <pc:sldMk cId="2522907978" sldId="417"/>
        </pc:sldMkLst>
        <pc:spChg chg="mod">
          <ac:chgData name="Dezhong Yao" userId="794760dbfb091494" providerId="LiveId" clId="{1FF9570E-BE91-4162-B9C3-6E8B86F3078C}" dt="2020-09-14T14:01:50.973" v="12768" actId="6549"/>
          <ac:spMkLst>
            <pc:docMk/>
            <pc:sldMk cId="2522907978" sldId="417"/>
            <ac:spMk id="3" creationId="{78678D18-EA0A-4EF9-82DF-445639A41C48}"/>
          </ac:spMkLst>
        </pc:spChg>
      </pc:sldChg>
      <pc:sldChg chg="addSp delSp modSp mod">
        <pc:chgData name="Dezhong Yao" userId="794760dbfb091494" providerId="LiveId" clId="{1FF9570E-BE91-4162-B9C3-6E8B86F3078C}" dt="2020-09-14T15:13:33.988" v="15888" actId="1076"/>
        <pc:sldMkLst>
          <pc:docMk/>
          <pc:sldMk cId="2476725296" sldId="418"/>
        </pc:sldMkLst>
        <pc:spChg chg="mod">
          <ac:chgData name="Dezhong Yao" userId="794760dbfb091494" providerId="LiveId" clId="{1FF9570E-BE91-4162-B9C3-6E8B86F3078C}" dt="2020-09-14T14:20:11.171" v="13312"/>
          <ac:spMkLst>
            <pc:docMk/>
            <pc:sldMk cId="2476725296" sldId="418"/>
            <ac:spMk id="2" creationId="{5D54718B-7E18-429D-B8F6-A5CCCE647B01}"/>
          </ac:spMkLst>
        </pc:spChg>
        <pc:spChg chg="mod">
          <ac:chgData name="Dezhong Yao" userId="794760dbfb091494" providerId="LiveId" clId="{1FF9570E-BE91-4162-B9C3-6E8B86F3078C}" dt="2020-09-14T14:26:54.468" v="13890" actId="20577"/>
          <ac:spMkLst>
            <pc:docMk/>
            <pc:sldMk cId="2476725296" sldId="418"/>
            <ac:spMk id="3" creationId="{7F93ABD6-5FCE-40D8-81D4-5F0BFCDE61B2}"/>
          </ac:spMkLst>
        </pc:spChg>
        <pc:spChg chg="add mod topLvl">
          <ac:chgData name="Dezhong Yao" userId="794760dbfb091494" providerId="LiveId" clId="{1FF9570E-BE91-4162-B9C3-6E8B86F3078C}" dt="2020-09-14T14:23:56.066" v="13671" actId="164"/>
          <ac:spMkLst>
            <pc:docMk/>
            <pc:sldMk cId="2476725296" sldId="418"/>
            <ac:spMk id="4" creationId="{43E3AF16-73E7-429C-B1A0-3CB44AAB22EB}"/>
          </ac:spMkLst>
        </pc:spChg>
        <pc:spChg chg="mod topLvl">
          <ac:chgData name="Dezhong Yao" userId="794760dbfb091494" providerId="LiveId" clId="{1FF9570E-BE91-4162-B9C3-6E8B86F3078C}" dt="2020-09-14T14:23:56.066" v="13671" actId="164"/>
          <ac:spMkLst>
            <pc:docMk/>
            <pc:sldMk cId="2476725296" sldId="418"/>
            <ac:spMk id="6" creationId="{A0729484-A9F6-4E23-8697-FFC1E97079BB}"/>
          </ac:spMkLst>
        </pc:spChg>
        <pc:spChg chg="mod topLvl">
          <ac:chgData name="Dezhong Yao" userId="794760dbfb091494" providerId="LiveId" clId="{1FF9570E-BE91-4162-B9C3-6E8B86F3078C}" dt="2020-09-14T14:23:56.066" v="13671" actId="164"/>
          <ac:spMkLst>
            <pc:docMk/>
            <pc:sldMk cId="2476725296" sldId="418"/>
            <ac:spMk id="7" creationId="{5285576E-F565-4665-8C03-1DDC9340A943}"/>
          </ac:spMkLst>
        </pc:spChg>
        <pc:spChg chg="mod topLvl">
          <ac:chgData name="Dezhong Yao" userId="794760dbfb091494" providerId="LiveId" clId="{1FF9570E-BE91-4162-B9C3-6E8B86F3078C}" dt="2020-09-14T14:23:56.066" v="13671" actId="164"/>
          <ac:spMkLst>
            <pc:docMk/>
            <pc:sldMk cId="2476725296" sldId="418"/>
            <ac:spMk id="8" creationId="{6C9B18AF-B568-4DA3-9145-36A06147CD32}"/>
          </ac:spMkLst>
        </pc:spChg>
        <pc:spChg chg="mod topLvl">
          <ac:chgData name="Dezhong Yao" userId="794760dbfb091494" providerId="LiveId" clId="{1FF9570E-BE91-4162-B9C3-6E8B86F3078C}" dt="2020-09-14T14:23:56.066" v="13671" actId="164"/>
          <ac:spMkLst>
            <pc:docMk/>
            <pc:sldMk cId="2476725296" sldId="418"/>
            <ac:spMk id="11" creationId="{1EF31C6A-5566-41E2-BDD1-C420AE0A455F}"/>
          </ac:spMkLst>
        </pc:spChg>
        <pc:spChg chg="mod topLvl">
          <ac:chgData name="Dezhong Yao" userId="794760dbfb091494" providerId="LiveId" clId="{1FF9570E-BE91-4162-B9C3-6E8B86F3078C}" dt="2020-09-14T14:23:56.066" v="13671" actId="164"/>
          <ac:spMkLst>
            <pc:docMk/>
            <pc:sldMk cId="2476725296" sldId="418"/>
            <ac:spMk id="12" creationId="{337558B2-5666-4CA3-90A9-A9B81F2C9737}"/>
          </ac:spMkLst>
        </pc:spChg>
        <pc:spChg chg="mod topLvl">
          <ac:chgData name="Dezhong Yao" userId="794760dbfb091494" providerId="LiveId" clId="{1FF9570E-BE91-4162-B9C3-6E8B86F3078C}" dt="2020-09-14T14:23:56.066" v="13671" actId="164"/>
          <ac:spMkLst>
            <pc:docMk/>
            <pc:sldMk cId="2476725296" sldId="418"/>
            <ac:spMk id="13" creationId="{670FAD34-F26A-4E61-91B5-40ADB559893B}"/>
          </ac:spMkLst>
        </pc:spChg>
        <pc:spChg chg="mod topLvl">
          <ac:chgData name="Dezhong Yao" userId="794760dbfb091494" providerId="LiveId" clId="{1FF9570E-BE91-4162-B9C3-6E8B86F3078C}" dt="2020-09-14T14:23:56.066" v="13671" actId="164"/>
          <ac:spMkLst>
            <pc:docMk/>
            <pc:sldMk cId="2476725296" sldId="418"/>
            <ac:spMk id="14" creationId="{CADCFD44-097D-4D0D-A8EE-C11C5C0D55A2}"/>
          </ac:spMkLst>
        </pc:spChg>
        <pc:spChg chg="mod topLvl">
          <ac:chgData name="Dezhong Yao" userId="794760dbfb091494" providerId="LiveId" clId="{1FF9570E-BE91-4162-B9C3-6E8B86F3078C}" dt="2020-09-14T14:23:56.066" v="13671" actId="164"/>
          <ac:spMkLst>
            <pc:docMk/>
            <pc:sldMk cId="2476725296" sldId="418"/>
            <ac:spMk id="17" creationId="{24C5C41A-2D8B-4A39-B5D8-615BA194B4DE}"/>
          </ac:spMkLst>
        </pc:spChg>
        <pc:spChg chg="mod topLvl">
          <ac:chgData name="Dezhong Yao" userId="794760dbfb091494" providerId="LiveId" clId="{1FF9570E-BE91-4162-B9C3-6E8B86F3078C}" dt="2020-09-14T14:23:56.066" v="13671" actId="164"/>
          <ac:spMkLst>
            <pc:docMk/>
            <pc:sldMk cId="2476725296" sldId="418"/>
            <ac:spMk id="18" creationId="{923D045A-E895-4C9C-AB9E-C646B9C5B090}"/>
          </ac:spMkLst>
        </pc:spChg>
        <pc:spChg chg="mod topLvl">
          <ac:chgData name="Dezhong Yao" userId="794760dbfb091494" providerId="LiveId" clId="{1FF9570E-BE91-4162-B9C3-6E8B86F3078C}" dt="2020-09-14T14:23:56.066" v="13671" actId="164"/>
          <ac:spMkLst>
            <pc:docMk/>
            <pc:sldMk cId="2476725296" sldId="418"/>
            <ac:spMk id="21" creationId="{62423097-1E4B-4B6F-B1D3-03E824365A9F}"/>
          </ac:spMkLst>
        </pc:spChg>
        <pc:spChg chg="mod topLvl">
          <ac:chgData name="Dezhong Yao" userId="794760dbfb091494" providerId="LiveId" clId="{1FF9570E-BE91-4162-B9C3-6E8B86F3078C}" dt="2020-09-14T14:23:56.066" v="13671" actId="164"/>
          <ac:spMkLst>
            <pc:docMk/>
            <pc:sldMk cId="2476725296" sldId="418"/>
            <ac:spMk id="22" creationId="{209D2A57-0757-4742-8848-6D35042A6C76}"/>
          </ac:spMkLst>
        </pc:spChg>
        <pc:spChg chg="mod topLvl">
          <ac:chgData name="Dezhong Yao" userId="794760dbfb091494" providerId="LiveId" clId="{1FF9570E-BE91-4162-B9C3-6E8B86F3078C}" dt="2020-09-14T14:23:56.066" v="13671" actId="164"/>
          <ac:spMkLst>
            <pc:docMk/>
            <pc:sldMk cId="2476725296" sldId="418"/>
            <ac:spMk id="23" creationId="{2D29B704-0C49-4291-8B2B-D008A53A2FAD}"/>
          </ac:spMkLst>
        </pc:spChg>
        <pc:spChg chg="mod topLvl">
          <ac:chgData name="Dezhong Yao" userId="794760dbfb091494" providerId="LiveId" clId="{1FF9570E-BE91-4162-B9C3-6E8B86F3078C}" dt="2020-09-14T14:23:56.066" v="13671" actId="164"/>
          <ac:spMkLst>
            <pc:docMk/>
            <pc:sldMk cId="2476725296" sldId="418"/>
            <ac:spMk id="24" creationId="{56066B01-C2B2-41CC-8EA3-CD24EC244F8A}"/>
          </ac:spMkLst>
        </pc:spChg>
        <pc:spChg chg="mod topLvl">
          <ac:chgData name="Dezhong Yao" userId="794760dbfb091494" providerId="LiveId" clId="{1FF9570E-BE91-4162-B9C3-6E8B86F3078C}" dt="2020-09-14T14:23:56.066" v="13671" actId="164"/>
          <ac:spMkLst>
            <pc:docMk/>
            <pc:sldMk cId="2476725296" sldId="418"/>
            <ac:spMk id="26" creationId="{FB39F24F-9808-4DB2-A049-DECF3E33034A}"/>
          </ac:spMkLst>
        </pc:spChg>
        <pc:spChg chg="mod topLvl">
          <ac:chgData name="Dezhong Yao" userId="794760dbfb091494" providerId="LiveId" clId="{1FF9570E-BE91-4162-B9C3-6E8B86F3078C}" dt="2020-09-14T14:23:56.066" v="13671" actId="164"/>
          <ac:spMkLst>
            <pc:docMk/>
            <pc:sldMk cId="2476725296" sldId="418"/>
            <ac:spMk id="28" creationId="{EE117C03-1669-4EDA-9AED-D6EEB6354D3A}"/>
          </ac:spMkLst>
        </pc:spChg>
        <pc:spChg chg="mod topLvl">
          <ac:chgData name="Dezhong Yao" userId="794760dbfb091494" providerId="LiveId" clId="{1FF9570E-BE91-4162-B9C3-6E8B86F3078C}" dt="2020-09-14T14:23:56.066" v="13671" actId="164"/>
          <ac:spMkLst>
            <pc:docMk/>
            <pc:sldMk cId="2476725296" sldId="418"/>
            <ac:spMk id="29" creationId="{05719320-2254-416D-9BF3-066C9ECE36C9}"/>
          </ac:spMkLst>
        </pc:spChg>
        <pc:spChg chg="mod topLvl">
          <ac:chgData name="Dezhong Yao" userId="794760dbfb091494" providerId="LiveId" clId="{1FF9570E-BE91-4162-B9C3-6E8B86F3078C}" dt="2020-09-14T14:23:56.066" v="13671" actId="164"/>
          <ac:spMkLst>
            <pc:docMk/>
            <pc:sldMk cId="2476725296" sldId="418"/>
            <ac:spMk id="30" creationId="{AA45296D-73C0-4A5F-A82A-D937FE405C88}"/>
          </ac:spMkLst>
        </pc:spChg>
        <pc:spChg chg="mod topLvl">
          <ac:chgData name="Dezhong Yao" userId="794760dbfb091494" providerId="LiveId" clId="{1FF9570E-BE91-4162-B9C3-6E8B86F3078C}" dt="2020-09-14T14:23:56.066" v="13671" actId="164"/>
          <ac:spMkLst>
            <pc:docMk/>
            <pc:sldMk cId="2476725296" sldId="418"/>
            <ac:spMk id="31" creationId="{B95190DB-0B1D-4C15-A5A8-FCD6D05A8339}"/>
          </ac:spMkLst>
        </pc:spChg>
        <pc:spChg chg="mod topLvl">
          <ac:chgData name="Dezhong Yao" userId="794760dbfb091494" providerId="LiveId" clId="{1FF9570E-BE91-4162-B9C3-6E8B86F3078C}" dt="2020-09-14T14:23:56.066" v="13671" actId="164"/>
          <ac:spMkLst>
            <pc:docMk/>
            <pc:sldMk cId="2476725296" sldId="418"/>
            <ac:spMk id="34" creationId="{9339F4E0-072A-49AF-A95F-9533513C821B}"/>
          </ac:spMkLst>
        </pc:spChg>
        <pc:spChg chg="mod topLvl">
          <ac:chgData name="Dezhong Yao" userId="794760dbfb091494" providerId="LiveId" clId="{1FF9570E-BE91-4162-B9C3-6E8B86F3078C}" dt="2020-09-14T14:23:56.066" v="13671" actId="164"/>
          <ac:spMkLst>
            <pc:docMk/>
            <pc:sldMk cId="2476725296" sldId="418"/>
            <ac:spMk id="35" creationId="{C88B80E3-C809-47E7-A690-CB7E1F0EDDF7}"/>
          </ac:spMkLst>
        </pc:spChg>
        <pc:spChg chg="mod topLvl">
          <ac:chgData name="Dezhong Yao" userId="794760dbfb091494" providerId="LiveId" clId="{1FF9570E-BE91-4162-B9C3-6E8B86F3078C}" dt="2020-09-14T14:23:56.066" v="13671" actId="164"/>
          <ac:spMkLst>
            <pc:docMk/>
            <pc:sldMk cId="2476725296" sldId="418"/>
            <ac:spMk id="38" creationId="{87D8FBA7-994E-4B3F-BB46-417AB1913DEA}"/>
          </ac:spMkLst>
        </pc:spChg>
        <pc:spChg chg="add mod">
          <ac:chgData name="Dezhong Yao" userId="794760dbfb091494" providerId="LiveId" clId="{1FF9570E-BE91-4162-B9C3-6E8B86F3078C}" dt="2020-09-14T15:13:33.988" v="15888" actId="1076"/>
          <ac:spMkLst>
            <pc:docMk/>
            <pc:sldMk cId="2476725296" sldId="418"/>
            <ac:spMk id="43" creationId="{92AC0E1D-21BD-4EC2-BD00-0AFF14A09D1A}"/>
          </ac:spMkLst>
        </pc:spChg>
        <pc:grpChg chg="add del mod">
          <ac:chgData name="Dezhong Yao" userId="794760dbfb091494" providerId="LiveId" clId="{1FF9570E-BE91-4162-B9C3-6E8B86F3078C}" dt="2020-09-14T14:22:37.446" v="13621" actId="165"/>
          <ac:grpSpMkLst>
            <pc:docMk/>
            <pc:sldMk cId="2476725296" sldId="418"/>
            <ac:grpSpMk id="5" creationId="{7ECC057F-3846-444E-BE9F-FB704D6E3571}"/>
          </ac:grpSpMkLst>
        </pc:grpChg>
        <pc:grpChg chg="add del mod">
          <ac:chgData name="Dezhong Yao" userId="794760dbfb091494" providerId="LiveId" clId="{1FF9570E-BE91-4162-B9C3-6E8B86F3078C}" dt="2020-09-14T14:23:08.841" v="13651" actId="165"/>
          <ac:grpSpMkLst>
            <pc:docMk/>
            <pc:sldMk cId="2476725296" sldId="418"/>
            <ac:grpSpMk id="39" creationId="{AE0D565F-C892-44B3-BB4E-D8AA436135EA}"/>
          </ac:grpSpMkLst>
        </pc:grpChg>
        <pc:grpChg chg="add del mod">
          <ac:chgData name="Dezhong Yao" userId="794760dbfb091494" providerId="LiveId" clId="{1FF9570E-BE91-4162-B9C3-6E8B86F3078C}" dt="2020-09-14T14:23:46.638" v="13654" actId="165"/>
          <ac:grpSpMkLst>
            <pc:docMk/>
            <pc:sldMk cId="2476725296" sldId="418"/>
            <ac:grpSpMk id="40" creationId="{F44D45D0-EDE9-44A2-9881-65C97523156A}"/>
          </ac:grpSpMkLst>
        </pc:grpChg>
        <pc:grpChg chg="add mod">
          <ac:chgData name="Dezhong Yao" userId="794760dbfb091494" providerId="LiveId" clId="{1FF9570E-BE91-4162-B9C3-6E8B86F3078C}" dt="2020-09-14T14:25:22.238" v="13788" actId="1076"/>
          <ac:grpSpMkLst>
            <pc:docMk/>
            <pc:sldMk cId="2476725296" sldId="418"/>
            <ac:grpSpMk id="41" creationId="{67386931-6271-445C-A6BC-9704E0EFAFC2}"/>
          </ac:grpSpMkLst>
        </pc:grpChg>
        <pc:cxnChg chg="mod topLvl">
          <ac:chgData name="Dezhong Yao" userId="794760dbfb091494" providerId="LiveId" clId="{1FF9570E-BE91-4162-B9C3-6E8B86F3078C}" dt="2020-09-14T14:23:56.066" v="13671" actId="164"/>
          <ac:cxnSpMkLst>
            <pc:docMk/>
            <pc:sldMk cId="2476725296" sldId="418"/>
            <ac:cxnSpMk id="9" creationId="{88CF59DD-1C97-46A5-804C-A3AEB3901E09}"/>
          </ac:cxnSpMkLst>
        </pc:cxnChg>
        <pc:cxnChg chg="mod topLvl">
          <ac:chgData name="Dezhong Yao" userId="794760dbfb091494" providerId="LiveId" clId="{1FF9570E-BE91-4162-B9C3-6E8B86F3078C}" dt="2020-09-14T14:23:56.066" v="13671" actId="164"/>
          <ac:cxnSpMkLst>
            <pc:docMk/>
            <pc:sldMk cId="2476725296" sldId="418"/>
            <ac:cxnSpMk id="10" creationId="{6DDBA56B-CEE3-4F57-8FDD-C912B541E322}"/>
          </ac:cxnSpMkLst>
        </pc:cxnChg>
        <pc:cxnChg chg="mod topLvl">
          <ac:chgData name="Dezhong Yao" userId="794760dbfb091494" providerId="LiveId" clId="{1FF9570E-BE91-4162-B9C3-6E8B86F3078C}" dt="2020-09-14T14:23:56.066" v="13671" actId="164"/>
          <ac:cxnSpMkLst>
            <pc:docMk/>
            <pc:sldMk cId="2476725296" sldId="418"/>
            <ac:cxnSpMk id="15" creationId="{1159EDD2-1BBD-4397-8CA4-6019C8ED50DB}"/>
          </ac:cxnSpMkLst>
        </pc:cxnChg>
        <pc:cxnChg chg="mod topLvl">
          <ac:chgData name="Dezhong Yao" userId="794760dbfb091494" providerId="LiveId" clId="{1FF9570E-BE91-4162-B9C3-6E8B86F3078C}" dt="2020-09-14T14:23:56.066" v="13671" actId="164"/>
          <ac:cxnSpMkLst>
            <pc:docMk/>
            <pc:sldMk cId="2476725296" sldId="418"/>
            <ac:cxnSpMk id="16" creationId="{C39679F4-5864-4A09-AEB6-ACB06D7158F7}"/>
          </ac:cxnSpMkLst>
        </pc:cxnChg>
        <pc:cxnChg chg="mod topLvl">
          <ac:chgData name="Dezhong Yao" userId="794760dbfb091494" providerId="LiveId" clId="{1FF9570E-BE91-4162-B9C3-6E8B86F3078C}" dt="2020-09-14T14:23:56.066" v="13671" actId="164"/>
          <ac:cxnSpMkLst>
            <pc:docMk/>
            <pc:sldMk cId="2476725296" sldId="418"/>
            <ac:cxnSpMk id="19" creationId="{CB2B8FD1-B739-42F6-9A2B-7626E4B6A379}"/>
          </ac:cxnSpMkLst>
        </pc:cxnChg>
        <pc:cxnChg chg="mod topLvl">
          <ac:chgData name="Dezhong Yao" userId="794760dbfb091494" providerId="LiveId" clId="{1FF9570E-BE91-4162-B9C3-6E8B86F3078C}" dt="2020-09-14T14:23:56.066" v="13671" actId="164"/>
          <ac:cxnSpMkLst>
            <pc:docMk/>
            <pc:sldMk cId="2476725296" sldId="418"/>
            <ac:cxnSpMk id="20" creationId="{D36865C1-1BB8-4E06-8880-0B5346881114}"/>
          </ac:cxnSpMkLst>
        </pc:cxnChg>
        <pc:cxnChg chg="mod topLvl">
          <ac:chgData name="Dezhong Yao" userId="794760dbfb091494" providerId="LiveId" clId="{1FF9570E-BE91-4162-B9C3-6E8B86F3078C}" dt="2020-09-14T14:23:56.066" v="13671" actId="164"/>
          <ac:cxnSpMkLst>
            <pc:docMk/>
            <pc:sldMk cId="2476725296" sldId="418"/>
            <ac:cxnSpMk id="25" creationId="{D70C8B94-35B2-46E7-92EC-037AB19CD703}"/>
          </ac:cxnSpMkLst>
        </pc:cxnChg>
        <pc:cxnChg chg="mod topLvl">
          <ac:chgData name="Dezhong Yao" userId="794760dbfb091494" providerId="LiveId" clId="{1FF9570E-BE91-4162-B9C3-6E8B86F3078C}" dt="2020-09-14T14:23:56.066" v="13671" actId="164"/>
          <ac:cxnSpMkLst>
            <pc:docMk/>
            <pc:sldMk cId="2476725296" sldId="418"/>
            <ac:cxnSpMk id="27" creationId="{B29DFD59-2CA2-4737-B492-CB720B426522}"/>
          </ac:cxnSpMkLst>
        </pc:cxnChg>
        <pc:cxnChg chg="mod topLvl">
          <ac:chgData name="Dezhong Yao" userId="794760dbfb091494" providerId="LiveId" clId="{1FF9570E-BE91-4162-B9C3-6E8B86F3078C}" dt="2020-09-14T14:23:56.066" v="13671" actId="164"/>
          <ac:cxnSpMkLst>
            <pc:docMk/>
            <pc:sldMk cId="2476725296" sldId="418"/>
            <ac:cxnSpMk id="32" creationId="{7CEB38E3-033F-45BB-A4D7-6208139EE54E}"/>
          </ac:cxnSpMkLst>
        </pc:cxnChg>
        <pc:cxnChg chg="mod topLvl">
          <ac:chgData name="Dezhong Yao" userId="794760dbfb091494" providerId="LiveId" clId="{1FF9570E-BE91-4162-B9C3-6E8B86F3078C}" dt="2020-09-14T14:23:56.066" v="13671" actId="164"/>
          <ac:cxnSpMkLst>
            <pc:docMk/>
            <pc:sldMk cId="2476725296" sldId="418"/>
            <ac:cxnSpMk id="33" creationId="{8F5B1A26-B350-4AD2-8CDD-C406A9B9D5A0}"/>
          </ac:cxnSpMkLst>
        </pc:cxnChg>
        <pc:cxnChg chg="mod topLvl">
          <ac:chgData name="Dezhong Yao" userId="794760dbfb091494" providerId="LiveId" clId="{1FF9570E-BE91-4162-B9C3-6E8B86F3078C}" dt="2020-09-14T14:23:56.066" v="13671" actId="164"/>
          <ac:cxnSpMkLst>
            <pc:docMk/>
            <pc:sldMk cId="2476725296" sldId="418"/>
            <ac:cxnSpMk id="36" creationId="{C581C59D-9C08-4A38-ACEA-67C8592914C8}"/>
          </ac:cxnSpMkLst>
        </pc:cxnChg>
        <pc:cxnChg chg="mod topLvl">
          <ac:chgData name="Dezhong Yao" userId="794760dbfb091494" providerId="LiveId" clId="{1FF9570E-BE91-4162-B9C3-6E8B86F3078C}" dt="2020-09-14T14:23:56.066" v="13671" actId="164"/>
          <ac:cxnSpMkLst>
            <pc:docMk/>
            <pc:sldMk cId="2476725296" sldId="418"/>
            <ac:cxnSpMk id="37" creationId="{E9D20058-8CBF-4F25-ABEF-FB8D22E11C29}"/>
          </ac:cxnSpMkLst>
        </pc:cxnChg>
      </pc:sldChg>
      <pc:sldChg chg="addSp modSp mod">
        <pc:chgData name="Dezhong Yao" userId="794760dbfb091494" providerId="LiveId" clId="{1FF9570E-BE91-4162-B9C3-6E8B86F3078C}" dt="2020-09-14T15:25:52.642" v="17433"/>
        <pc:sldMkLst>
          <pc:docMk/>
          <pc:sldMk cId="3129790732" sldId="419"/>
        </pc:sldMkLst>
        <pc:spChg chg="mod">
          <ac:chgData name="Dezhong Yao" userId="794760dbfb091494" providerId="LiveId" clId="{1FF9570E-BE91-4162-B9C3-6E8B86F3078C}" dt="2020-09-14T15:22:57.761" v="17202"/>
          <ac:spMkLst>
            <pc:docMk/>
            <pc:sldMk cId="3129790732" sldId="419"/>
            <ac:spMk id="2" creationId="{F2EE1533-AF45-4DE0-AEF3-90FFACB46215}"/>
          </ac:spMkLst>
        </pc:spChg>
        <pc:spChg chg="mod">
          <ac:chgData name="Dezhong Yao" userId="794760dbfb091494" providerId="LiveId" clId="{1FF9570E-BE91-4162-B9C3-6E8B86F3078C}" dt="2020-09-14T15:25:52.642" v="17433"/>
          <ac:spMkLst>
            <pc:docMk/>
            <pc:sldMk cId="3129790732" sldId="419"/>
            <ac:spMk id="3" creationId="{BE59452E-22A2-40B0-8724-0F91E7AF6F86}"/>
          </ac:spMkLst>
        </pc:spChg>
        <pc:spChg chg="add mod">
          <ac:chgData name="Dezhong Yao" userId="794760dbfb091494" providerId="LiveId" clId="{1FF9570E-BE91-4162-B9C3-6E8B86F3078C}" dt="2020-09-14T15:25:08.857" v="17258" actId="1076"/>
          <ac:spMkLst>
            <pc:docMk/>
            <pc:sldMk cId="3129790732" sldId="419"/>
            <ac:spMk id="7" creationId="{8A058943-65AD-42AD-8B01-0B2CAC19FFAD}"/>
          </ac:spMkLst>
        </pc:spChg>
        <pc:graphicFrameChg chg="add mod modGraphic">
          <ac:chgData name="Dezhong Yao" userId="794760dbfb091494" providerId="LiveId" clId="{1FF9570E-BE91-4162-B9C3-6E8B86F3078C}" dt="2020-09-14T15:24:55.768" v="17251" actId="1076"/>
          <ac:graphicFrameMkLst>
            <pc:docMk/>
            <pc:sldMk cId="3129790732" sldId="419"/>
            <ac:graphicFrameMk id="5" creationId="{D085DFBE-D554-4F94-96FA-7AC550E7B235}"/>
          </ac:graphicFrameMkLst>
        </pc:graphicFrameChg>
      </pc:sldChg>
      <pc:sldChg chg="addSp delSp modSp add mod">
        <pc:chgData name="Dezhong Yao" userId="794760dbfb091494" providerId="LiveId" clId="{1FF9570E-BE91-4162-B9C3-6E8B86F3078C}" dt="2020-09-14T14:19:38.351" v="13311" actId="6549"/>
        <pc:sldMkLst>
          <pc:docMk/>
          <pc:sldMk cId="2229891260" sldId="421"/>
        </pc:sldMkLst>
        <pc:spChg chg="mod">
          <ac:chgData name="Dezhong Yao" userId="794760dbfb091494" providerId="LiveId" clId="{1FF9570E-BE91-4162-B9C3-6E8B86F3078C}" dt="2020-09-14T14:19:38.351" v="13311" actId="6549"/>
          <ac:spMkLst>
            <pc:docMk/>
            <pc:sldMk cId="2229891260" sldId="421"/>
            <ac:spMk id="3" creationId="{78678D18-EA0A-4EF9-82DF-445639A41C48}"/>
          </ac:spMkLst>
        </pc:spChg>
        <pc:spChg chg="mod">
          <ac:chgData name="Dezhong Yao" userId="794760dbfb091494" providerId="LiveId" clId="{1FF9570E-BE91-4162-B9C3-6E8B86F3078C}" dt="2020-09-14T14:02:36.735" v="12771"/>
          <ac:spMkLst>
            <pc:docMk/>
            <pc:sldMk cId="2229891260" sldId="421"/>
            <ac:spMk id="5" creationId="{C022FCA9-47F9-4D5A-8B62-2290A199D3D6}"/>
          </ac:spMkLst>
        </pc:spChg>
        <pc:spChg chg="mod">
          <ac:chgData name="Dezhong Yao" userId="794760dbfb091494" providerId="LiveId" clId="{1FF9570E-BE91-4162-B9C3-6E8B86F3078C}" dt="2020-09-14T14:02:43.928" v="12773"/>
          <ac:spMkLst>
            <pc:docMk/>
            <pc:sldMk cId="2229891260" sldId="421"/>
            <ac:spMk id="8" creationId="{DC36EF72-361F-48FA-BDC4-AC6B96A85933}"/>
          </ac:spMkLst>
        </pc:spChg>
        <pc:spChg chg="add mod">
          <ac:chgData name="Dezhong Yao" userId="794760dbfb091494" providerId="LiveId" clId="{1FF9570E-BE91-4162-B9C3-6E8B86F3078C}" dt="2020-09-14T14:03:03.102" v="12777" actId="164"/>
          <ac:spMkLst>
            <pc:docMk/>
            <pc:sldMk cId="2229891260" sldId="421"/>
            <ac:spMk id="10" creationId="{E0EA90A6-999C-4E50-9872-7F4DCE9CF5D0}"/>
          </ac:spMkLst>
        </pc:spChg>
        <pc:spChg chg="mod">
          <ac:chgData name="Dezhong Yao" userId="794760dbfb091494" providerId="LiveId" clId="{1FF9570E-BE91-4162-B9C3-6E8B86F3078C}" dt="2020-09-14T14:02:58.360" v="12775"/>
          <ac:spMkLst>
            <pc:docMk/>
            <pc:sldMk cId="2229891260" sldId="421"/>
            <ac:spMk id="12" creationId="{DCFE40ED-8253-4225-BD7B-012D4D309E2A}"/>
          </ac:spMkLst>
        </pc:spChg>
        <pc:grpChg chg="add del mod">
          <ac:chgData name="Dezhong Yao" userId="794760dbfb091494" providerId="LiveId" clId="{1FF9570E-BE91-4162-B9C3-6E8B86F3078C}" dt="2020-09-14T14:02:37.668" v="12772"/>
          <ac:grpSpMkLst>
            <pc:docMk/>
            <pc:sldMk cId="2229891260" sldId="421"/>
            <ac:grpSpMk id="4" creationId="{B22A07D2-F3DB-4E8D-8B5A-A6DC4B846B14}"/>
          </ac:grpSpMkLst>
        </pc:grpChg>
        <pc:grpChg chg="add del mod">
          <ac:chgData name="Dezhong Yao" userId="794760dbfb091494" providerId="LiveId" clId="{1FF9570E-BE91-4162-B9C3-6E8B86F3078C}" dt="2020-09-14T14:02:48.064" v="12774" actId="478"/>
          <ac:grpSpMkLst>
            <pc:docMk/>
            <pc:sldMk cId="2229891260" sldId="421"/>
            <ac:grpSpMk id="7" creationId="{820EAFB2-900B-41EC-AC02-CF302A51773C}"/>
          </ac:grpSpMkLst>
        </pc:grpChg>
        <pc:grpChg chg="add mod">
          <ac:chgData name="Dezhong Yao" userId="794760dbfb091494" providerId="LiveId" clId="{1FF9570E-BE91-4162-B9C3-6E8B86F3078C}" dt="2020-09-14T14:03:03.102" v="12777" actId="164"/>
          <ac:grpSpMkLst>
            <pc:docMk/>
            <pc:sldMk cId="2229891260" sldId="421"/>
            <ac:grpSpMk id="11" creationId="{D6366F24-1810-4BDE-8A77-FAC9B6AB85DB}"/>
          </ac:grpSpMkLst>
        </pc:grpChg>
        <pc:grpChg chg="add mod">
          <ac:chgData name="Dezhong Yao" userId="794760dbfb091494" providerId="LiveId" clId="{1FF9570E-BE91-4162-B9C3-6E8B86F3078C}" dt="2020-09-14T14:03:05.261" v="12778" actId="1076"/>
          <ac:grpSpMkLst>
            <pc:docMk/>
            <pc:sldMk cId="2229891260" sldId="421"/>
            <ac:grpSpMk id="14" creationId="{A2A8D97D-205C-482D-85CB-15FECD8C8A1E}"/>
          </ac:grpSpMkLst>
        </pc:grpChg>
        <pc:cxnChg chg="mod">
          <ac:chgData name="Dezhong Yao" userId="794760dbfb091494" providerId="LiveId" clId="{1FF9570E-BE91-4162-B9C3-6E8B86F3078C}" dt="2020-09-14T14:02:36.735" v="12771"/>
          <ac:cxnSpMkLst>
            <pc:docMk/>
            <pc:sldMk cId="2229891260" sldId="421"/>
            <ac:cxnSpMk id="6" creationId="{63AFD978-D577-4FF6-AC6B-E08373EB5F8E}"/>
          </ac:cxnSpMkLst>
        </pc:cxnChg>
        <pc:cxnChg chg="mod">
          <ac:chgData name="Dezhong Yao" userId="794760dbfb091494" providerId="LiveId" clId="{1FF9570E-BE91-4162-B9C3-6E8B86F3078C}" dt="2020-09-14T14:02:43.928" v="12773"/>
          <ac:cxnSpMkLst>
            <pc:docMk/>
            <pc:sldMk cId="2229891260" sldId="421"/>
            <ac:cxnSpMk id="9" creationId="{DDF3B9AF-2B1A-4F42-84E8-9916D71C5F71}"/>
          </ac:cxnSpMkLst>
        </pc:cxnChg>
        <pc:cxnChg chg="mod">
          <ac:chgData name="Dezhong Yao" userId="794760dbfb091494" providerId="LiveId" clId="{1FF9570E-BE91-4162-B9C3-6E8B86F3078C}" dt="2020-09-14T14:02:58.360" v="12775"/>
          <ac:cxnSpMkLst>
            <pc:docMk/>
            <pc:sldMk cId="2229891260" sldId="421"/>
            <ac:cxnSpMk id="13" creationId="{956C57D1-91C9-46DA-A50A-E4774720854A}"/>
          </ac:cxnSpMkLst>
        </pc:cxnChg>
      </pc:sldChg>
      <pc:sldChg chg="addSp delSp modSp new mod">
        <pc:chgData name="Dezhong Yao" userId="794760dbfb091494" providerId="LiveId" clId="{1FF9570E-BE91-4162-B9C3-6E8B86F3078C}" dt="2020-09-14T15:14:26.448" v="15985" actId="1076"/>
        <pc:sldMkLst>
          <pc:docMk/>
          <pc:sldMk cId="1326677965" sldId="422"/>
        </pc:sldMkLst>
        <pc:spChg chg="mod">
          <ac:chgData name="Dezhong Yao" userId="794760dbfb091494" providerId="LiveId" clId="{1FF9570E-BE91-4162-B9C3-6E8B86F3078C}" dt="2020-09-14T14:55:08.411" v="15174"/>
          <ac:spMkLst>
            <pc:docMk/>
            <pc:sldMk cId="1326677965" sldId="422"/>
            <ac:spMk id="2" creationId="{D7D6AA6D-177D-470A-B28F-DD8CA16E4566}"/>
          </ac:spMkLst>
        </pc:spChg>
        <pc:spChg chg="mod">
          <ac:chgData name="Dezhong Yao" userId="794760dbfb091494" providerId="LiveId" clId="{1FF9570E-BE91-4162-B9C3-6E8B86F3078C}" dt="2020-09-14T15:00:50.999" v="15884"/>
          <ac:spMkLst>
            <pc:docMk/>
            <pc:sldMk cId="1326677965" sldId="422"/>
            <ac:spMk id="3" creationId="{7C5DB351-7BED-43F8-92DD-29D6396FBA12}"/>
          </ac:spMkLst>
        </pc:spChg>
        <pc:spChg chg="add del mod topLvl">
          <ac:chgData name="Dezhong Yao" userId="794760dbfb091494" providerId="LiveId" clId="{1FF9570E-BE91-4162-B9C3-6E8B86F3078C}" dt="2020-09-14T15:00:21.835" v="15852" actId="478"/>
          <ac:spMkLst>
            <pc:docMk/>
            <pc:sldMk cId="1326677965" sldId="422"/>
            <ac:spMk id="4" creationId="{AD9F5BA9-1438-4E74-8815-0225ECF9F473}"/>
          </ac:spMkLst>
        </pc:spChg>
        <pc:spChg chg="add del mod topLvl">
          <ac:chgData name="Dezhong Yao" userId="794760dbfb091494" providerId="LiveId" clId="{1FF9570E-BE91-4162-B9C3-6E8B86F3078C}" dt="2020-09-14T15:00:24.151" v="15853" actId="478"/>
          <ac:spMkLst>
            <pc:docMk/>
            <pc:sldMk cId="1326677965" sldId="422"/>
            <ac:spMk id="5" creationId="{54CE3029-65D6-4AA1-B51A-5F6206BEBD71}"/>
          </ac:spMkLst>
        </pc:spChg>
        <pc:spChg chg="add mod topLvl">
          <ac:chgData name="Dezhong Yao" userId="794760dbfb091494" providerId="LiveId" clId="{1FF9570E-BE91-4162-B9C3-6E8B86F3078C}" dt="2020-09-14T15:00:28.248" v="15854" actId="164"/>
          <ac:spMkLst>
            <pc:docMk/>
            <pc:sldMk cId="1326677965" sldId="422"/>
            <ac:spMk id="6" creationId="{223B60F1-79FB-41F1-AD53-721618C8678E}"/>
          </ac:spMkLst>
        </pc:spChg>
        <pc:spChg chg="add mod topLvl">
          <ac:chgData name="Dezhong Yao" userId="794760dbfb091494" providerId="LiveId" clId="{1FF9570E-BE91-4162-B9C3-6E8B86F3078C}" dt="2020-09-14T15:00:28.248" v="15854" actId="164"/>
          <ac:spMkLst>
            <pc:docMk/>
            <pc:sldMk cId="1326677965" sldId="422"/>
            <ac:spMk id="7" creationId="{A34F9D85-E6E6-4683-BAE7-5A9D22C58E68}"/>
          </ac:spMkLst>
        </pc:spChg>
        <pc:spChg chg="add mod topLvl">
          <ac:chgData name="Dezhong Yao" userId="794760dbfb091494" providerId="LiveId" clId="{1FF9570E-BE91-4162-B9C3-6E8B86F3078C}" dt="2020-09-14T15:00:28.248" v="15854" actId="164"/>
          <ac:spMkLst>
            <pc:docMk/>
            <pc:sldMk cId="1326677965" sldId="422"/>
            <ac:spMk id="8" creationId="{7BE981CE-54CA-447A-9CB5-BF907B7BF941}"/>
          </ac:spMkLst>
        </pc:spChg>
        <pc:spChg chg="add mod topLvl">
          <ac:chgData name="Dezhong Yao" userId="794760dbfb091494" providerId="LiveId" clId="{1FF9570E-BE91-4162-B9C3-6E8B86F3078C}" dt="2020-09-14T15:00:28.248" v="15854" actId="164"/>
          <ac:spMkLst>
            <pc:docMk/>
            <pc:sldMk cId="1326677965" sldId="422"/>
            <ac:spMk id="9" creationId="{3D48BA3E-B22F-4C94-9DE8-DA5624229124}"/>
          </ac:spMkLst>
        </pc:spChg>
        <pc:spChg chg="add mod topLvl">
          <ac:chgData name="Dezhong Yao" userId="794760dbfb091494" providerId="LiveId" clId="{1FF9570E-BE91-4162-B9C3-6E8B86F3078C}" dt="2020-09-14T15:00:28.248" v="15854" actId="164"/>
          <ac:spMkLst>
            <pc:docMk/>
            <pc:sldMk cId="1326677965" sldId="422"/>
            <ac:spMk id="10" creationId="{21A1F273-EEAD-4171-A91A-F51E84759935}"/>
          </ac:spMkLst>
        </pc:spChg>
        <pc:spChg chg="add mod topLvl">
          <ac:chgData name="Dezhong Yao" userId="794760dbfb091494" providerId="LiveId" clId="{1FF9570E-BE91-4162-B9C3-6E8B86F3078C}" dt="2020-09-14T15:00:28.248" v="15854" actId="164"/>
          <ac:spMkLst>
            <pc:docMk/>
            <pc:sldMk cId="1326677965" sldId="422"/>
            <ac:spMk id="11" creationId="{84F30682-CDA3-4F59-8898-5368F6580017}"/>
          </ac:spMkLst>
        </pc:spChg>
        <pc:spChg chg="add mod topLvl">
          <ac:chgData name="Dezhong Yao" userId="794760dbfb091494" providerId="LiveId" clId="{1FF9570E-BE91-4162-B9C3-6E8B86F3078C}" dt="2020-09-14T15:00:28.248" v="15854" actId="164"/>
          <ac:spMkLst>
            <pc:docMk/>
            <pc:sldMk cId="1326677965" sldId="422"/>
            <ac:spMk id="12" creationId="{5E0724CA-9F67-4609-8A94-9E1343606E12}"/>
          </ac:spMkLst>
        </pc:spChg>
        <pc:spChg chg="add mod topLvl">
          <ac:chgData name="Dezhong Yao" userId="794760dbfb091494" providerId="LiveId" clId="{1FF9570E-BE91-4162-B9C3-6E8B86F3078C}" dt="2020-09-14T15:00:28.248" v="15854" actId="164"/>
          <ac:spMkLst>
            <pc:docMk/>
            <pc:sldMk cId="1326677965" sldId="422"/>
            <ac:spMk id="13" creationId="{0A5841A7-6C7F-4D07-A835-D730F7BD84A3}"/>
          </ac:spMkLst>
        </pc:spChg>
        <pc:spChg chg="add mod topLvl">
          <ac:chgData name="Dezhong Yao" userId="794760dbfb091494" providerId="LiveId" clId="{1FF9570E-BE91-4162-B9C3-6E8B86F3078C}" dt="2020-09-14T15:00:28.248" v="15854" actId="164"/>
          <ac:spMkLst>
            <pc:docMk/>
            <pc:sldMk cId="1326677965" sldId="422"/>
            <ac:spMk id="14" creationId="{3D9DDF11-9AFC-46F0-9E41-DD78B495967F}"/>
          </ac:spMkLst>
        </pc:spChg>
        <pc:spChg chg="add mod topLvl">
          <ac:chgData name="Dezhong Yao" userId="794760dbfb091494" providerId="LiveId" clId="{1FF9570E-BE91-4162-B9C3-6E8B86F3078C}" dt="2020-09-14T15:00:28.248" v="15854" actId="164"/>
          <ac:spMkLst>
            <pc:docMk/>
            <pc:sldMk cId="1326677965" sldId="422"/>
            <ac:spMk id="16" creationId="{A34EDFB7-63AF-4B5F-A3A4-A387F7E7D538}"/>
          </ac:spMkLst>
        </pc:spChg>
        <pc:spChg chg="add mod">
          <ac:chgData name="Dezhong Yao" userId="794760dbfb091494" providerId="LiveId" clId="{1FF9570E-BE91-4162-B9C3-6E8B86F3078C}" dt="2020-09-14T15:14:26.448" v="15985" actId="1076"/>
          <ac:spMkLst>
            <pc:docMk/>
            <pc:sldMk cId="1326677965" sldId="422"/>
            <ac:spMk id="20" creationId="{61832BDE-84E6-4AC7-98B8-C65BBBA342D8}"/>
          </ac:spMkLst>
        </pc:spChg>
        <pc:grpChg chg="add del mod">
          <ac:chgData name="Dezhong Yao" userId="794760dbfb091494" providerId="LiveId" clId="{1FF9570E-BE91-4162-B9C3-6E8B86F3078C}" dt="2020-09-14T15:00:19.570" v="15851" actId="165"/>
          <ac:grpSpMkLst>
            <pc:docMk/>
            <pc:sldMk cId="1326677965" sldId="422"/>
            <ac:grpSpMk id="17" creationId="{7ADCF8B7-CA81-4B21-AF82-17BBD5E968B3}"/>
          </ac:grpSpMkLst>
        </pc:grpChg>
        <pc:grpChg chg="add mod">
          <ac:chgData name="Dezhong Yao" userId="794760dbfb091494" providerId="LiveId" clId="{1FF9570E-BE91-4162-B9C3-6E8B86F3078C}" dt="2020-09-14T15:13:15.611" v="15886" actId="1076"/>
          <ac:grpSpMkLst>
            <pc:docMk/>
            <pc:sldMk cId="1326677965" sldId="422"/>
            <ac:grpSpMk id="18" creationId="{6C3A6AAB-E27F-4957-8AB4-489527124ABB}"/>
          </ac:grpSpMkLst>
        </pc:grpChg>
        <pc:cxnChg chg="add mod topLvl">
          <ac:chgData name="Dezhong Yao" userId="794760dbfb091494" providerId="LiveId" clId="{1FF9570E-BE91-4162-B9C3-6E8B86F3078C}" dt="2020-09-14T15:00:28.248" v="15854" actId="164"/>
          <ac:cxnSpMkLst>
            <pc:docMk/>
            <pc:sldMk cId="1326677965" sldId="422"/>
            <ac:cxnSpMk id="15" creationId="{25216A02-E5AD-443F-9147-91CE63A301EE}"/>
          </ac:cxnSpMkLst>
        </pc:cxnChg>
      </pc:sldChg>
      <pc:sldChg chg="modSp new del mod">
        <pc:chgData name="Dezhong Yao" userId="794760dbfb091494" providerId="LiveId" clId="{1FF9570E-BE91-4162-B9C3-6E8B86F3078C}" dt="2020-09-14T15:15:30.412" v="15994" actId="47"/>
        <pc:sldMkLst>
          <pc:docMk/>
          <pc:sldMk cId="399029718" sldId="423"/>
        </pc:sldMkLst>
        <pc:spChg chg="mod">
          <ac:chgData name="Dezhong Yao" userId="794760dbfb091494" providerId="LiveId" clId="{1FF9570E-BE91-4162-B9C3-6E8B86F3078C}" dt="2020-09-14T15:15:04.512" v="15988" actId="20577"/>
          <ac:spMkLst>
            <pc:docMk/>
            <pc:sldMk cId="399029718" sldId="423"/>
            <ac:spMk id="2" creationId="{E33DCA28-FF5A-49A0-A73B-3B4B92DDA0E7}"/>
          </ac:spMkLst>
        </pc:spChg>
        <pc:spChg chg="mod">
          <ac:chgData name="Dezhong Yao" userId="794760dbfb091494" providerId="LiveId" clId="{1FF9570E-BE91-4162-B9C3-6E8B86F3078C}" dt="2020-09-14T15:14:59.477" v="15986"/>
          <ac:spMkLst>
            <pc:docMk/>
            <pc:sldMk cId="399029718" sldId="423"/>
            <ac:spMk id="3" creationId="{064F68FD-FBB5-4C4F-9A23-EC7A0ACC28E6}"/>
          </ac:spMkLst>
        </pc:spChg>
      </pc:sldChg>
      <pc:sldChg chg="modSp new mod">
        <pc:chgData name="Dezhong Yao" userId="794760dbfb091494" providerId="LiveId" clId="{1FF9570E-BE91-4162-B9C3-6E8B86F3078C}" dt="2020-09-14T15:22:46.226" v="17201" actId="6549"/>
        <pc:sldMkLst>
          <pc:docMk/>
          <pc:sldMk cId="154588893" sldId="424"/>
        </pc:sldMkLst>
        <pc:spChg chg="mod">
          <ac:chgData name="Dezhong Yao" userId="794760dbfb091494" providerId="LiveId" clId="{1FF9570E-BE91-4162-B9C3-6E8B86F3078C}" dt="2020-09-14T15:15:07.204" v="15989"/>
          <ac:spMkLst>
            <pc:docMk/>
            <pc:sldMk cId="154588893" sldId="424"/>
            <ac:spMk id="2" creationId="{D6AEF63B-49E0-43AB-9152-C557504F4620}"/>
          </ac:spMkLst>
        </pc:spChg>
        <pc:spChg chg="mod">
          <ac:chgData name="Dezhong Yao" userId="794760dbfb091494" providerId="LiveId" clId="{1FF9570E-BE91-4162-B9C3-6E8B86F3078C}" dt="2020-09-14T15:22:46.226" v="17201" actId="6549"/>
          <ac:spMkLst>
            <pc:docMk/>
            <pc:sldMk cId="154588893" sldId="424"/>
            <ac:spMk id="3" creationId="{A3A7DC0F-EB4C-41AD-81CD-FD46CF86D382}"/>
          </ac:spMkLst>
        </pc:spChg>
      </pc:sldChg>
      <pc:sldChg chg="addSp delSp modSp add mod">
        <pc:chgData name="Dezhong Yao" userId="794760dbfb091494" providerId="LiveId" clId="{1FF9570E-BE91-4162-B9C3-6E8B86F3078C}" dt="2020-09-14T14:50:01.222" v="14707" actId="478"/>
        <pc:sldMkLst>
          <pc:docMk/>
          <pc:sldMk cId="2746103416" sldId="425"/>
        </pc:sldMkLst>
        <pc:spChg chg="mod">
          <ac:chgData name="Dezhong Yao" userId="794760dbfb091494" providerId="LiveId" clId="{1FF9570E-BE91-4162-B9C3-6E8B86F3078C}" dt="2020-09-14T14:48:27.959" v="14651" actId="14100"/>
          <ac:spMkLst>
            <pc:docMk/>
            <pc:sldMk cId="2746103416" sldId="425"/>
            <ac:spMk id="3" creationId="{7F93ABD6-5FCE-40D8-81D4-5F0BFCDE61B2}"/>
          </ac:spMkLst>
        </pc:spChg>
        <pc:spChg chg="add del mod">
          <ac:chgData name="Dezhong Yao" userId="794760dbfb091494" providerId="LiveId" clId="{1FF9570E-BE91-4162-B9C3-6E8B86F3078C}" dt="2020-09-14T14:50:01.222" v="14707" actId="478"/>
          <ac:spMkLst>
            <pc:docMk/>
            <pc:sldMk cId="2746103416" sldId="425"/>
            <ac:spMk id="40" creationId="{EDF0A70F-6E73-4525-9082-0740F393663B}"/>
          </ac:spMkLst>
        </pc:spChg>
        <pc:spChg chg="add del mod">
          <ac:chgData name="Dezhong Yao" userId="794760dbfb091494" providerId="LiveId" clId="{1FF9570E-BE91-4162-B9C3-6E8B86F3078C}" dt="2020-09-14T14:50:01.222" v="14707" actId="478"/>
          <ac:spMkLst>
            <pc:docMk/>
            <pc:sldMk cId="2746103416" sldId="425"/>
            <ac:spMk id="42" creationId="{E275E838-A7F8-47E9-A33C-D01B7D453CF2}"/>
          </ac:spMkLst>
        </pc:spChg>
        <pc:spChg chg="del">
          <ac:chgData name="Dezhong Yao" userId="794760dbfb091494" providerId="LiveId" clId="{1FF9570E-BE91-4162-B9C3-6E8B86F3078C}" dt="2020-09-14T14:25:52.862" v="13816" actId="478"/>
          <ac:spMkLst>
            <pc:docMk/>
            <pc:sldMk cId="2746103416" sldId="425"/>
            <ac:spMk id="43" creationId="{92AC0E1D-21BD-4EC2-BD00-0AFF14A09D1A}"/>
          </ac:spMkLst>
        </pc:spChg>
        <pc:spChg chg="add del mod">
          <ac:chgData name="Dezhong Yao" userId="794760dbfb091494" providerId="LiveId" clId="{1FF9570E-BE91-4162-B9C3-6E8B86F3078C}" dt="2020-09-14T14:50:01.222" v="14707" actId="478"/>
          <ac:spMkLst>
            <pc:docMk/>
            <pc:sldMk cId="2746103416" sldId="425"/>
            <ac:spMk id="44" creationId="{4A9D8314-A2D6-47A1-891E-A960325D8A53}"/>
          </ac:spMkLst>
        </pc:spChg>
        <pc:spChg chg="add del mod">
          <ac:chgData name="Dezhong Yao" userId="794760dbfb091494" providerId="LiveId" clId="{1FF9570E-BE91-4162-B9C3-6E8B86F3078C}" dt="2020-09-14T14:50:01.222" v="14707" actId="478"/>
          <ac:spMkLst>
            <pc:docMk/>
            <pc:sldMk cId="2746103416" sldId="425"/>
            <ac:spMk id="45" creationId="{A4731D78-A253-4868-87FB-D39D980D7E25}"/>
          </ac:spMkLst>
        </pc:spChg>
        <pc:spChg chg="add del mod">
          <ac:chgData name="Dezhong Yao" userId="794760dbfb091494" providerId="LiveId" clId="{1FF9570E-BE91-4162-B9C3-6E8B86F3078C}" dt="2020-09-14T14:50:01.222" v="14707" actId="478"/>
          <ac:spMkLst>
            <pc:docMk/>
            <pc:sldMk cId="2746103416" sldId="425"/>
            <ac:spMk id="46" creationId="{78EFEBC0-941E-4346-9270-EC837D9B2849}"/>
          </ac:spMkLst>
        </pc:spChg>
        <pc:spChg chg="add del mod">
          <ac:chgData name="Dezhong Yao" userId="794760dbfb091494" providerId="LiveId" clId="{1FF9570E-BE91-4162-B9C3-6E8B86F3078C}" dt="2020-09-14T14:50:01.222" v="14707" actId="478"/>
          <ac:spMkLst>
            <pc:docMk/>
            <pc:sldMk cId="2746103416" sldId="425"/>
            <ac:spMk id="47" creationId="{A2C3CA8D-B3AD-4EE2-8FB5-16AA2610828A}"/>
          </ac:spMkLst>
        </pc:spChg>
        <pc:spChg chg="add del mod">
          <ac:chgData name="Dezhong Yao" userId="794760dbfb091494" providerId="LiveId" clId="{1FF9570E-BE91-4162-B9C3-6E8B86F3078C}" dt="2020-09-14T14:50:01.222" v="14707" actId="478"/>
          <ac:spMkLst>
            <pc:docMk/>
            <pc:sldMk cId="2746103416" sldId="425"/>
            <ac:spMk id="48" creationId="{E5BCE6B9-933F-40C9-9834-4234355D751A}"/>
          </ac:spMkLst>
        </pc:spChg>
        <pc:spChg chg="add del mod">
          <ac:chgData name="Dezhong Yao" userId="794760dbfb091494" providerId="LiveId" clId="{1FF9570E-BE91-4162-B9C3-6E8B86F3078C}" dt="2020-09-14T14:50:01.222" v="14707" actId="478"/>
          <ac:spMkLst>
            <pc:docMk/>
            <pc:sldMk cId="2746103416" sldId="425"/>
            <ac:spMk id="49" creationId="{8CF18272-6237-4945-AA58-E5E84DC88567}"/>
          </ac:spMkLst>
        </pc:spChg>
        <pc:spChg chg="add del mod">
          <ac:chgData name="Dezhong Yao" userId="794760dbfb091494" providerId="LiveId" clId="{1FF9570E-BE91-4162-B9C3-6E8B86F3078C}" dt="2020-09-14T14:50:01.222" v="14707" actId="478"/>
          <ac:spMkLst>
            <pc:docMk/>
            <pc:sldMk cId="2746103416" sldId="425"/>
            <ac:spMk id="59" creationId="{8CE5A050-EDE9-459C-A324-F9518AFFF380}"/>
          </ac:spMkLst>
        </pc:spChg>
        <pc:spChg chg="add del mod">
          <ac:chgData name="Dezhong Yao" userId="794760dbfb091494" providerId="LiveId" clId="{1FF9570E-BE91-4162-B9C3-6E8B86F3078C}" dt="2020-09-14T14:50:01.222" v="14707" actId="478"/>
          <ac:spMkLst>
            <pc:docMk/>
            <pc:sldMk cId="2746103416" sldId="425"/>
            <ac:spMk id="60" creationId="{F7376482-E940-4815-A8EC-93A5191BE3FE}"/>
          </ac:spMkLst>
        </pc:spChg>
        <pc:spChg chg="add del mod">
          <ac:chgData name="Dezhong Yao" userId="794760dbfb091494" providerId="LiveId" clId="{1FF9570E-BE91-4162-B9C3-6E8B86F3078C}" dt="2020-09-14T14:50:01.222" v="14707" actId="478"/>
          <ac:spMkLst>
            <pc:docMk/>
            <pc:sldMk cId="2746103416" sldId="425"/>
            <ac:spMk id="61" creationId="{C3EA7869-8252-400F-ABBB-F3BA8D54357C}"/>
          </ac:spMkLst>
        </pc:spChg>
        <pc:spChg chg="add del mod">
          <ac:chgData name="Dezhong Yao" userId="794760dbfb091494" providerId="LiveId" clId="{1FF9570E-BE91-4162-B9C3-6E8B86F3078C}" dt="2020-09-14T14:50:01.222" v="14707" actId="478"/>
          <ac:spMkLst>
            <pc:docMk/>
            <pc:sldMk cId="2746103416" sldId="425"/>
            <ac:spMk id="62" creationId="{22FFC53D-ECAD-4BD7-A448-603783E60CF9}"/>
          </ac:spMkLst>
        </pc:spChg>
        <pc:spChg chg="add del mod">
          <ac:chgData name="Dezhong Yao" userId="794760dbfb091494" providerId="LiveId" clId="{1FF9570E-BE91-4162-B9C3-6E8B86F3078C}" dt="2020-09-14T14:50:01.222" v="14707" actId="478"/>
          <ac:spMkLst>
            <pc:docMk/>
            <pc:sldMk cId="2746103416" sldId="425"/>
            <ac:spMk id="63" creationId="{94AC501A-5196-4481-84CF-F1251224C63C}"/>
          </ac:spMkLst>
        </pc:spChg>
        <pc:spChg chg="add del mod">
          <ac:chgData name="Dezhong Yao" userId="794760dbfb091494" providerId="LiveId" clId="{1FF9570E-BE91-4162-B9C3-6E8B86F3078C}" dt="2020-09-14T14:50:01.222" v="14707" actId="478"/>
          <ac:spMkLst>
            <pc:docMk/>
            <pc:sldMk cId="2746103416" sldId="425"/>
            <ac:spMk id="64" creationId="{2CBC4F6F-869C-4FC0-AE37-8FFA69462342}"/>
          </ac:spMkLst>
        </pc:spChg>
        <pc:spChg chg="add del mod">
          <ac:chgData name="Dezhong Yao" userId="794760dbfb091494" providerId="LiveId" clId="{1FF9570E-BE91-4162-B9C3-6E8B86F3078C}" dt="2020-09-14T14:50:01.222" v="14707" actId="478"/>
          <ac:spMkLst>
            <pc:docMk/>
            <pc:sldMk cId="2746103416" sldId="425"/>
            <ac:spMk id="65" creationId="{27E62755-FBBB-49AC-B2F4-4E76D7D3EA05}"/>
          </ac:spMkLst>
        </pc:spChg>
        <pc:spChg chg="add del mod">
          <ac:chgData name="Dezhong Yao" userId="794760dbfb091494" providerId="LiveId" clId="{1FF9570E-BE91-4162-B9C3-6E8B86F3078C}" dt="2020-09-14T14:50:01.222" v="14707" actId="478"/>
          <ac:spMkLst>
            <pc:docMk/>
            <pc:sldMk cId="2746103416" sldId="425"/>
            <ac:spMk id="66" creationId="{52BF9ECD-A2C0-41B0-9473-1FC8ADFA77AC}"/>
          </ac:spMkLst>
        </pc:spChg>
        <pc:spChg chg="add mod">
          <ac:chgData name="Dezhong Yao" userId="794760dbfb091494" providerId="LiveId" clId="{1FF9570E-BE91-4162-B9C3-6E8B86F3078C}" dt="2020-09-14T14:48:58.153" v="14653" actId="1076"/>
          <ac:spMkLst>
            <pc:docMk/>
            <pc:sldMk cId="2746103416" sldId="425"/>
            <ac:spMk id="76" creationId="{7F4B0F17-BEF6-4664-BBAC-1A304DE3F430}"/>
          </ac:spMkLst>
        </pc:spChg>
        <pc:spChg chg="add del mod">
          <ac:chgData name="Dezhong Yao" userId="794760dbfb091494" providerId="LiveId" clId="{1FF9570E-BE91-4162-B9C3-6E8B86F3078C}" dt="2020-09-14T14:50:01.222" v="14707" actId="478"/>
          <ac:spMkLst>
            <pc:docMk/>
            <pc:sldMk cId="2746103416" sldId="425"/>
            <ac:spMk id="77" creationId="{59282A53-1E6B-473E-9DA8-ECCBE712A5D1}"/>
          </ac:spMkLst>
        </pc:spChg>
        <pc:spChg chg="add del mod">
          <ac:chgData name="Dezhong Yao" userId="794760dbfb091494" providerId="LiveId" clId="{1FF9570E-BE91-4162-B9C3-6E8B86F3078C}" dt="2020-09-14T14:50:01.222" v="14707" actId="478"/>
          <ac:spMkLst>
            <pc:docMk/>
            <pc:sldMk cId="2746103416" sldId="425"/>
            <ac:spMk id="78" creationId="{817E8118-4860-4054-A12D-6EBAFFCD431B}"/>
          </ac:spMkLst>
        </pc:spChg>
        <pc:spChg chg="add del mod">
          <ac:chgData name="Dezhong Yao" userId="794760dbfb091494" providerId="LiveId" clId="{1FF9570E-BE91-4162-B9C3-6E8B86F3078C}" dt="2020-09-14T14:50:01.222" v="14707" actId="478"/>
          <ac:spMkLst>
            <pc:docMk/>
            <pc:sldMk cId="2746103416" sldId="425"/>
            <ac:spMk id="79" creationId="{28FC0D66-64C8-4B6B-9503-2AC4E66E673F}"/>
          </ac:spMkLst>
        </pc:spChg>
        <pc:spChg chg="add del mod">
          <ac:chgData name="Dezhong Yao" userId="794760dbfb091494" providerId="LiveId" clId="{1FF9570E-BE91-4162-B9C3-6E8B86F3078C}" dt="2020-09-14T14:50:01.222" v="14707" actId="478"/>
          <ac:spMkLst>
            <pc:docMk/>
            <pc:sldMk cId="2746103416" sldId="425"/>
            <ac:spMk id="80" creationId="{8D39F3A7-2BA3-48E5-8E1A-A97F19FD0C49}"/>
          </ac:spMkLst>
        </pc:spChg>
        <pc:spChg chg="add del mod">
          <ac:chgData name="Dezhong Yao" userId="794760dbfb091494" providerId="LiveId" clId="{1FF9570E-BE91-4162-B9C3-6E8B86F3078C}" dt="2020-09-14T14:50:01.222" v="14707" actId="478"/>
          <ac:spMkLst>
            <pc:docMk/>
            <pc:sldMk cId="2746103416" sldId="425"/>
            <ac:spMk id="81" creationId="{C10A7D3C-B72F-46E0-ADB6-6CD7FDB60737}"/>
          </ac:spMkLst>
        </pc:spChg>
        <pc:spChg chg="add del mod">
          <ac:chgData name="Dezhong Yao" userId="794760dbfb091494" providerId="LiveId" clId="{1FF9570E-BE91-4162-B9C3-6E8B86F3078C}" dt="2020-09-14T14:50:01.222" v="14707" actId="478"/>
          <ac:spMkLst>
            <pc:docMk/>
            <pc:sldMk cId="2746103416" sldId="425"/>
            <ac:spMk id="82" creationId="{A3DB7FC7-BC94-41FC-A6B3-803C2B38F3EE}"/>
          </ac:spMkLst>
        </pc:spChg>
        <pc:spChg chg="add del mod">
          <ac:chgData name="Dezhong Yao" userId="794760dbfb091494" providerId="LiveId" clId="{1FF9570E-BE91-4162-B9C3-6E8B86F3078C}" dt="2020-09-14T14:50:01.222" v="14707" actId="478"/>
          <ac:spMkLst>
            <pc:docMk/>
            <pc:sldMk cId="2746103416" sldId="425"/>
            <ac:spMk id="83" creationId="{DC8C5862-8AB2-492D-9190-2484E7EE2ED4}"/>
          </ac:spMkLst>
        </pc:spChg>
        <pc:spChg chg="add del mod">
          <ac:chgData name="Dezhong Yao" userId="794760dbfb091494" providerId="LiveId" clId="{1FF9570E-BE91-4162-B9C3-6E8B86F3078C}" dt="2020-09-14T14:50:01.222" v="14707" actId="478"/>
          <ac:spMkLst>
            <pc:docMk/>
            <pc:sldMk cId="2746103416" sldId="425"/>
            <ac:spMk id="84" creationId="{5BB9B65F-59AF-4776-92EB-E68702782BDE}"/>
          </ac:spMkLst>
        </pc:spChg>
        <pc:spChg chg="add del mod">
          <ac:chgData name="Dezhong Yao" userId="794760dbfb091494" providerId="LiveId" clId="{1FF9570E-BE91-4162-B9C3-6E8B86F3078C}" dt="2020-09-14T14:50:01.222" v="14707" actId="478"/>
          <ac:spMkLst>
            <pc:docMk/>
            <pc:sldMk cId="2746103416" sldId="425"/>
            <ac:spMk id="85" creationId="{DEB676F4-4592-4C0F-AC86-973BC4B28410}"/>
          </ac:spMkLst>
        </pc:spChg>
        <pc:spChg chg="add del mod">
          <ac:chgData name="Dezhong Yao" userId="794760dbfb091494" providerId="LiveId" clId="{1FF9570E-BE91-4162-B9C3-6E8B86F3078C}" dt="2020-09-14T14:50:01.222" v="14707" actId="478"/>
          <ac:spMkLst>
            <pc:docMk/>
            <pc:sldMk cId="2746103416" sldId="425"/>
            <ac:spMk id="86" creationId="{53B13A73-3126-4CDC-86B8-C07429F923FC}"/>
          </ac:spMkLst>
        </pc:spChg>
        <pc:grpChg chg="del">
          <ac:chgData name="Dezhong Yao" userId="794760dbfb091494" providerId="LiveId" clId="{1FF9570E-BE91-4162-B9C3-6E8B86F3078C}" dt="2020-09-14T14:25:52.862" v="13816" actId="478"/>
          <ac:grpSpMkLst>
            <pc:docMk/>
            <pc:sldMk cId="2746103416" sldId="425"/>
            <ac:grpSpMk id="41" creationId="{67386931-6271-445C-A6BC-9704E0EFAFC2}"/>
          </ac:grpSpMkLst>
        </pc:grpChg>
        <pc:cxnChg chg="mod">
          <ac:chgData name="Dezhong Yao" userId="794760dbfb091494" providerId="LiveId" clId="{1FF9570E-BE91-4162-B9C3-6E8B86F3078C}" dt="2020-09-14T14:25:52.862" v="13816" actId="478"/>
          <ac:cxnSpMkLst>
            <pc:docMk/>
            <pc:sldMk cId="2746103416" sldId="425"/>
            <ac:cxnSpMk id="9" creationId="{88CF59DD-1C97-46A5-804C-A3AEB3901E09}"/>
          </ac:cxnSpMkLst>
        </pc:cxnChg>
        <pc:cxnChg chg="mod">
          <ac:chgData name="Dezhong Yao" userId="794760dbfb091494" providerId="LiveId" clId="{1FF9570E-BE91-4162-B9C3-6E8B86F3078C}" dt="2020-09-14T14:25:52.862" v="13816" actId="478"/>
          <ac:cxnSpMkLst>
            <pc:docMk/>
            <pc:sldMk cId="2746103416" sldId="425"/>
            <ac:cxnSpMk id="10" creationId="{6DDBA56B-CEE3-4F57-8FDD-C912B541E322}"/>
          </ac:cxnSpMkLst>
        </pc:cxnChg>
        <pc:cxnChg chg="mod">
          <ac:chgData name="Dezhong Yao" userId="794760dbfb091494" providerId="LiveId" clId="{1FF9570E-BE91-4162-B9C3-6E8B86F3078C}" dt="2020-09-14T14:25:52.862" v="13816" actId="478"/>
          <ac:cxnSpMkLst>
            <pc:docMk/>
            <pc:sldMk cId="2746103416" sldId="425"/>
            <ac:cxnSpMk id="15" creationId="{1159EDD2-1BBD-4397-8CA4-6019C8ED50DB}"/>
          </ac:cxnSpMkLst>
        </pc:cxnChg>
        <pc:cxnChg chg="mod">
          <ac:chgData name="Dezhong Yao" userId="794760dbfb091494" providerId="LiveId" clId="{1FF9570E-BE91-4162-B9C3-6E8B86F3078C}" dt="2020-09-14T14:25:52.862" v="13816" actId="478"/>
          <ac:cxnSpMkLst>
            <pc:docMk/>
            <pc:sldMk cId="2746103416" sldId="425"/>
            <ac:cxnSpMk id="16" creationId="{C39679F4-5864-4A09-AEB6-ACB06D7158F7}"/>
          </ac:cxnSpMkLst>
        </pc:cxnChg>
        <pc:cxnChg chg="mod">
          <ac:chgData name="Dezhong Yao" userId="794760dbfb091494" providerId="LiveId" clId="{1FF9570E-BE91-4162-B9C3-6E8B86F3078C}" dt="2020-09-14T14:25:52.862" v="13816" actId="478"/>
          <ac:cxnSpMkLst>
            <pc:docMk/>
            <pc:sldMk cId="2746103416" sldId="425"/>
            <ac:cxnSpMk id="19" creationId="{CB2B8FD1-B739-42F6-9A2B-7626E4B6A379}"/>
          </ac:cxnSpMkLst>
        </pc:cxnChg>
        <pc:cxnChg chg="mod">
          <ac:chgData name="Dezhong Yao" userId="794760dbfb091494" providerId="LiveId" clId="{1FF9570E-BE91-4162-B9C3-6E8B86F3078C}" dt="2020-09-14T14:25:52.862" v="13816" actId="478"/>
          <ac:cxnSpMkLst>
            <pc:docMk/>
            <pc:sldMk cId="2746103416" sldId="425"/>
            <ac:cxnSpMk id="20" creationId="{D36865C1-1BB8-4E06-8880-0B5346881114}"/>
          </ac:cxnSpMkLst>
        </pc:cxnChg>
        <pc:cxnChg chg="mod">
          <ac:chgData name="Dezhong Yao" userId="794760dbfb091494" providerId="LiveId" clId="{1FF9570E-BE91-4162-B9C3-6E8B86F3078C}" dt="2020-09-14T14:25:52.862" v="13816" actId="478"/>
          <ac:cxnSpMkLst>
            <pc:docMk/>
            <pc:sldMk cId="2746103416" sldId="425"/>
            <ac:cxnSpMk id="25" creationId="{D70C8B94-35B2-46E7-92EC-037AB19CD703}"/>
          </ac:cxnSpMkLst>
        </pc:cxnChg>
        <pc:cxnChg chg="mod">
          <ac:chgData name="Dezhong Yao" userId="794760dbfb091494" providerId="LiveId" clId="{1FF9570E-BE91-4162-B9C3-6E8B86F3078C}" dt="2020-09-14T14:25:52.862" v="13816" actId="478"/>
          <ac:cxnSpMkLst>
            <pc:docMk/>
            <pc:sldMk cId="2746103416" sldId="425"/>
            <ac:cxnSpMk id="27" creationId="{B29DFD59-2CA2-4737-B492-CB720B426522}"/>
          </ac:cxnSpMkLst>
        </pc:cxnChg>
        <pc:cxnChg chg="mod">
          <ac:chgData name="Dezhong Yao" userId="794760dbfb091494" providerId="LiveId" clId="{1FF9570E-BE91-4162-B9C3-6E8B86F3078C}" dt="2020-09-14T14:25:52.862" v="13816" actId="478"/>
          <ac:cxnSpMkLst>
            <pc:docMk/>
            <pc:sldMk cId="2746103416" sldId="425"/>
            <ac:cxnSpMk id="32" creationId="{7CEB38E3-033F-45BB-A4D7-6208139EE54E}"/>
          </ac:cxnSpMkLst>
        </pc:cxnChg>
        <pc:cxnChg chg="mod">
          <ac:chgData name="Dezhong Yao" userId="794760dbfb091494" providerId="LiveId" clId="{1FF9570E-BE91-4162-B9C3-6E8B86F3078C}" dt="2020-09-14T14:25:52.862" v="13816" actId="478"/>
          <ac:cxnSpMkLst>
            <pc:docMk/>
            <pc:sldMk cId="2746103416" sldId="425"/>
            <ac:cxnSpMk id="33" creationId="{8F5B1A26-B350-4AD2-8CDD-C406A9B9D5A0}"/>
          </ac:cxnSpMkLst>
        </pc:cxnChg>
        <pc:cxnChg chg="mod">
          <ac:chgData name="Dezhong Yao" userId="794760dbfb091494" providerId="LiveId" clId="{1FF9570E-BE91-4162-B9C3-6E8B86F3078C}" dt="2020-09-14T14:25:52.862" v="13816" actId="478"/>
          <ac:cxnSpMkLst>
            <pc:docMk/>
            <pc:sldMk cId="2746103416" sldId="425"/>
            <ac:cxnSpMk id="36" creationId="{C581C59D-9C08-4A38-ACEA-67C8592914C8}"/>
          </ac:cxnSpMkLst>
        </pc:cxnChg>
        <pc:cxnChg chg="mod">
          <ac:chgData name="Dezhong Yao" userId="794760dbfb091494" providerId="LiveId" clId="{1FF9570E-BE91-4162-B9C3-6E8B86F3078C}" dt="2020-09-14T14:25:52.862" v="13816" actId="478"/>
          <ac:cxnSpMkLst>
            <pc:docMk/>
            <pc:sldMk cId="2746103416" sldId="425"/>
            <ac:cxnSpMk id="37" creationId="{E9D20058-8CBF-4F25-ABEF-FB8D22E11C29}"/>
          </ac:cxnSpMkLst>
        </pc:cxnChg>
        <pc:cxnChg chg="add del mod">
          <ac:chgData name="Dezhong Yao" userId="794760dbfb091494" providerId="LiveId" clId="{1FF9570E-BE91-4162-B9C3-6E8B86F3078C}" dt="2020-09-14T14:50:01.222" v="14707" actId="478"/>
          <ac:cxnSpMkLst>
            <pc:docMk/>
            <pc:sldMk cId="2746103416" sldId="425"/>
            <ac:cxnSpMk id="50" creationId="{6F3DC1C1-7CEB-4566-A36B-060798A06B69}"/>
          </ac:cxnSpMkLst>
        </pc:cxnChg>
        <pc:cxnChg chg="add del mod">
          <ac:chgData name="Dezhong Yao" userId="794760dbfb091494" providerId="LiveId" clId="{1FF9570E-BE91-4162-B9C3-6E8B86F3078C}" dt="2020-09-14T14:50:01.222" v="14707" actId="478"/>
          <ac:cxnSpMkLst>
            <pc:docMk/>
            <pc:sldMk cId="2746103416" sldId="425"/>
            <ac:cxnSpMk id="51" creationId="{24E09B52-91FD-42DD-82A5-99415773FA13}"/>
          </ac:cxnSpMkLst>
        </pc:cxnChg>
        <pc:cxnChg chg="add del mod">
          <ac:chgData name="Dezhong Yao" userId="794760dbfb091494" providerId="LiveId" clId="{1FF9570E-BE91-4162-B9C3-6E8B86F3078C}" dt="2020-09-14T14:50:01.222" v="14707" actId="478"/>
          <ac:cxnSpMkLst>
            <pc:docMk/>
            <pc:sldMk cId="2746103416" sldId="425"/>
            <ac:cxnSpMk id="52" creationId="{51FFDEBD-94F6-47A4-9CC2-F1166F8217D1}"/>
          </ac:cxnSpMkLst>
        </pc:cxnChg>
        <pc:cxnChg chg="add del mod">
          <ac:chgData name="Dezhong Yao" userId="794760dbfb091494" providerId="LiveId" clId="{1FF9570E-BE91-4162-B9C3-6E8B86F3078C}" dt="2020-09-14T14:50:01.222" v="14707" actId="478"/>
          <ac:cxnSpMkLst>
            <pc:docMk/>
            <pc:sldMk cId="2746103416" sldId="425"/>
            <ac:cxnSpMk id="53" creationId="{CEE0A119-EFF6-4368-8015-7F7CB7A47E26}"/>
          </ac:cxnSpMkLst>
        </pc:cxnChg>
        <pc:cxnChg chg="add del mod">
          <ac:chgData name="Dezhong Yao" userId="794760dbfb091494" providerId="LiveId" clId="{1FF9570E-BE91-4162-B9C3-6E8B86F3078C}" dt="2020-09-14T14:50:01.222" v="14707" actId="478"/>
          <ac:cxnSpMkLst>
            <pc:docMk/>
            <pc:sldMk cId="2746103416" sldId="425"/>
            <ac:cxnSpMk id="54" creationId="{A7E70332-E6EB-4ABD-A2E2-60B7A32C1545}"/>
          </ac:cxnSpMkLst>
        </pc:cxnChg>
        <pc:cxnChg chg="add del mod">
          <ac:chgData name="Dezhong Yao" userId="794760dbfb091494" providerId="LiveId" clId="{1FF9570E-BE91-4162-B9C3-6E8B86F3078C}" dt="2020-09-14T14:50:01.222" v="14707" actId="478"/>
          <ac:cxnSpMkLst>
            <pc:docMk/>
            <pc:sldMk cId="2746103416" sldId="425"/>
            <ac:cxnSpMk id="55" creationId="{0C71A843-13A7-4A91-9B7D-01B9B3AAA959}"/>
          </ac:cxnSpMkLst>
        </pc:cxnChg>
        <pc:cxnChg chg="add del mod">
          <ac:chgData name="Dezhong Yao" userId="794760dbfb091494" providerId="LiveId" clId="{1FF9570E-BE91-4162-B9C3-6E8B86F3078C}" dt="2020-09-14T14:50:01.222" v="14707" actId="478"/>
          <ac:cxnSpMkLst>
            <pc:docMk/>
            <pc:sldMk cId="2746103416" sldId="425"/>
            <ac:cxnSpMk id="56" creationId="{87E20983-5F8B-483D-9E74-B7617031A12E}"/>
          </ac:cxnSpMkLst>
        </pc:cxnChg>
        <pc:cxnChg chg="add del mod">
          <ac:chgData name="Dezhong Yao" userId="794760dbfb091494" providerId="LiveId" clId="{1FF9570E-BE91-4162-B9C3-6E8B86F3078C}" dt="2020-09-14T14:50:01.222" v="14707" actId="478"/>
          <ac:cxnSpMkLst>
            <pc:docMk/>
            <pc:sldMk cId="2746103416" sldId="425"/>
            <ac:cxnSpMk id="57" creationId="{F52761E5-9A72-4A59-9430-F9D5F91F9FA7}"/>
          </ac:cxnSpMkLst>
        </pc:cxnChg>
        <pc:cxnChg chg="add del mod">
          <ac:chgData name="Dezhong Yao" userId="794760dbfb091494" providerId="LiveId" clId="{1FF9570E-BE91-4162-B9C3-6E8B86F3078C}" dt="2020-09-14T14:50:01.222" v="14707" actId="478"/>
          <ac:cxnSpMkLst>
            <pc:docMk/>
            <pc:sldMk cId="2746103416" sldId="425"/>
            <ac:cxnSpMk id="58" creationId="{17CDB26E-3449-480F-AC37-F50F69CEAC36}"/>
          </ac:cxnSpMkLst>
        </pc:cxnChg>
        <pc:cxnChg chg="add del mod">
          <ac:chgData name="Dezhong Yao" userId="794760dbfb091494" providerId="LiveId" clId="{1FF9570E-BE91-4162-B9C3-6E8B86F3078C}" dt="2020-09-14T14:50:01.222" v="14707" actId="478"/>
          <ac:cxnSpMkLst>
            <pc:docMk/>
            <pc:sldMk cId="2746103416" sldId="425"/>
            <ac:cxnSpMk id="67" creationId="{F8F4211D-8808-47C9-8FFE-1C04C3640D36}"/>
          </ac:cxnSpMkLst>
        </pc:cxnChg>
        <pc:cxnChg chg="add del mod">
          <ac:chgData name="Dezhong Yao" userId="794760dbfb091494" providerId="LiveId" clId="{1FF9570E-BE91-4162-B9C3-6E8B86F3078C}" dt="2020-09-14T14:50:01.222" v="14707" actId="478"/>
          <ac:cxnSpMkLst>
            <pc:docMk/>
            <pc:sldMk cId="2746103416" sldId="425"/>
            <ac:cxnSpMk id="68" creationId="{B67788B8-736D-428B-BFDF-B2C89162A693}"/>
          </ac:cxnSpMkLst>
        </pc:cxnChg>
        <pc:cxnChg chg="add del mod">
          <ac:chgData name="Dezhong Yao" userId="794760dbfb091494" providerId="LiveId" clId="{1FF9570E-BE91-4162-B9C3-6E8B86F3078C}" dt="2020-09-14T14:50:01.222" v="14707" actId="478"/>
          <ac:cxnSpMkLst>
            <pc:docMk/>
            <pc:sldMk cId="2746103416" sldId="425"/>
            <ac:cxnSpMk id="69" creationId="{D0FCA942-624B-4E23-9085-49126CE9FBB6}"/>
          </ac:cxnSpMkLst>
        </pc:cxnChg>
        <pc:cxnChg chg="add del mod">
          <ac:chgData name="Dezhong Yao" userId="794760dbfb091494" providerId="LiveId" clId="{1FF9570E-BE91-4162-B9C3-6E8B86F3078C}" dt="2020-09-14T14:50:01.222" v="14707" actId="478"/>
          <ac:cxnSpMkLst>
            <pc:docMk/>
            <pc:sldMk cId="2746103416" sldId="425"/>
            <ac:cxnSpMk id="70" creationId="{25C0D8CF-CDA7-4DFE-AEF3-096F3FCA3433}"/>
          </ac:cxnSpMkLst>
        </pc:cxnChg>
        <pc:cxnChg chg="add del mod">
          <ac:chgData name="Dezhong Yao" userId="794760dbfb091494" providerId="LiveId" clId="{1FF9570E-BE91-4162-B9C3-6E8B86F3078C}" dt="2020-09-14T14:50:01.222" v="14707" actId="478"/>
          <ac:cxnSpMkLst>
            <pc:docMk/>
            <pc:sldMk cId="2746103416" sldId="425"/>
            <ac:cxnSpMk id="71" creationId="{ECEAC011-F167-4272-A5CD-D28565AA42B5}"/>
          </ac:cxnSpMkLst>
        </pc:cxnChg>
        <pc:cxnChg chg="add del mod">
          <ac:chgData name="Dezhong Yao" userId="794760dbfb091494" providerId="LiveId" clId="{1FF9570E-BE91-4162-B9C3-6E8B86F3078C}" dt="2020-09-14T14:50:01.222" v="14707" actId="478"/>
          <ac:cxnSpMkLst>
            <pc:docMk/>
            <pc:sldMk cId="2746103416" sldId="425"/>
            <ac:cxnSpMk id="72" creationId="{10ECF429-5485-441F-850E-61D3E9F64819}"/>
          </ac:cxnSpMkLst>
        </pc:cxnChg>
        <pc:cxnChg chg="add del mod">
          <ac:chgData name="Dezhong Yao" userId="794760dbfb091494" providerId="LiveId" clId="{1FF9570E-BE91-4162-B9C3-6E8B86F3078C}" dt="2020-09-14T14:50:01.222" v="14707" actId="478"/>
          <ac:cxnSpMkLst>
            <pc:docMk/>
            <pc:sldMk cId="2746103416" sldId="425"/>
            <ac:cxnSpMk id="73" creationId="{334552FB-DD6F-4F62-9A79-E837FF3A14B0}"/>
          </ac:cxnSpMkLst>
        </pc:cxnChg>
        <pc:cxnChg chg="add del mod">
          <ac:chgData name="Dezhong Yao" userId="794760dbfb091494" providerId="LiveId" clId="{1FF9570E-BE91-4162-B9C3-6E8B86F3078C}" dt="2020-09-14T14:50:01.222" v="14707" actId="478"/>
          <ac:cxnSpMkLst>
            <pc:docMk/>
            <pc:sldMk cId="2746103416" sldId="425"/>
            <ac:cxnSpMk id="74" creationId="{DB86E76B-F34E-4E5A-8B13-F81D55169FF1}"/>
          </ac:cxnSpMkLst>
        </pc:cxnChg>
        <pc:cxnChg chg="add del mod">
          <ac:chgData name="Dezhong Yao" userId="794760dbfb091494" providerId="LiveId" clId="{1FF9570E-BE91-4162-B9C3-6E8B86F3078C}" dt="2020-09-14T14:50:01.222" v="14707" actId="478"/>
          <ac:cxnSpMkLst>
            <pc:docMk/>
            <pc:sldMk cId="2746103416" sldId="425"/>
            <ac:cxnSpMk id="75" creationId="{555AECFD-C15E-413A-B021-B8CF5DC370B3}"/>
          </ac:cxnSpMkLst>
        </pc:cxnChg>
      </pc:sldChg>
      <pc:sldChg chg="addSp modSp add mod">
        <pc:chgData name="Dezhong Yao" userId="794760dbfb091494" providerId="LiveId" clId="{1FF9570E-BE91-4162-B9C3-6E8B86F3078C}" dt="2020-09-14T15:13:51.093" v="15914"/>
        <pc:sldMkLst>
          <pc:docMk/>
          <pc:sldMk cId="2987062061" sldId="426"/>
        </pc:sldMkLst>
        <pc:spChg chg="mod">
          <ac:chgData name="Dezhong Yao" userId="794760dbfb091494" providerId="LiveId" clId="{1FF9570E-BE91-4162-B9C3-6E8B86F3078C}" dt="2020-09-14T14:53:48.437" v="15134"/>
          <ac:spMkLst>
            <pc:docMk/>
            <pc:sldMk cId="2987062061" sldId="426"/>
            <ac:spMk id="3" creationId="{7F93ABD6-5FCE-40D8-81D4-5F0BFCDE61B2}"/>
          </ac:spMkLst>
        </pc:spChg>
        <pc:spChg chg="add mod">
          <ac:chgData name="Dezhong Yao" userId="794760dbfb091494" providerId="LiveId" clId="{1FF9570E-BE91-4162-B9C3-6E8B86F3078C}" dt="2020-09-14T15:13:51.093" v="15914"/>
          <ac:spMkLst>
            <pc:docMk/>
            <pc:sldMk cId="2987062061" sldId="426"/>
            <ac:spMk id="5" creationId="{17824652-388C-4DF8-8AC5-D388CB29499C}"/>
          </ac:spMkLst>
        </pc:spChg>
        <pc:spChg chg="mod">
          <ac:chgData name="Dezhong Yao" userId="794760dbfb091494" providerId="LiveId" clId="{1FF9570E-BE91-4162-B9C3-6E8B86F3078C}" dt="2020-09-14T15:13:25.507" v="15887" actId="164"/>
          <ac:spMkLst>
            <pc:docMk/>
            <pc:sldMk cId="2987062061" sldId="426"/>
            <ac:spMk id="40" creationId="{EDF0A70F-6E73-4525-9082-0740F393663B}"/>
          </ac:spMkLst>
        </pc:spChg>
        <pc:spChg chg="mod">
          <ac:chgData name="Dezhong Yao" userId="794760dbfb091494" providerId="LiveId" clId="{1FF9570E-BE91-4162-B9C3-6E8B86F3078C}" dt="2020-09-14T15:13:25.507" v="15887" actId="164"/>
          <ac:spMkLst>
            <pc:docMk/>
            <pc:sldMk cId="2987062061" sldId="426"/>
            <ac:spMk id="42" creationId="{E275E838-A7F8-47E9-A33C-D01B7D453CF2}"/>
          </ac:spMkLst>
        </pc:spChg>
        <pc:spChg chg="mod">
          <ac:chgData name="Dezhong Yao" userId="794760dbfb091494" providerId="LiveId" clId="{1FF9570E-BE91-4162-B9C3-6E8B86F3078C}" dt="2020-09-14T15:13:25.507" v="15887" actId="164"/>
          <ac:spMkLst>
            <pc:docMk/>
            <pc:sldMk cId="2987062061" sldId="426"/>
            <ac:spMk id="44" creationId="{4A9D8314-A2D6-47A1-891E-A960325D8A53}"/>
          </ac:spMkLst>
        </pc:spChg>
        <pc:spChg chg="mod">
          <ac:chgData name="Dezhong Yao" userId="794760dbfb091494" providerId="LiveId" clId="{1FF9570E-BE91-4162-B9C3-6E8B86F3078C}" dt="2020-09-14T15:13:25.507" v="15887" actId="164"/>
          <ac:spMkLst>
            <pc:docMk/>
            <pc:sldMk cId="2987062061" sldId="426"/>
            <ac:spMk id="45" creationId="{A4731D78-A253-4868-87FB-D39D980D7E25}"/>
          </ac:spMkLst>
        </pc:spChg>
        <pc:spChg chg="mod">
          <ac:chgData name="Dezhong Yao" userId="794760dbfb091494" providerId="LiveId" clId="{1FF9570E-BE91-4162-B9C3-6E8B86F3078C}" dt="2020-09-14T15:13:25.507" v="15887" actId="164"/>
          <ac:spMkLst>
            <pc:docMk/>
            <pc:sldMk cId="2987062061" sldId="426"/>
            <ac:spMk id="46" creationId="{78EFEBC0-941E-4346-9270-EC837D9B2849}"/>
          </ac:spMkLst>
        </pc:spChg>
        <pc:spChg chg="mod">
          <ac:chgData name="Dezhong Yao" userId="794760dbfb091494" providerId="LiveId" clId="{1FF9570E-BE91-4162-B9C3-6E8B86F3078C}" dt="2020-09-14T15:13:25.507" v="15887" actId="164"/>
          <ac:spMkLst>
            <pc:docMk/>
            <pc:sldMk cId="2987062061" sldId="426"/>
            <ac:spMk id="47" creationId="{A2C3CA8D-B3AD-4EE2-8FB5-16AA2610828A}"/>
          </ac:spMkLst>
        </pc:spChg>
        <pc:spChg chg="mod">
          <ac:chgData name="Dezhong Yao" userId="794760dbfb091494" providerId="LiveId" clId="{1FF9570E-BE91-4162-B9C3-6E8B86F3078C}" dt="2020-09-14T15:13:25.507" v="15887" actId="164"/>
          <ac:spMkLst>
            <pc:docMk/>
            <pc:sldMk cId="2987062061" sldId="426"/>
            <ac:spMk id="48" creationId="{E5BCE6B9-933F-40C9-9834-4234355D751A}"/>
          </ac:spMkLst>
        </pc:spChg>
        <pc:spChg chg="mod">
          <ac:chgData name="Dezhong Yao" userId="794760dbfb091494" providerId="LiveId" clId="{1FF9570E-BE91-4162-B9C3-6E8B86F3078C}" dt="2020-09-14T15:13:25.507" v="15887" actId="164"/>
          <ac:spMkLst>
            <pc:docMk/>
            <pc:sldMk cId="2987062061" sldId="426"/>
            <ac:spMk id="49" creationId="{8CF18272-6237-4945-AA58-E5E84DC88567}"/>
          </ac:spMkLst>
        </pc:spChg>
        <pc:spChg chg="mod">
          <ac:chgData name="Dezhong Yao" userId="794760dbfb091494" providerId="LiveId" clId="{1FF9570E-BE91-4162-B9C3-6E8B86F3078C}" dt="2020-09-14T15:13:25.507" v="15887" actId="164"/>
          <ac:spMkLst>
            <pc:docMk/>
            <pc:sldMk cId="2987062061" sldId="426"/>
            <ac:spMk id="59" creationId="{8CE5A050-EDE9-459C-A324-F9518AFFF380}"/>
          </ac:spMkLst>
        </pc:spChg>
        <pc:spChg chg="mod">
          <ac:chgData name="Dezhong Yao" userId="794760dbfb091494" providerId="LiveId" clId="{1FF9570E-BE91-4162-B9C3-6E8B86F3078C}" dt="2020-09-14T15:13:25.507" v="15887" actId="164"/>
          <ac:spMkLst>
            <pc:docMk/>
            <pc:sldMk cId="2987062061" sldId="426"/>
            <ac:spMk id="60" creationId="{F7376482-E940-4815-A8EC-93A5191BE3FE}"/>
          </ac:spMkLst>
        </pc:spChg>
        <pc:spChg chg="mod">
          <ac:chgData name="Dezhong Yao" userId="794760dbfb091494" providerId="LiveId" clId="{1FF9570E-BE91-4162-B9C3-6E8B86F3078C}" dt="2020-09-14T15:13:25.507" v="15887" actId="164"/>
          <ac:spMkLst>
            <pc:docMk/>
            <pc:sldMk cId="2987062061" sldId="426"/>
            <ac:spMk id="61" creationId="{C3EA7869-8252-400F-ABBB-F3BA8D54357C}"/>
          </ac:spMkLst>
        </pc:spChg>
        <pc:spChg chg="mod">
          <ac:chgData name="Dezhong Yao" userId="794760dbfb091494" providerId="LiveId" clId="{1FF9570E-BE91-4162-B9C3-6E8B86F3078C}" dt="2020-09-14T15:13:25.507" v="15887" actId="164"/>
          <ac:spMkLst>
            <pc:docMk/>
            <pc:sldMk cId="2987062061" sldId="426"/>
            <ac:spMk id="62" creationId="{22FFC53D-ECAD-4BD7-A448-603783E60CF9}"/>
          </ac:spMkLst>
        </pc:spChg>
        <pc:spChg chg="mod">
          <ac:chgData name="Dezhong Yao" userId="794760dbfb091494" providerId="LiveId" clId="{1FF9570E-BE91-4162-B9C3-6E8B86F3078C}" dt="2020-09-14T15:13:25.507" v="15887" actId="164"/>
          <ac:spMkLst>
            <pc:docMk/>
            <pc:sldMk cId="2987062061" sldId="426"/>
            <ac:spMk id="63" creationId="{94AC501A-5196-4481-84CF-F1251224C63C}"/>
          </ac:spMkLst>
        </pc:spChg>
        <pc:spChg chg="mod">
          <ac:chgData name="Dezhong Yao" userId="794760dbfb091494" providerId="LiveId" clId="{1FF9570E-BE91-4162-B9C3-6E8B86F3078C}" dt="2020-09-14T15:13:25.507" v="15887" actId="164"/>
          <ac:spMkLst>
            <pc:docMk/>
            <pc:sldMk cId="2987062061" sldId="426"/>
            <ac:spMk id="64" creationId="{2CBC4F6F-869C-4FC0-AE37-8FFA69462342}"/>
          </ac:spMkLst>
        </pc:spChg>
        <pc:spChg chg="mod">
          <ac:chgData name="Dezhong Yao" userId="794760dbfb091494" providerId="LiveId" clId="{1FF9570E-BE91-4162-B9C3-6E8B86F3078C}" dt="2020-09-14T15:13:25.507" v="15887" actId="164"/>
          <ac:spMkLst>
            <pc:docMk/>
            <pc:sldMk cId="2987062061" sldId="426"/>
            <ac:spMk id="65" creationId="{27E62755-FBBB-49AC-B2F4-4E76D7D3EA05}"/>
          </ac:spMkLst>
        </pc:spChg>
        <pc:spChg chg="mod">
          <ac:chgData name="Dezhong Yao" userId="794760dbfb091494" providerId="LiveId" clId="{1FF9570E-BE91-4162-B9C3-6E8B86F3078C}" dt="2020-09-14T15:13:25.507" v="15887" actId="164"/>
          <ac:spMkLst>
            <pc:docMk/>
            <pc:sldMk cId="2987062061" sldId="426"/>
            <ac:spMk id="66" creationId="{52BF9ECD-A2C0-41B0-9473-1FC8ADFA77AC}"/>
          </ac:spMkLst>
        </pc:spChg>
        <pc:spChg chg="mod">
          <ac:chgData name="Dezhong Yao" userId="794760dbfb091494" providerId="LiveId" clId="{1FF9570E-BE91-4162-B9C3-6E8B86F3078C}" dt="2020-09-14T15:13:25.507" v="15887" actId="164"/>
          <ac:spMkLst>
            <pc:docMk/>
            <pc:sldMk cId="2987062061" sldId="426"/>
            <ac:spMk id="76" creationId="{7F4B0F17-BEF6-4664-BBAC-1A304DE3F430}"/>
          </ac:spMkLst>
        </pc:spChg>
        <pc:spChg chg="mod">
          <ac:chgData name="Dezhong Yao" userId="794760dbfb091494" providerId="LiveId" clId="{1FF9570E-BE91-4162-B9C3-6E8B86F3078C}" dt="2020-09-14T15:13:25.507" v="15887" actId="164"/>
          <ac:spMkLst>
            <pc:docMk/>
            <pc:sldMk cId="2987062061" sldId="426"/>
            <ac:spMk id="77" creationId="{59282A53-1E6B-473E-9DA8-ECCBE712A5D1}"/>
          </ac:spMkLst>
        </pc:spChg>
        <pc:spChg chg="mod">
          <ac:chgData name="Dezhong Yao" userId="794760dbfb091494" providerId="LiveId" clId="{1FF9570E-BE91-4162-B9C3-6E8B86F3078C}" dt="2020-09-14T15:13:25.507" v="15887" actId="164"/>
          <ac:spMkLst>
            <pc:docMk/>
            <pc:sldMk cId="2987062061" sldId="426"/>
            <ac:spMk id="78" creationId="{817E8118-4860-4054-A12D-6EBAFFCD431B}"/>
          </ac:spMkLst>
        </pc:spChg>
        <pc:spChg chg="mod">
          <ac:chgData name="Dezhong Yao" userId="794760dbfb091494" providerId="LiveId" clId="{1FF9570E-BE91-4162-B9C3-6E8B86F3078C}" dt="2020-09-14T15:13:25.507" v="15887" actId="164"/>
          <ac:spMkLst>
            <pc:docMk/>
            <pc:sldMk cId="2987062061" sldId="426"/>
            <ac:spMk id="79" creationId="{28FC0D66-64C8-4B6B-9503-2AC4E66E673F}"/>
          </ac:spMkLst>
        </pc:spChg>
        <pc:spChg chg="mod">
          <ac:chgData name="Dezhong Yao" userId="794760dbfb091494" providerId="LiveId" clId="{1FF9570E-BE91-4162-B9C3-6E8B86F3078C}" dt="2020-09-14T15:13:25.507" v="15887" actId="164"/>
          <ac:spMkLst>
            <pc:docMk/>
            <pc:sldMk cId="2987062061" sldId="426"/>
            <ac:spMk id="80" creationId="{8D39F3A7-2BA3-48E5-8E1A-A97F19FD0C49}"/>
          </ac:spMkLst>
        </pc:spChg>
        <pc:spChg chg="mod">
          <ac:chgData name="Dezhong Yao" userId="794760dbfb091494" providerId="LiveId" clId="{1FF9570E-BE91-4162-B9C3-6E8B86F3078C}" dt="2020-09-14T15:13:25.507" v="15887" actId="164"/>
          <ac:spMkLst>
            <pc:docMk/>
            <pc:sldMk cId="2987062061" sldId="426"/>
            <ac:spMk id="81" creationId="{C10A7D3C-B72F-46E0-ADB6-6CD7FDB60737}"/>
          </ac:spMkLst>
        </pc:spChg>
        <pc:spChg chg="mod">
          <ac:chgData name="Dezhong Yao" userId="794760dbfb091494" providerId="LiveId" clId="{1FF9570E-BE91-4162-B9C3-6E8B86F3078C}" dt="2020-09-14T15:13:25.507" v="15887" actId="164"/>
          <ac:spMkLst>
            <pc:docMk/>
            <pc:sldMk cId="2987062061" sldId="426"/>
            <ac:spMk id="82" creationId="{A3DB7FC7-BC94-41FC-A6B3-803C2B38F3EE}"/>
          </ac:spMkLst>
        </pc:spChg>
        <pc:spChg chg="mod">
          <ac:chgData name="Dezhong Yao" userId="794760dbfb091494" providerId="LiveId" clId="{1FF9570E-BE91-4162-B9C3-6E8B86F3078C}" dt="2020-09-14T15:13:25.507" v="15887" actId="164"/>
          <ac:spMkLst>
            <pc:docMk/>
            <pc:sldMk cId="2987062061" sldId="426"/>
            <ac:spMk id="83" creationId="{DC8C5862-8AB2-492D-9190-2484E7EE2ED4}"/>
          </ac:spMkLst>
        </pc:spChg>
        <pc:spChg chg="mod">
          <ac:chgData name="Dezhong Yao" userId="794760dbfb091494" providerId="LiveId" clId="{1FF9570E-BE91-4162-B9C3-6E8B86F3078C}" dt="2020-09-14T15:13:25.507" v="15887" actId="164"/>
          <ac:spMkLst>
            <pc:docMk/>
            <pc:sldMk cId="2987062061" sldId="426"/>
            <ac:spMk id="84" creationId="{5BB9B65F-59AF-4776-92EB-E68702782BDE}"/>
          </ac:spMkLst>
        </pc:spChg>
        <pc:spChg chg="mod">
          <ac:chgData name="Dezhong Yao" userId="794760dbfb091494" providerId="LiveId" clId="{1FF9570E-BE91-4162-B9C3-6E8B86F3078C}" dt="2020-09-14T15:13:25.507" v="15887" actId="164"/>
          <ac:spMkLst>
            <pc:docMk/>
            <pc:sldMk cId="2987062061" sldId="426"/>
            <ac:spMk id="85" creationId="{DEB676F4-4592-4C0F-AC86-973BC4B28410}"/>
          </ac:spMkLst>
        </pc:spChg>
        <pc:spChg chg="mod">
          <ac:chgData name="Dezhong Yao" userId="794760dbfb091494" providerId="LiveId" clId="{1FF9570E-BE91-4162-B9C3-6E8B86F3078C}" dt="2020-09-14T15:13:25.507" v="15887" actId="164"/>
          <ac:spMkLst>
            <pc:docMk/>
            <pc:sldMk cId="2987062061" sldId="426"/>
            <ac:spMk id="86" creationId="{53B13A73-3126-4CDC-86B8-C07429F923FC}"/>
          </ac:spMkLst>
        </pc:spChg>
        <pc:grpChg chg="add mod">
          <ac:chgData name="Dezhong Yao" userId="794760dbfb091494" providerId="LiveId" clId="{1FF9570E-BE91-4162-B9C3-6E8B86F3078C}" dt="2020-09-14T15:13:38.394" v="15889" actId="1076"/>
          <ac:grpSpMkLst>
            <pc:docMk/>
            <pc:sldMk cId="2987062061" sldId="426"/>
            <ac:grpSpMk id="4" creationId="{70E9467B-48B8-46ED-9102-B06860321355}"/>
          </ac:grpSpMkLst>
        </pc:grpChg>
        <pc:cxnChg chg="mod">
          <ac:chgData name="Dezhong Yao" userId="794760dbfb091494" providerId="LiveId" clId="{1FF9570E-BE91-4162-B9C3-6E8B86F3078C}" dt="2020-09-14T15:13:25.507" v="15887" actId="164"/>
          <ac:cxnSpMkLst>
            <pc:docMk/>
            <pc:sldMk cId="2987062061" sldId="426"/>
            <ac:cxnSpMk id="50" creationId="{6F3DC1C1-7CEB-4566-A36B-060798A06B69}"/>
          </ac:cxnSpMkLst>
        </pc:cxnChg>
        <pc:cxnChg chg="mod">
          <ac:chgData name="Dezhong Yao" userId="794760dbfb091494" providerId="LiveId" clId="{1FF9570E-BE91-4162-B9C3-6E8B86F3078C}" dt="2020-09-14T15:13:25.507" v="15887" actId="164"/>
          <ac:cxnSpMkLst>
            <pc:docMk/>
            <pc:sldMk cId="2987062061" sldId="426"/>
            <ac:cxnSpMk id="51" creationId="{24E09B52-91FD-42DD-82A5-99415773FA13}"/>
          </ac:cxnSpMkLst>
        </pc:cxnChg>
        <pc:cxnChg chg="mod">
          <ac:chgData name="Dezhong Yao" userId="794760dbfb091494" providerId="LiveId" clId="{1FF9570E-BE91-4162-B9C3-6E8B86F3078C}" dt="2020-09-14T15:13:25.507" v="15887" actId="164"/>
          <ac:cxnSpMkLst>
            <pc:docMk/>
            <pc:sldMk cId="2987062061" sldId="426"/>
            <ac:cxnSpMk id="52" creationId="{51FFDEBD-94F6-47A4-9CC2-F1166F8217D1}"/>
          </ac:cxnSpMkLst>
        </pc:cxnChg>
        <pc:cxnChg chg="mod">
          <ac:chgData name="Dezhong Yao" userId="794760dbfb091494" providerId="LiveId" clId="{1FF9570E-BE91-4162-B9C3-6E8B86F3078C}" dt="2020-09-14T15:13:25.507" v="15887" actId="164"/>
          <ac:cxnSpMkLst>
            <pc:docMk/>
            <pc:sldMk cId="2987062061" sldId="426"/>
            <ac:cxnSpMk id="53" creationId="{CEE0A119-EFF6-4368-8015-7F7CB7A47E26}"/>
          </ac:cxnSpMkLst>
        </pc:cxnChg>
        <pc:cxnChg chg="mod">
          <ac:chgData name="Dezhong Yao" userId="794760dbfb091494" providerId="LiveId" clId="{1FF9570E-BE91-4162-B9C3-6E8B86F3078C}" dt="2020-09-14T15:13:25.507" v="15887" actId="164"/>
          <ac:cxnSpMkLst>
            <pc:docMk/>
            <pc:sldMk cId="2987062061" sldId="426"/>
            <ac:cxnSpMk id="54" creationId="{A7E70332-E6EB-4ABD-A2E2-60B7A32C1545}"/>
          </ac:cxnSpMkLst>
        </pc:cxnChg>
        <pc:cxnChg chg="mod">
          <ac:chgData name="Dezhong Yao" userId="794760dbfb091494" providerId="LiveId" clId="{1FF9570E-BE91-4162-B9C3-6E8B86F3078C}" dt="2020-09-14T15:13:25.507" v="15887" actId="164"/>
          <ac:cxnSpMkLst>
            <pc:docMk/>
            <pc:sldMk cId="2987062061" sldId="426"/>
            <ac:cxnSpMk id="55" creationId="{0C71A843-13A7-4A91-9B7D-01B9B3AAA959}"/>
          </ac:cxnSpMkLst>
        </pc:cxnChg>
        <pc:cxnChg chg="mod">
          <ac:chgData name="Dezhong Yao" userId="794760dbfb091494" providerId="LiveId" clId="{1FF9570E-BE91-4162-B9C3-6E8B86F3078C}" dt="2020-09-14T15:13:25.507" v="15887" actId="164"/>
          <ac:cxnSpMkLst>
            <pc:docMk/>
            <pc:sldMk cId="2987062061" sldId="426"/>
            <ac:cxnSpMk id="56" creationId="{87E20983-5F8B-483D-9E74-B7617031A12E}"/>
          </ac:cxnSpMkLst>
        </pc:cxnChg>
        <pc:cxnChg chg="mod">
          <ac:chgData name="Dezhong Yao" userId="794760dbfb091494" providerId="LiveId" clId="{1FF9570E-BE91-4162-B9C3-6E8B86F3078C}" dt="2020-09-14T15:13:25.507" v="15887" actId="164"/>
          <ac:cxnSpMkLst>
            <pc:docMk/>
            <pc:sldMk cId="2987062061" sldId="426"/>
            <ac:cxnSpMk id="57" creationId="{F52761E5-9A72-4A59-9430-F9D5F91F9FA7}"/>
          </ac:cxnSpMkLst>
        </pc:cxnChg>
        <pc:cxnChg chg="mod">
          <ac:chgData name="Dezhong Yao" userId="794760dbfb091494" providerId="LiveId" clId="{1FF9570E-BE91-4162-B9C3-6E8B86F3078C}" dt="2020-09-14T15:13:25.507" v="15887" actId="164"/>
          <ac:cxnSpMkLst>
            <pc:docMk/>
            <pc:sldMk cId="2987062061" sldId="426"/>
            <ac:cxnSpMk id="58" creationId="{17CDB26E-3449-480F-AC37-F50F69CEAC36}"/>
          </ac:cxnSpMkLst>
        </pc:cxnChg>
        <pc:cxnChg chg="mod">
          <ac:chgData name="Dezhong Yao" userId="794760dbfb091494" providerId="LiveId" clId="{1FF9570E-BE91-4162-B9C3-6E8B86F3078C}" dt="2020-09-14T15:13:25.507" v="15887" actId="164"/>
          <ac:cxnSpMkLst>
            <pc:docMk/>
            <pc:sldMk cId="2987062061" sldId="426"/>
            <ac:cxnSpMk id="67" creationId="{F8F4211D-8808-47C9-8FFE-1C04C3640D36}"/>
          </ac:cxnSpMkLst>
        </pc:cxnChg>
        <pc:cxnChg chg="mod">
          <ac:chgData name="Dezhong Yao" userId="794760dbfb091494" providerId="LiveId" clId="{1FF9570E-BE91-4162-B9C3-6E8B86F3078C}" dt="2020-09-14T15:13:25.507" v="15887" actId="164"/>
          <ac:cxnSpMkLst>
            <pc:docMk/>
            <pc:sldMk cId="2987062061" sldId="426"/>
            <ac:cxnSpMk id="68" creationId="{B67788B8-736D-428B-BFDF-B2C89162A693}"/>
          </ac:cxnSpMkLst>
        </pc:cxnChg>
        <pc:cxnChg chg="mod">
          <ac:chgData name="Dezhong Yao" userId="794760dbfb091494" providerId="LiveId" clId="{1FF9570E-BE91-4162-B9C3-6E8B86F3078C}" dt="2020-09-14T15:13:25.507" v="15887" actId="164"/>
          <ac:cxnSpMkLst>
            <pc:docMk/>
            <pc:sldMk cId="2987062061" sldId="426"/>
            <ac:cxnSpMk id="69" creationId="{D0FCA942-624B-4E23-9085-49126CE9FBB6}"/>
          </ac:cxnSpMkLst>
        </pc:cxnChg>
        <pc:cxnChg chg="mod">
          <ac:chgData name="Dezhong Yao" userId="794760dbfb091494" providerId="LiveId" clId="{1FF9570E-BE91-4162-B9C3-6E8B86F3078C}" dt="2020-09-14T15:13:25.507" v="15887" actId="164"/>
          <ac:cxnSpMkLst>
            <pc:docMk/>
            <pc:sldMk cId="2987062061" sldId="426"/>
            <ac:cxnSpMk id="70" creationId="{25C0D8CF-CDA7-4DFE-AEF3-096F3FCA3433}"/>
          </ac:cxnSpMkLst>
        </pc:cxnChg>
        <pc:cxnChg chg="mod">
          <ac:chgData name="Dezhong Yao" userId="794760dbfb091494" providerId="LiveId" clId="{1FF9570E-BE91-4162-B9C3-6E8B86F3078C}" dt="2020-09-14T15:13:25.507" v="15887" actId="164"/>
          <ac:cxnSpMkLst>
            <pc:docMk/>
            <pc:sldMk cId="2987062061" sldId="426"/>
            <ac:cxnSpMk id="71" creationId="{ECEAC011-F167-4272-A5CD-D28565AA42B5}"/>
          </ac:cxnSpMkLst>
        </pc:cxnChg>
        <pc:cxnChg chg="mod">
          <ac:chgData name="Dezhong Yao" userId="794760dbfb091494" providerId="LiveId" clId="{1FF9570E-BE91-4162-B9C3-6E8B86F3078C}" dt="2020-09-14T15:13:25.507" v="15887" actId="164"/>
          <ac:cxnSpMkLst>
            <pc:docMk/>
            <pc:sldMk cId="2987062061" sldId="426"/>
            <ac:cxnSpMk id="72" creationId="{10ECF429-5485-441F-850E-61D3E9F64819}"/>
          </ac:cxnSpMkLst>
        </pc:cxnChg>
        <pc:cxnChg chg="mod">
          <ac:chgData name="Dezhong Yao" userId="794760dbfb091494" providerId="LiveId" clId="{1FF9570E-BE91-4162-B9C3-6E8B86F3078C}" dt="2020-09-14T15:13:25.507" v="15887" actId="164"/>
          <ac:cxnSpMkLst>
            <pc:docMk/>
            <pc:sldMk cId="2987062061" sldId="426"/>
            <ac:cxnSpMk id="73" creationId="{334552FB-DD6F-4F62-9A79-E837FF3A14B0}"/>
          </ac:cxnSpMkLst>
        </pc:cxnChg>
        <pc:cxnChg chg="mod">
          <ac:chgData name="Dezhong Yao" userId="794760dbfb091494" providerId="LiveId" clId="{1FF9570E-BE91-4162-B9C3-6E8B86F3078C}" dt="2020-09-14T15:13:25.507" v="15887" actId="164"/>
          <ac:cxnSpMkLst>
            <pc:docMk/>
            <pc:sldMk cId="2987062061" sldId="426"/>
            <ac:cxnSpMk id="74" creationId="{DB86E76B-F34E-4E5A-8B13-F81D55169FF1}"/>
          </ac:cxnSpMkLst>
        </pc:cxnChg>
        <pc:cxnChg chg="mod">
          <ac:chgData name="Dezhong Yao" userId="794760dbfb091494" providerId="LiveId" clId="{1FF9570E-BE91-4162-B9C3-6E8B86F3078C}" dt="2020-09-14T15:13:25.507" v="15887" actId="164"/>
          <ac:cxnSpMkLst>
            <pc:docMk/>
            <pc:sldMk cId="2987062061" sldId="426"/>
            <ac:cxnSpMk id="75" creationId="{555AECFD-C15E-413A-B021-B8CF5DC370B3}"/>
          </ac:cxnSpMkLst>
        </pc:cxnChg>
      </pc:sldChg>
      <pc:sldChg chg="modSp add">
        <pc:chgData name="Dezhong Yao" userId="794760dbfb091494" providerId="LiveId" clId="{1FF9570E-BE91-4162-B9C3-6E8B86F3078C}" dt="2020-09-14T14:54:06.138" v="15137" actId="207"/>
        <pc:sldMkLst>
          <pc:docMk/>
          <pc:sldMk cId="1753283739" sldId="427"/>
        </pc:sldMkLst>
        <pc:spChg chg="mod">
          <ac:chgData name="Dezhong Yao" userId="794760dbfb091494" providerId="LiveId" clId="{1FF9570E-BE91-4162-B9C3-6E8B86F3078C}" dt="2020-09-14T14:54:06.138" v="15137" actId="207"/>
          <ac:spMkLst>
            <pc:docMk/>
            <pc:sldMk cId="1753283739" sldId="427"/>
            <ac:spMk id="3" creationId="{257E60E8-C24A-4ABE-A75A-68AD41EFD850}"/>
          </ac:spMkLst>
        </pc:spChg>
      </pc:sldChg>
      <pc:sldChg chg="addSp delSp modSp add mod">
        <pc:chgData name="Dezhong Yao" userId="794760dbfb091494" providerId="LiveId" clId="{1FF9570E-BE91-4162-B9C3-6E8B86F3078C}" dt="2020-09-14T15:28:58.201" v="17659" actId="1076"/>
        <pc:sldMkLst>
          <pc:docMk/>
          <pc:sldMk cId="3591897863" sldId="428"/>
        </pc:sldMkLst>
        <pc:spChg chg="mod">
          <ac:chgData name="Dezhong Yao" userId="794760dbfb091494" providerId="LiveId" clId="{1FF9570E-BE91-4162-B9C3-6E8B86F3078C}" dt="2020-09-14T15:27:30.633" v="17615"/>
          <ac:spMkLst>
            <pc:docMk/>
            <pc:sldMk cId="3591897863" sldId="428"/>
            <ac:spMk id="3" creationId="{BE59452E-22A2-40B0-8724-0F91E7AF6F86}"/>
          </ac:spMkLst>
        </pc:spChg>
        <pc:spChg chg="mod">
          <ac:chgData name="Dezhong Yao" userId="794760dbfb091494" providerId="LiveId" clId="{1FF9570E-BE91-4162-B9C3-6E8B86F3078C}" dt="2020-09-14T15:28:54.319" v="17658" actId="1076"/>
          <ac:spMkLst>
            <pc:docMk/>
            <pc:sldMk cId="3591897863" sldId="428"/>
            <ac:spMk id="7" creationId="{8A058943-65AD-42AD-8B01-0B2CAC19FFAD}"/>
          </ac:spMkLst>
        </pc:spChg>
        <pc:graphicFrameChg chg="add mod modGraphic">
          <ac:chgData name="Dezhong Yao" userId="794760dbfb091494" providerId="LiveId" clId="{1FF9570E-BE91-4162-B9C3-6E8B86F3078C}" dt="2020-09-14T15:28:58.201" v="17659" actId="1076"/>
          <ac:graphicFrameMkLst>
            <pc:docMk/>
            <pc:sldMk cId="3591897863" sldId="428"/>
            <ac:graphicFrameMk id="4" creationId="{364A7475-2FF4-40DC-BEB3-1FEF6A7E0B59}"/>
          </ac:graphicFrameMkLst>
        </pc:graphicFrameChg>
        <pc:graphicFrameChg chg="del modGraphic">
          <ac:chgData name="Dezhong Yao" userId="794760dbfb091494" providerId="LiveId" clId="{1FF9570E-BE91-4162-B9C3-6E8B86F3078C}" dt="2020-09-14T15:28:04.139" v="17640" actId="478"/>
          <ac:graphicFrameMkLst>
            <pc:docMk/>
            <pc:sldMk cId="3591897863" sldId="428"/>
            <ac:graphicFrameMk id="5" creationId="{D085DFBE-D554-4F94-96FA-7AC550E7B235}"/>
          </ac:graphicFrameMkLst>
        </pc:graphicFrameChg>
      </pc:sldChg>
      <pc:sldChg chg="addSp modSp new mod">
        <pc:chgData name="Dezhong Yao" userId="794760dbfb091494" providerId="LiveId" clId="{1FF9570E-BE91-4162-B9C3-6E8B86F3078C}" dt="2020-09-14T15:34:42.932" v="18004" actId="14734"/>
        <pc:sldMkLst>
          <pc:docMk/>
          <pc:sldMk cId="1305416907" sldId="429"/>
        </pc:sldMkLst>
        <pc:spChg chg="mod">
          <ac:chgData name="Dezhong Yao" userId="794760dbfb091494" providerId="LiveId" clId="{1FF9570E-BE91-4162-B9C3-6E8B86F3078C}" dt="2020-09-14T15:29:25.982" v="17662"/>
          <ac:spMkLst>
            <pc:docMk/>
            <pc:sldMk cId="1305416907" sldId="429"/>
            <ac:spMk id="2" creationId="{F5ADDCAC-270F-42FD-B5DC-9DEEBA5E4AE2}"/>
          </ac:spMkLst>
        </pc:spChg>
        <pc:spChg chg="mod">
          <ac:chgData name="Dezhong Yao" userId="794760dbfb091494" providerId="LiveId" clId="{1FF9570E-BE91-4162-B9C3-6E8B86F3078C}" dt="2020-09-14T15:30:44.417" v="17886"/>
          <ac:spMkLst>
            <pc:docMk/>
            <pc:sldMk cId="1305416907" sldId="429"/>
            <ac:spMk id="3" creationId="{1D2FD3EB-68C2-43E9-AA52-8C9A69A37CF5}"/>
          </ac:spMkLst>
        </pc:spChg>
        <pc:spChg chg="add mod">
          <ac:chgData name="Dezhong Yao" userId="794760dbfb091494" providerId="LiveId" clId="{1FF9570E-BE91-4162-B9C3-6E8B86F3078C}" dt="2020-09-14T15:33:23.488" v="17963" actId="1076"/>
          <ac:spMkLst>
            <pc:docMk/>
            <pc:sldMk cId="1305416907" sldId="429"/>
            <ac:spMk id="7" creationId="{1DF44D6F-F8EC-496E-873C-02EC6118FAA0}"/>
          </ac:spMkLst>
        </pc:spChg>
        <pc:graphicFrameChg chg="add mod modGraphic">
          <ac:chgData name="Dezhong Yao" userId="794760dbfb091494" providerId="LiveId" clId="{1FF9570E-BE91-4162-B9C3-6E8B86F3078C}" dt="2020-09-14T15:34:42.932" v="18004" actId="14734"/>
          <ac:graphicFrameMkLst>
            <pc:docMk/>
            <pc:sldMk cId="1305416907" sldId="429"/>
            <ac:graphicFrameMk id="5" creationId="{300868BD-AC2B-4194-991E-5A77301C4A58}"/>
          </ac:graphicFrameMkLst>
        </pc:graphicFrameChg>
      </pc:sldChg>
      <pc:sldChg chg="new add del">
        <pc:chgData name="Dezhong Yao" userId="794760dbfb091494" providerId="LiveId" clId="{1FF9570E-BE91-4162-B9C3-6E8B86F3078C}" dt="2020-09-14T15:31:40.429" v="17931" actId="47"/>
        <pc:sldMkLst>
          <pc:docMk/>
          <pc:sldMk cId="2586347353" sldId="430"/>
        </pc:sldMkLst>
      </pc:sldChg>
      <pc:sldChg chg="addSp delSp modSp add del mod">
        <pc:chgData name="Dezhong Yao" userId="794760dbfb091494" providerId="LiveId" clId="{1FF9570E-BE91-4162-B9C3-6E8B86F3078C}" dt="2020-09-14T15:34:20.925" v="18000" actId="1036"/>
        <pc:sldMkLst>
          <pc:docMk/>
          <pc:sldMk cId="530087324" sldId="431"/>
        </pc:sldMkLst>
        <pc:spChg chg="add del">
          <ac:chgData name="Dezhong Yao" userId="794760dbfb091494" providerId="LiveId" clId="{1FF9570E-BE91-4162-B9C3-6E8B86F3078C}" dt="2020-09-14T15:31:40.905" v="17932" actId="478"/>
          <ac:spMkLst>
            <pc:docMk/>
            <pc:sldMk cId="530087324" sldId="431"/>
            <ac:spMk id="7" creationId="{1DF44D6F-F8EC-496E-873C-02EC6118FAA0}"/>
          </ac:spMkLst>
        </pc:spChg>
        <pc:spChg chg="add del mod">
          <ac:chgData name="Dezhong Yao" userId="794760dbfb091494" providerId="LiveId" clId="{1FF9570E-BE91-4162-B9C3-6E8B86F3078C}" dt="2020-09-14T15:33:42.396" v="17969" actId="478"/>
          <ac:spMkLst>
            <pc:docMk/>
            <pc:sldMk cId="530087324" sldId="431"/>
            <ac:spMk id="9" creationId="{8BD68410-C881-423A-A8F7-64BA67A7CBE7}"/>
          </ac:spMkLst>
        </pc:spChg>
        <pc:spChg chg="add mod">
          <ac:chgData name="Dezhong Yao" userId="794760dbfb091494" providerId="LiveId" clId="{1FF9570E-BE91-4162-B9C3-6E8B86F3078C}" dt="2020-09-14T15:33:49.950" v="17980"/>
          <ac:spMkLst>
            <pc:docMk/>
            <pc:sldMk cId="530087324" sldId="431"/>
            <ac:spMk id="13" creationId="{8D48C2C1-ECE0-463B-BC80-6F7551C3D32B}"/>
          </ac:spMkLst>
        </pc:spChg>
        <pc:graphicFrameChg chg="add del mod modGraphic">
          <ac:chgData name="Dezhong Yao" userId="794760dbfb091494" providerId="LiveId" clId="{1FF9570E-BE91-4162-B9C3-6E8B86F3078C}" dt="2020-09-14T15:34:20.925" v="18000" actId="1036"/>
          <ac:graphicFrameMkLst>
            <pc:docMk/>
            <pc:sldMk cId="530087324" sldId="431"/>
            <ac:graphicFrameMk id="4" creationId="{7FC70701-8A38-4AE9-88A7-8C090B6090CD}"/>
          </ac:graphicFrameMkLst>
        </pc:graphicFrameChg>
        <pc:graphicFrameChg chg="add del">
          <ac:chgData name="Dezhong Yao" userId="794760dbfb091494" providerId="LiveId" clId="{1FF9570E-BE91-4162-B9C3-6E8B86F3078C}" dt="2020-09-14T15:31:40.905" v="17932" actId="478"/>
          <ac:graphicFrameMkLst>
            <pc:docMk/>
            <pc:sldMk cId="530087324" sldId="431"/>
            <ac:graphicFrameMk id="5" creationId="{300868BD-AC2B-4194-991E-5A77301C4A58}"/>
          </ac:graphicFrameMkLst>
        </pc:graphicFrameChg>
        <pc:graphicFrameChg chg="add del mod">
          <ac:chgData name="Dezhong Yao" userId="794760dbfb091494" providerId="LiveId" clId="{1FF9570E-BE91-4162-B9C3-6E8B86F3078C}" dt="2020-09-14T15:32:37.156" v="17952" actId="478"/>
          <ac:graphicFrameMkLst>
            <pc:docMk/>
            <pc:sldMk cId="530087324" sldId="431"/>
            <ac:graphicFrameMk id="11" creationId="{63B8B32F-35AE-4B4C-BDA3-55AE03D10318}"/>
          </ac:graphicFrameMkLst>
        </pc:graphicFrameChg>
      </pc:sldChg>
      <pc:sldMasterChg chg="modSldLayout">
        <pc:chgData name="Dezhong Yao" userId="794760dbfb091494" providerId="LiveId" clId="{1FF9570E-BE91-4162-B9C3-6E8B86F3078C}" dt="2020-09-09T15:34:28.263" v="1582"/>
        <pc:sldMasterMkLst>
          <pc:docMk/>
          <pc:sldMasterMk cId="905023679" sldId="2147483648"/>
        </pc:sldMasterMkLst>
        <pc:sldLayoutChg chg="modSp mod">
          <pc:chgData name="Dezhong Yao" userId="794760dbfb091494" providerId="LiveId" clId="{1FF9570E-BE91-4162-B9C3-6E8B86F3078C}" dt="2020-09-09T15:34:28.263" v="1582"/>
          <pc:sldLayoutMkLst>
            <pc:docMk/>
            <pc:sldMasterMk cId="905023679" sldId="2147483648"/>
            <pc:sldLayoutMk cId="4109589265" sldId="2147483650"/>
          </pc:sldLayoutMkLst>
          <pc:spChg chg="mod">
            <ac:chgData name="Dezhong Yao" userId="794760dbfb091494" providerId="LiveId" clId="{1FF9570E-BE91-4162-B9C3-6E8B86F3078C}" dt="2020-09-09T15:34:28.263" v="1582"/>
            <ac:spMkLst>
              <pc:docMk/>
              <pc:sldMasterMk cId="905023679" sldId="2147483648"/>
              <pc:sldLayoutMk cId="4109589265" sldId="2147483650"/>
              <ac:spMk id="18" creationId="{54C8A285-4B10-4A08-8A84-09ACE5D2F94C}"/>
            </ac:spMkLst>
          </pc:spChg>
        </pc:sldLayoutChg>
      </pc:sldMasterChg>
    </pc:docChg>
  </pc:docChgLst>
  <pc:docChgLst>
    <pc:chgData name="Dezhong Yao" userId="794760dbfb091494" providerId="LiveId" clId="{13F6D098-1DB4-4AC2-92AB-70634E691749}"/>
    <pc:docChg chg="undo addSld delSld">
      <pc:chgData name="Dezhong Yao" userId="794760dbfb091494" providerId="LiveId" clId="{13F6D098-1DB4-4AC2-92AB-70634E691749}" dt="2020-06-18T09:16:04.110" v="130" actId="2696"/>
      <pc:docMkLst>
        <pc:docMk/>
      </pc:docMkLst>
      <pc:sldChg chg="add del">
        <pc:chgData name="Dezhong Yao" userId="794760dbfb091494" providerId="LiveId" clId="{13F6D098-1DB4-4AC2-92AB-70634E691749}" dt="2020-06-18T09:15:59.512" v="44" actId="2696"/>
        <pc:sldMkLst>
          <pc:docMk/>
          <pc:sldMk cId="1162421606" sldId="33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B2214A3-3F88-4F8C-9535-75EFDCF7CDD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102A0A0-E67F-467E-83FA-702EDBC924C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4551120-5D73-4F11-B00A-D11A8CDDC3D5}" type="datetimeFigureOut">
              <a:rPr lang="en-US" smtClean="0"/>
              <a:t>4/6/2024</a:t>
            </a:fld>
            <a:endParaRPr lang="en-US"/>
          </a:p>
        </p:txBody>
      </p:sp>
      <p:sp>
        <p:nvSpPr>
          <p:cNvPr id="4" name="Footer Placeholder 3">
            <a:extLst>
              <a:ext uri="{FF2B5EF4-FFF2-40B4-BE49-F238E27FC236}">
                <a16:creationId xmlns:a16="http://schemas.microsoft.com/office/drawing/2014/main" id="{FF4706E4-1A0F-4855-BF01-43785CA6F25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715320B-4710-4525-9E64-910BF1C415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F3E5BB6-6F62-411B-A5D8-BAA9C12C4E15}" type="slidenum">
              <a:rPr lang="en-US" smtClean="0"/>
              <a:t>‹#›</a:t>
            </a:fld>
            <a:endParaRPr lang="en-US"/>
          </a:p>
        </p:txBody>
      </p:sp>
    </p:spTree>
    <p:extLst>
      <p:ext uri="{BB962C8B-B14F-4D97-AF65-F5344CB8AC3E}">
        <p14:creationId xmlns:p14="http://schemas.microsoft.com/office/powerpoint/2010/main" val="42172770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540A95-8684-4242-BA5D-54BF78558A63}" type="datetimeFigureOut">
              <a:rPr lang="en-US" smtClean="0"/>
              <a:t>4/6/2024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E8C867-6391-42B0-BDD5-59160486EF0A}" type="slidenum">
              <a:rPr lang="en-US" smtClean="0"/>
              <a:t>‹#›</a:t>
            </a:fld>
            <a:endParaRPr lang="en-US"/>
          </a:p>
        </p:txBody>
      </p:sp>
    </p:spTree>
    <p:extLst>
      <p:ext uri="{BB962C8B-B14F-4D97-AF65-F5344CB8AC3E}">
        <p14:creationId xmlns:p14="http://schemas.microsoft.com/office/powerpoint/2010/main" val="435485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zh.wikipedia.org/wiki/%E5%9B%BE_(%E6%95%B0%E5%AD%A6)"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zh.wikipedia.org/wiki/%E7%8B%AC%E7%AB%8B%E9%9B%86"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zh.wikipedia.org/wiki/%E5%9B%BE_(%E6%95%B0%E5%AD%A6)"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zh.wikipedia.org/wiki/%E7%8B%AC%E7%AB%8B%E9%9B%86"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zh.wikipedia.org/wiki/%E5%9B%BE_(%E6%95%B0%E5%AD%A6)"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zh.wikipedia.org/wiki/%E7%8B%AC%E7%AB%8B%E9%9B%86"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zh.wikipedia.org/wiki/%E5%9B%BE_(%E6%95%B0%E5%AD%A6)"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zh.wikipedia.org/wiki/%E7%8B%AC%E7%AB%8B%E9%9B%86"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zh.wikipedia.org/wiki/%E5%9B%BE_(%E6%95%B0%E5%AD%A6)"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zh.wikipedia.org/wiki/%E7%8B%AC%E7%AB%8B%E9%9B%86"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zh.wikipedia.org/wiki/%E5%9B%BE_(%E6%95%B0%E5%AD%A6)"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zh.wikipedia.org/wiki/%E7%8B%AC%E7%AB%8B%E9%9B%86"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zh.wikipedia.org/wiki/%E5%9B%BE_(%E6%95%B0%E5%AD%A6)"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zh.wikipedia.org/wiki/%E7%8B%AC%E7%AB%8B%E9%9B%86"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zh.wikipedia.org/wiki/%E5%9B%BE_(%E6%95%B0%E5%AD%A6)"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zh.wikipedia.org/wiki/%E7%8B%AC%E7%AB%8B%E9%9B%86"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zh.wikipedia.org/wiki/%E5%9B%BE_(%E6%95%B0%E5%AD%A6)"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zh.wikipedia.org/wiki/%E7%8B%AC%E7%AB%8B%E9%9B%86"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zh.wikipedia.org/wiki/%E5%9B%BE_(%E6%95%B0%E5%AD%A6)"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zh.wikipedia.org/wiki/%E7%8B%AC%E7%AB%8B%E9%9B%86"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zh.wikipedia.org/wiki/%E5%9B%BE_(%E6%95%B0%E5%AD%A6)"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zh.wikipedia.org/wiki/%E7%8B%AC%E7%AB%8B%E9%9B%86"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zh.wikipedia.org/wiki/%E5%9B%BE_(%E6%95%B0%E5%AD%A6)"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zh.wikipedia.org/wiki/%E7%8B%AC%E7%AB%8B%E9%9B%86"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zh.wikipedia.org/wiki/%E5%9B%BE_(%E6%95%B0%E5%AD%A6)"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zh.wikipedia.org/wiki/%E7%8B%AC%E7%AB%8B%E9%9B%86"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zh.wikipedia.org/wiki/%E5%9B%BE_(%E6%95%B0%E5%AD%A6)"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zh.wikipedia.org/wiki/%E7%8B%AC%E7%AB%8B%E9%9B%86"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zh.wikipedia.org/wiki/%E5%9B%BE_(%E6%95%B0%E5%AD%A6)"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zh.wikipedia.org/wiki/%E7%8B%AC%E7%AB%8B%E9%9B%86"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zh.wikipedia.org/wiki/%E5%9B%BE_(%E6%95%B0%E5%AD%A6)"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zh.wikipedia.org/wiki/%E7%8B%AC%E7%AB%8B%E9%9B%86"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zh.wikipedia.org/wiki/%E5%9B%BE_(%E6%95%B0%E5%AD%A6)"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zh.wikipedia.org/wiki/%E7%8B%AC%E7%AB%8B%E9%9B%86"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二分图</a:t>
            </a:r>
            <a:r>
              <a:rPr lang="zh-CN" altLang="en-US" sz="1200" b="0" i="0" kern="1200" dirty="0">
                <a:solidFill>
                  <a:schemeClr val="tx1"/>
                </a:solidFill>
                <a:effectLst/>
                <a:latin typeface="+mn-lt"/>
                <a:ea typeface="+mn-ea"/>
                <a:cs typeface="+mn-cs"/>
              </a:rPr>
              <a:t>是一类特殊的</a:t>
            </a:r>
            <a:r>
              <a:rPr lang="zh-CN" altLang="en-US" sz="1200" b="0" i="0" u="none" strike="noStrike" kern="1200" dirty="0">
                <a:solidFill>
                  <a:schemeClr val="tx1"/>
                </a:solidFill>
                <a:effectLst/>
                <a:latin typeface="+mn-lt"/>
                <a:ea typeface="+mn-ea"/>
                <a:cs typeface="+mn-cs"/>
                <a:hlinkClick r:id="rId3" tooltip="图 (数学)"/>
              </a:rPr>
              <a:t>图</a:t>
            </a:r>
            <a:r>
              <a:rPr lang="zh-CN" altLang="en-US" sz="1200" b="0" i="0" kern="1200" dirty="0">
                <a:solidFill>
                  <a:schemeClr val="tx1"/>
                </a:solidFill>
                <a:effectLst/>
                <a:latin typeface="+mn-lt"/>
                <a:ea typeface="+mn-ea"/>
                <a:cs typeface="+mn-cs"/>
              </a:rPr>
              <a:t>，又称为</a:t>
            </a:r>
            <a:r>
              <a:rPr lang="zh-CN" altLang="en-US" sz="1200" b="1" i="0" kern="1200" dirty="0">
                <a:solidFill>
                  <a:schemeClr val="tx1"/>
                </a:solidFill>
                <a:effectLst/>
                <a:latin typeface="+mn-lt"/>
                <a:ea typeface="+mn-ea"/>
                <a:cs typeface="+mn-cs"/>
              </a:rPr>
              <a:t>双分图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二部图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偶图</a:t>
            </a:r>
            <a:r>
              <a:rPr lang="zh-CN" altLang="en-US" sz="1200" b="0" i="0" kern="1200" dirty="0">
                <a:solidFill>
                  <a:schemeClr val="tx1"/>
                </a:solidFill>
                <a:effectLst/>
                <a:latin typeface="+mn-lt"/>
                <a:ea typeface="+mn-ea"/>
                <a:cs typeface="+mn-cs"/>
              </a:rPr>
              <a:t>。二分图的顶点可以分成两个互斥的</a:t>
            </a:r>
            <a:r>
              <a:rPr lang="zh-CN" altLang="en-US" sz="1200" b="0" i="0" u="none" strike="noStrike" kern="1200" dirty="0">
                <a:solidFill>
                  <a:schemeClr val="tx1"/>
                </a:solidFill>
                <a:effectLst/>
                <a:latin typeface="+mn-lt"/>
                <a:ea typeface="+mn-ea"/>
                <a:cs typeface="+mn-cs"/>
                <a:hlinkClick r:id="rId4" tooltip="独立集"/>
              </a:rPr>
              <a:t>独立集</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的图，使得所有边都是连结一个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中的点和一个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中的点</a:t>
            </a:r>
            <a:endParaRPr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6</a:t>
            </a:fld>
            <a:endParaRPr lang="en-US"/>
          </a:p>
        </p:txBody>
      </p:sp>
    </p:spTree>
    <p:extLst>
      <p:ext uri="{BB962C8B-B14F-4D97-AF65-F5344CB8AC3E}">
        <p14:creationId xmlns:p14="http://schemas.microsoft.com/office/powerpoint/2010/main" val="14382426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二分图</a:t>
            </a:r>
            <a:r>
              <a:rPr lang="zh-CN" altLang="en-US" sz="1200" b="0" i="0" kern="1200" dirty="0">
                <a:solidFill>
                  <a:schemeClr val="tx1"/>
                </a:solidFill>
                <a:effectLst/>
                <a:latin typeface="+mn-lt"/>
                <a:ea typeface="+mn-ea"/>
                <a:cs typeface="+mn-cs"/>
              </a:rPr>
              <a:t>是一类特殊的</a:t>
            </a:r>
            <a:r>
              <a:rPr lang="zh-CN" altLang="en-US" sz="1200" b="0" i="0" u="none" strike="noStrike" kern="1200" dirty="0">
                <a:solidFill>
                  <a:schemeClr val="tx1"/>
                </a:solidFill>
                <a:effectLst/>
                <a:latin typeface="+mn-lt"/>
                <a:ea typeface="+mn-ea"/>
                <a:cs typeface="+mn-cs"/>
                <a:hlinkClick r:id="rId3" tooltip="图 (数学)"/>
              </a:rPr>
              <a:t>图</a:t>
            </a:r>
            <a:r>
              <a:rPr lang="zh-CN" altLang="en-US" sz="1200" b="0" i="0" kern="1200" dirty="0">
                <a:solidFill>
                  <a:schemeClr val="tx1"/>
                </a:solidFill>
                <a:effectLst/>
                <a:latin typeface="+mn-lt"/>
                <a:ea typeface="+mn-ea"/>
                <a:cs typeface="+mn-cs"/>
              </a:rPr>
              <a:t>，又称为</a:t>
            </a:r>
            <a:r>
              <a:rPr lang="zh-CN" altLang="en-US" sz="1200" b="1" i="0" kern="1200" dirty="0">
                <a:solidFill>
                  <a:schemeClr val="tx1"/>
                </a:solidFill>
                <a:effectLst/>
                <a:latin typeface="+mn-lt"/>
                <a:ea typeface="+mn-ea"/>
                <a:cs typeface="+mn-cs"/>
              </a:rPr>
              <a:t>双分图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二部图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偶图</a:t>
            </a:r>
            <a:r>
              <a:rPr lang="zh-CN" altLang="en-US" sz="1200" b="0" i="0" kern="1200" dirty="0">
                <a:solidFill>
                  <a:schemeClr val="tx1"/>
                </a:solidFill>
                <a:effectLst/>
                <a:latin typeface="+mn-lt"/>
                <a:ea typeface="+mn-ea"/>
                <a:cs typeface="+mn-cs"/>
              </a:rPr>
              <a:t>。二分图的顶点可以分成两个互斥的</a:t>
            </a:r>
            <a:r>
              <a:rPr lang="zh-CN" altLang="en-US" sz="1200" b="0" i="0" u="none" strike="noStrike" kern="1200" dirty="0">
                <a:solidFill>
                  <a:schemeClr val="tx1"/>
                </a:solidFill>
                <a:effectLst/>
                <a:latin typeface="+mn-lt"/>
                <a:ea typeface="+mn-ea"/>
                <a:cs typeface="+mn-cs"/>
                <a:hlinkClick r:id="rId4" tooltip="独立集"/>
              </a:rPr>
              <a:t>独立集</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的图，使得所有边都是连结一个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中的点和一个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中的点</a:t>
            </a:r>
            <a:endParaRPr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16</a:t>
            </a:fld>
            <a:endParaRPr lang="en-US"/>
          </a:p>
        </p:txBody>
      </p:sp>
    </p:spTree>
    <p:extLst>
      <p:ext uri="{BB962C8B-B14F-4D97-AF65-F5344CB8AC3E}">
        <p14:creationId xmlns:p14="http://schemas.microsoft.com/office/powerpoint/2010/main" val="16047380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二分图</a:t>
            </a:r>
            <a:r>
              <a:rPr lang="zh-CN" altLang="en-US" sz="1200" b="0" i="0" kern="1200" dirty="0">
                <a:solidFill>
                  <a:schemeClr val="tx1"/>
                </a:solidFill>
                <a:effectLst/>
                <a:latin typeface="+mn-lt"/>
                <a:ea typeface="+mn-ea"/>
                <a:cs typeface="+mn-cs"/>
              </a:rPr>
              <a:t>是一类特殊的</a:t>
            </a:r>
            <a:r>
              <a:rPr lang="zh-CN" altLang="en-US" sz="1200" b="0" i="0" u="none" strike="noStrike" kern="1200" dirty="0">
                <a:solidFill>
                  <a:schemeClr val="tx1"/>
                </a:solidFill>
                <a:effectLst/>
                <a:latin typeface="+mn-lt"/>
                <a:ea typeface="+mn-ea"/>
                <a:cs typeface="+mn-cs"/>
                <a:hlinkClick r:id="rId3" tooltip="图 (数学)"/>
              </a:rPr>
              <a:t>图</a:t>
            </a:r>
            <a:r>
              <a:rPr lang="zh-CN" altLang="en-US" sz="1200" b="0" i="0" kern="1200" dirty="0">
                <a:solidFill>
                  <a:schemeClr val="tx1"/>
                </a:solidFill>
                <a:effectLst/>
                <a:latin typeface="+mn-lt"/>
                <a:ea typeface="+mn-ea"/>
                <a:cs typeface="+mn-cs"/>
              </a:rPr>
              <a:t>，又称为</a:t>
            </a:r>
            <a:r>
              <a:rPr lang="zh-CN" altLang="en-US" sz="1200" b="1" i="0" kern="1200" dirty="0">
                <a:solidFill>
                  <a:schemeClr val="tx1"/>
                </a:solidFill>
                <a:effectLst/>
                <a:latin typeface="+mn-lt"/>
                <a:ea typeface="+mn-ea"/>
                <a:cs typeface="+mn-cs"/>
              </a:rPr>
              <a:t>双分图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二部图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偶图</a:t>
            </a:r>
            <a:r>
              <a:rPr lang="zh-CN" altLang="en-US" sz="1200" b="0" i="0" kern="1200" dirty="0">
                <a:solidFill>
                  <a:schemeClr val="tx1"/>
                </a:solidFill>
                <a:effectLst/>
                <a:latin typeface="+mn-lt"/>
                <a:ea typeface="+mn-ea"/>
                <a:cs typeface="+mn-cs"/>
              </a:rPr>
              <a:t>。二分图的顶点可以分成两个互斥的</a:t>
            </a:r>
            <a:r>
              <a:rPr lang="zh-CN" altLang="en-US" sz="1200" b="0" i="0" u="none" strike="noStrike" kern="1200" dirty="0">
                <a:solidFill>
                  <a:schemeClr val="tx1"/>
                </a:solidFill>
                <a:effectLst/>
                <a:latin typeface="+mn-lt"/>
                <a:ea typeface="+mn-ea"/>
                <a:cs typeface="+mn-cs"/>
                <a:hlinkClick r:id="rId4" tooltip="独立集"/>
              </a:rPr>
              <a:t>独立集</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的图，使得所有边都是连结一个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中的点和一个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中的点</a:t>
            </a:r>
            <a:endParaRPr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17</a:t>
            </a:fld>
            <a:endParaRPr lang="en-US"/>
          </a:p>
        </p:txBody>
      </p:sp>
    </p:spTree>
    <p:extLst>
      <p:ext uri="{BB962C8B-B14F-4D97-AF65-F5344CB8AC3E}">
        <p14:creationId xmlns:p14="http://schemas.microsoft.com/office/powerpoint/2010/main" val="3959057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二分图</a:t>
            </a:r>
            <a:r>
              <a:rPr lang="zh-CN" altLang="en-US" sz="1200" b="0" i="0" kern="1200" dirty="0">
                <a:solidFill>
                  <a:schemeClr val="tx1"/>
                </a:solidFill>
                <a:effectLst/>
                <a:latin typeface="+mn-lt"/>
                <a:ea typeface="+mn-ea"/>
                <a:cs typeface="+mn-cs"/>
              </a:rPr>
              <a:t>是一类特殊的</a:t>
            </a:r>
            <a:r>
              <a:rPr lang="zh-CN" altLang="en-US" sz="1200" b="0" i="0" u="none" strike="noStrike" kern="1200" dirty="0">
                <a:solidFill>
                  <a:schemeClr val="tx1"/>
                </a:solidFill>
                <a:effectLst/>
                <a:latin typeface="+mn-lt"/>
                <a:ea typeface="+mn-ea"/>
                <a:cs typeface="+mn-cs"/>
                <a:hlinkClick r:id="rId3" tooltip="图 (数学)"/>
              </a:rPr>
              <a:t>图</a:t>
            </a:r>
            <a:r>
              <a:rPr lang="zh-CN" altLang="en-US" sz="1200" b="0" i="0" kern="1200" dirty="0">
                <a:solidFill>
                  <a:schemeClr val="tx1"/>
                </a:solidFill>
                <a:effectLst/>
                <a:latin typeface="+mn-lt"/>
                <a:ea typeface="+mn-ea"/>
                <a:cs typeface="+mn-cs"/>
              </a:rPr>
              <a:t>，又称为</a:t>
            </a:r>
            <a:r>
              <a:rPr lang="zh-CN" altLang="en-US" sz="1200" b="1" i="0" kern="1200" dirty="0">
                <a:solidFill>
                  <a:schemeClr val="tx1"/>
                </a:solidFill>
                <a:effectLst/>
                <a:latin typeface="+mn-lt"/>
                <a:ea typeface="+mn-ea"/>
                <a:cs typeface="+mn-cs"/>
              </a:rPr>
              <a:t>双分图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二部图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偶图</a:t>
            </a:r>
            <a:r>
              <a:rPr lang="zh-CN" altLang="en-US" sz="1200" b="0" i="0" kern="1200" dirty="0">
                <a:solidFill>
                  <a:schemeClr val="tx1"/>
                </a:solidFill>
                <a:effectLst/>
                <a:latin typeface="+mn-lt"/>
                <a:ea typeface="+mn-ea"/>
                <a:cs typeface="+mn-cs"/>
              </a:rPr>
              <a:t>。二分图的顶点可以分成两个互斥的</a:t>
            </a:r>
            <a:r>
              <a:rPr lang="zh-CN" altLang="en-US" sz="1200" b="0" i="0" u="none" strike="noStrike" kern="1200" dirty="0">
                <a:solidFill>
                  <a:schemeClr val="tx1"/>
                </a:solidFill>
                <a:effectLst/>
                <a:latin typeface="+mn-lt"/>
                <a:ea typeface="+mn-ea"/>
                <a:cs typeface="+mn-cs"/>
                <a:hlinkClick r:id="rId4" tooltip="独立集"/>
              </a:rPr>
              <a:t>独立集</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的图，使得所有边都是连结一个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中的点和一个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中的点</a:t>
            </a:r>
            <a:endParaRPr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18</a:t>
            </a:fld>
            <a:endParaRPr lang="en-US"/>
          </a:p>
        </p:txBody>
      </p:sp>
    </p:spTree>
    <p:extLst>
      <p:ext uri="{BB962C8B-B14F-4D97-AF65-F5344CB8AC3E}">
        <p14:creationId xmlns:p14="http://schemas.microsoft.com/office/powerpoint/2010/main" val="2118570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二分图</a:t>
            </a:r>
            <a:r>
              <a:rPr lang="zh-CN" altLang="en-US" sz="1200" b="0" i="0" kern="1200" dirty="0">
                <a:solidFill>
                  <a:schemeClr val="tx1"/>
                </a:solidFill>
                <a:effectLst/>
                <a:latin typeface="+mn-lt"/>
                <a:ea typeface="+mn-ea"/>
                <a:cs typeface="+mn-cs"/>
              </a:rPr>
              <a:t>是一类特殊的</a:t>
            </a:r>
            <a:r>
              <a:rPr lang="zh-CN" altLang="en-US" sz="1200" b="0" i="0" u="none" strike="noStrike" kern="1200" dirty="0">
                <a:solidFill>
                  <a:schemeClr val="tx1"/>
                </a:solidFill>
                <a:effectLst/>
                <a:latin typeface="+mn-lt"/>
                <a:ea typeface="+mn-ea"/>
                <a:cs typeface="+mn-cs"/>
                <a:hlinkClick r:id="rId3" tooltip="图 (数学)"/>
              </a:rPr>
              <a:t>图</a:t>
            </a:r>
            <a:r>
              <a:rPr lang="zh-CN" altLang="en-US" sz="1200" b="0" i="0" kern="1200" dirty="0">
                <a:solidFill>
                  <a:schemeClr val="tx1"/>
                </a:solidFill>
                <a:effectLst/>
                <a:latin typeface="+mn-lt"/>
                <a:ea typeface="+mn-ea"/>
                <a:cs typeface="+mn-cs"/>
              </a:rPr>
              <a:t>，又称为</a:t>
            </a:r>
            <a:r>
              <a:rPr lang="zh-CN" altLang="en-US" sz="1200" b="1" i="0" kern="1200" dirty="0">
                <a:solidFill>
                  <a:schemeClr val="tx1"/>
                </a:solidFill>
                <a:effectLst/>
                <a:latin typeface="+mn-lt"/>
                <a:ea typeface="+mn-ea"/>
                <a:cs typeface="+mn-cs"/>
              </a:rPr>
              <a:t>双分图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二部图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偶图</a:t>
            </a:r>
            <a:r>
              <a:rPr lang="zh-CN" altLang="en-US" sz="1200" b="0" i="0" kern="1200" dirty="0">
                <a:solidFill>
                  <a:schemeClr val="tx1"/>
                </a:solidFill>
                <a:effectLst/>
                <a:latin typeface="+mn-lt"/>
                <a:ea typeface="+mn-ea"/>
                <a:cs typeface="+mn-cs"/>
              </a:rPr>
              <a:t>。二分图的顶点可以分成两个互斥的</a:t>
            </a:r>
            <a:r>
              <a:rPr lang="zh-CN" altLang="en-US" sz="1200" b="0" i="0" u="none" strike="noStrike" kern="1200" dirty="0">
                <a:solidFill>
                  <a:schemeClr val="tx1"/>
                </a:solidFill>
                <a:effectLst/>
                <a:latin typeface="+mn-lt"/>
                <a:ea typeface="+mn-ea"/>
                <a:cs typeface="+mn-cs"/>
                <a:hlinkClick r:id="rId4" tooltip="独立集"/>
              </a:rPr>
              <a:t>独立集</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的图，使得所有边都是连结一个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中的点和一个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中的点</a:t>
            </a:r>
            <a:endParaRPr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19</a:t>
            </a:fld>
            <a:endParaRPr lang="en-US"/>
          </a:p>
        </p:txBody>
      </p:sp>
    </p:spTree>
    <p:extLst>
      <p:ext uri="{BB962C8B-B14F-4D97-AF65-F5344CB8AC3E}">
        <p14:creationId xmlns:p14="http://schemas.microsoft.com/office/powerpoint/2010/main" val="4234689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二分图</a:t>
            </a:r>
            <a:r>
              <a:rPr lang="zh-CN" altLang="en-US" sz="1200" b="0" i="0" kern="1200" dirty="0">
                <a:solidFill>
                  <a:schemeClr val="tx1"/>
                </a:solidFill>
                <a:effectLst/>
                <a:latin typeface="+mn-lt"/>
                <a:ea typeface="+mn-ea"/>
                <a:cs typeface="+mn-cs"/>
              </a:rPr>
              <a:t>是一类特殊的</a:t>
            </a:r>
            <a:r>
              <a:rPr lang="zh-CN" altLang="en-US" sz="1200" b="0" i="0" u="none" strike="noStrike" kern="1200" dirty="0">
                <a:solidFill>
                  <a:schemeClr val="tx1"/>
                </a:solidFill>
                <a:effectLst/>
                <a:latin typeface="+mn-lt"/>
                <a:ea typeface="+mn-ea"/>
                <a:cs typeface="+mn-cs"/>
                <a:hlinkClick r:id="rId3" tooltip="图 (数学)"/>
              </a:rPr>
              <a:t>图</a:t>
            </a:r>
            <a:r>
              <a:rPr lang="zh-CN" altLang="en-US" sz="1200" b="0" i="0" kern="1200" dirty="0">
                <a:solidFill>
                  <a:schemeClr val="tx1"/>
                </a:solidFill>
                <a:effectLst/>
                <a:latin typeface="+mn-lt"/>
                <a:ea typeface="+mn-ea"/>
                <a:cs typeface="+mn-cs"/>
              </a:rPr>
              <a:t>，又称为</a:t>
            </a:r>
            <a:r>
              <a:rPr lang="zh-CN" altLang="en-US" sz="1200" b="1" i="0" kern="1200" dirty="0">
                <a:solidFill>
                  <a:schemeClr val="tx1"/>
                </a:solidFill>
                <a:effectLst/>
                <a:latin typeface="+mn-lt"/>
                <a:ea typeface="+mn-ea"/>
                <a:cs typeface="+mn-cs"/>
              </a:rPr>
              <a:t>双分图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二部图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偶图</a:t>
            </a:r>
            <a:r>
              <a:rPr lang="zh-CN" altLang="en-US" sz="1200" b="0" i="0" kern="1200" dirty="0">
                <a:solidFill>
                  <a:schemeClr val="tx1"/>
                </a:solidFill>
                <a:effectLst/>
                <a:latin typeface="+mn-lt"/>
                <a:ea typeface="+mn-ea"/>
                <a:cs typeface="+mn-cs"/>
              </a:rPr>
              <a:t>。二分图的顶点可以分成两个互斥的</a:t>
            </a:r>
            <a:r>
              <a:rPr lang="zh-CN" altLang="en-US" sz="1200" b="0" i="0" u="none" strike="noStrike" kern="1200" dirty="0">
                <a:solidFill>
                  <a:schemeClr val="tx1"/>
                </a:solidFill>
                <a:effectLst/>
                <a:latin typeface="+mn-lt"/>
                <a:ea typeface="+mn-ea"/>
                <a:cs typeface="+mn-cs"/>
                <a:hlinkClick r:id="rId4" tooltip="独立集"/>
              </a:rPr>
              <a:t>独立集</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的图，使得所有边都是连结一个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中的点和一个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中的点</a:t>
            </a:r>
            <a:endParaRPr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20</a:t>
            </a:fld>
            <a:endParaRPr lang="en-US"/>
          </a:p>
        </p:txBody>
      </p:sp>
    </p:spTree>
    <p:extLst>
      <p:ext uri="{BB962C8B-B14F-4D97-AF65-F5344CB8AC3E}">
        <p14:creationId xmlns:p14="http://schemas.microsoft.com/office/powerpoint/2010/main" val="103592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二分图</a:t>
            </a:r>
            <a:r>
              <a:rPr lang="zh-CN" altLang="en-US" sz="1200" b="0" i="0" kern="1200" dirty="0">
                <a:solidFill>
                  <a:schemeClr val="tx1"/>
                </a:solidFill>
                <a:effectLst/>
                <a:latin typeface="+mn-lt"/>
                <a:ea typeface="+mn-ea"/>
                <a:cs typeface="+mn-cs"/>
              </a:rPr>
              <a:t>是一类特殊的</a:t>
            </a:r>
            <a:r>
              <a:rPr lang="zh-CN" altLang="en-US" sz="1200" b="0" i="0" u="none" strike="noStrike" kern="1200" dirty="0">
                <a:solidFill>
                  <a:schemeClr val="tx1"/>
                </a:solidFill>
                <a:effectLst/>
                <a:latin typeface="+mn-lt"/>
                <a:ea typeface="+mn-ea"/>
                <a:cs typeface="+mn-cs"/>
                <a:hlinkClick r:id="rId3" tooltip="图 (数学)"/>
              </a:rPr>
              <a:t>图</a:t>
            </a:r>
            <a:r>
              <a:rPr lang="zh-CN" altLang="en-US" sz="1200" b="0" i="0" kern="1200" dirty="0">
                <a:solidFill>
                  <a:schemeClr val="tx1"/>
                </a:solidFill>
                <a:effectLst/>
                <a:latin typeface="+mn-lt"/>
                <a:ea typeface="+mn-ea"/>
                <a:cs typeface="+mn-cs"/>
              </a:rPr>
              <a:t>，又称为</a:t>
            </a:r>
            <a:r>
              <a:rPr lang="zh-CN" altLang="en-US" sz="1200" b="1" i="0" kern="1200" dirty="0">
                <a:solidFill>
                  <a:schemeClr val="tx1"/>
                </a:solidFill>
                <a:effectLst/>
                <a:latin typeface="+mn-lt"/>
                <a:ea typeface="+mn-ea"/>
                <a:cs typeface="+mn-cs"/>
              </a:rPr>
              <a:t>双分图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二部图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偶图</a:t>
            </a:r>
            <a:r>
              <a:rPr lang="zh-CN" altLang="en-US" sz="1200" b="0" i="0" kern="1200" dirty="0">
                <a:solidFill>
                  <a:schemeClr val="tx1"/>
                </a:solidFill>
                <a:effectLst/>
                <a:latin typeface="+mn-lt"/>
                <a:ea typeface="+mn-ea"/>
                <a:cs typeface="+mn-cs"/>
              </a:rPr>
              <a:t>。二分图的顶点可以分成两个互斥的</a:t>
            </a:r>
            <a:r>
              <a:rPr lang="zh-CN" altLang="en-US" sz="1200" b="0" i="0" u="none" strike="noStrike" kern="1200" dirty="0">
                <a:solidFill>
                  <a:schemeClr val="tx1"/>
                </a:solidFill>
                <a:effectLst/>
                <a:latin typeface="+mn-lt"/>
                <a:ea typeface="+mn-ea"/>
                <a:cs typeface="+mn-cs"/>
                <a:hlinkClick r:id="rId4" tooltip="独立集"/>
              </a:rPr>
              <a:t>独立集</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的图，使得所有边都是连结一个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中的点和一个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中的点</a:t>
            </a:r>
            <a:endParaRPr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21</a:t>
            </a:fld>
            <a:endParaRPr lang="en-US"/>
          </a:p>
        </p:txBody>
      </p:sp>
    </p:spTree>
    <p:extLst>
      <p:ext uri="{BB962C8B-B14F-4D97-AF65-F5344CB8AC3E}">
        <p14:creationId xmlns:p14="http://schemas.microsoft.com/office/powerpoint/2010/main" val="14335190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二分图</a:t>
            </a:r>
            <a:r>
              <a:rPr lang="zh-CN" altLang="en-US" sz="1200" b="0" i="0" kern="1200" dirty="0">
                <a:solidFill>
                  <a:schemeClr val="tx1"/>
                </a:solidFill>
                <a:effectLst/>
                <a:latin typeface="+mn-lt"/>
                <a:ea typeface="+mn-ea"/>
                <a:cs typeface="+mn-cs"/>
              </a:rPr>
              <a:t>是一类特殊的</a:t>
            </a:r>
            <a:r>
              <a:rPr lang="zh-CN" altLang="en-US" sz="1200" b="0" i="0" u="none" strike="noStrike" kern="1200" dirty="0">
                <a:solidFill>
                  <a:schemeClr val="tx1"/>
                </a:solidFill>
                <a:effectLst/>
                <a:latin typeface="+mn-lt"/>
                <a:ea typeface="+mn-ea"/>
                <a:cs typeface="+mn-cs"/>
                <a:hlinkClick r:id="rId3" tooltip="图 (数学)"/>
              </a:rPr>
              <a:t>图</a:t>
            </a:r>
            <a:r>
              <a:rPr lang="zh-CN" altLang="en-US" sz="1200" b="0" i="0" kern="1200" dirty="0">
                <a:solidFill>
                  <a:schemeClr val="tx1"/>
                </a:solidFill>
                <a:effectLst/>
                <a:latin typeface="+mn-lt"/>
                <a:ea typeface="+mn-ea"/>
                <a:cs typeface="+mn-cs"/>
              </a:rPr>
              <a:t>，又称为</a:t>
            </a:r>
            <a:r>
              <a:rPr lang="zh-CN" altLang="en-US" sz="1200" b="1" i="0" kern="1200" dirty="0">
                <a:solidFill>
                  <a:schemeClr val="tx1"/>
                </a:solidFill>
                <a:effectLst/>
                <a:latin typeface="+mn-lt"/>
                <a:ea typeface="+mn-ea"/>
                <a:cs typeface="+mn-cs"/>
              </a:rPr>
              <a:t>双分图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二部图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偶图</a:t>
            </a:r>
            <a:r>
              <a:rPr lang="zh-CN" altLang="en-US" sz="1200" b="0" i="0" kern="1200" dirty="0">
                <a:solidFill>
                  <a:schemeClr val="tx1"/>
                </a:solidFill>
                <a:effectLst/>
                <a:latin typeface="+mn-lt"/>
                <a:ea typeface="+mn-ea"/>
                <a:cs typeface="+mn-cs"/>
              </a:rPr>
              <a:t>。二分图的顶点可以分成两个互斥的</a:t>
            </a:r>
            <a:r>
              <a:rPr lang="zh-CN" altLang="en-US" sz="1200" b="0" i="0" u="none" strike="noStrike" kern="1200" dirty="0">
                <a:solidFill>
                  <a:schemeClr val="tx1"/>
                </a:solidFill>
                <a:effectLst/>
                <a:latin typeface="+mn-lt"/>
                <a:ea typeface="+mn-ea"/>
                <a:cs typeface="+mn-cs"/>
                <a:hlinkClick r:id="rId4" tooltip="独立集"/>
              </a:rPr>
              <a:t>独立集</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的图，使得所有边都是连结一个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中的点和一个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中的点</a:t>
            </a:r>
            <a:endParaRPr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22</a:t>
            </a:fld>
            <a:endParaRPr lang="en-US"/>
          </a:p>
        </p:txBody>
      </p:sp>
    </p:spTree>
    <p:extLst>
      <p:ext uri="{BB962C8B-B14F-4D97-AF65-F5344CB8AC3E}">
        <p14:creationId xmlns:p14="http://schemas.microsoft.com/office/powerpoint/2010/main" val="39171771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二分图</a:t>
            </a:r>
            <a:r>
              <a:rPr lang="zh-CN" altLang="en-US" sz="1200" b="0" i="0" kern="1200" dirty="0">
                <a:solidFill>
                  <a:schemeClr val="tx1"/>
                </a:solidFill>
                <a:effectLst/>
                <a:latin typeface="+mn-lt"/>
                <a:ea typeface="+mn-ea"/>
                <a:cs typeface="+mn-cs"/>
              </a:rPr>
              <a:t>是一类特殊的</a:t>
            </a:r>
            <a:r>
              <a:rPr lang="zh-CN" altLang="en-US" sz="1200" b="0" i="0" u="none" strike="noStrike" kern="1200" dirty="0">
                <a:solidFill>
                  <a:schemeClr val="tx1"/>
                </a:solidFill>
                <a:effectLst/>
                <a:latin typeface="+mn-lt"/>
                <a:ea typeface="+mn-ea"/>
                <a:cs typeface="+mn-cs"/>
                <a:hlinkClick r:id="rId3" tooltip="图 (数学)"/>
              </a:rPr>
              <a:t>图</a:t>
            </a:r>
            <a:r>
              <a:rPr lang="zh-CN" altLang="en-US" sz="1200" b="0" i="0" kern="1200" dirty="0">
                <a:solidFill>
                  <a:schemeClr val="tx1"/>
                </a:solidFill>
                <a:effectLst/>
                <a:latin typeface="+mn-lt"/>
                <a:ea typeface="+mn-ea"/>
                <a:cs typeface="+mn-cs"/>
              </a:rPr>
              <a:t>，又称为</a:t>
            </a:r>
            <a:r>
              <a:rPr lang="zh-CN" altLang="en-US" sz="1200" b="1" i="0" kern="1200" dirty="0">
                <a:solidFill>
                  <a:schemeClr val="tx1"/>
                </a:solidFill>
                <a:effectLst/>
                <a:latin typeface="+mn-lt"/>
                <a:ea typeface="+mn-ea"/>
                <a:cs typeface="+mn-cs"/>
              </a:rPr>
              <a:t>双分图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二部图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偶图</a:t>
            </a:r>
            <a:r>
              <a:rPr lang="zh-CN" altLang="en-US" sz="1200" b="0" i="0" kern="1200" dirty="0">
                <a:solidFill>
                  <a:schemeClr val="tx1"/>
                </a:solidFill>
                <a:effectLst/>
                <a:latin typeface="+mn-lt"/>
                <a:ea typeface="+mn-ea"/>
                <a:cs typeface="+mn-cs"/>
              </a:rPr>
              <a:t>。二分图的顶点可以分成两个互斥的</a:t>
            </a:r>
            <a:r>
              <a:rPr lang="zh-CN" altLang="en-US" sz="1200" b="0" i="0" u="none" strike="noStrike" kern="1200" dirty="0">
                <a:solidFill>
                  <a:schemeClr val="tx1"/>
                </a:solidFill>
                <a:effectLst/>
                <a:latin typeface="+mn-lt"/>
                <a:ea typeface="+mn-ea"/>
                <a:cs typeface="+mn-cs"/>
                <a:hlinkClick r:id="rId4" tooltip="独立集"/>
              </a:rPr>
              <a:t>独立集</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的图，使得所有边都是连结一个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中的点和一个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中的点</a:t>
            </a:r>
            <a:endParaRPr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23</a:t>
            </a:fld>
            <a:endParaRPr lang="en-US"/>
          </a:p>
        </p:txBody>
      </p:sp>
    </p:spTree>
    <p:extLst>
      <p:ext uri="{BB962C8B-B14F-4D97-AF65-F5344CB8AC3E}">
        <p14:creationId xmlns:p14="http://schemas.microsoft.com/office/powerpoint/2010/main" val="21531182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二分图</a:t>
            </a:r>
            <a:r>
              <a:rPr lang="zh-CN" altLang="en-US" sz="1200" b="0" i="0" kern="1200" dirty="0">
                <a:solidFill>
                  <a:schemeClr val="tx1"/>
                </a:solidFill>
                <a:effectLst/>
                <a:latin typeface="+mn-lt"/>
                <a:ea typeface="+mn-ea"/>
                <a:cs typeface="+mn-cs"/>
              </a:rPr>
              <a:t>是一类特殊的</a:t>
            </a:r>
            <a:r>
              <a:rPr lang="zh-CN" altLang="en-US" sz="1200" b="0" i="0" u="none" strike="noStrike" kern="1200" dirty="0">
                <a:solidFill>
                  <a:schemeClr val="tx1"/>
                </a:solidFill>
                <a:effectLst/>
                <a:latin typeface="+mn-lt"/>
                <a:ea typeface="+mn-ea"/>
                <a:cs typeface="+mn-cs"/>
                <a:hlinkClick r:id="rId3" tooltip="图 (数学)"/>
              </a:rPr>
              <a:t>图</a:t>
            </a:r>
            <a:r>
              <a:rPr lang="zh-CN" altLang="en-US" sz="1200" b="0" i="0" kern="1200" dirty="0">
                <a:solidFill>
                  <a:schemeClr val="tx1"/>
                </a:solidFill>
                <a:effectLst/>
                <a:latin typeface="+mn-lt"/>
                <a:ea typeface="+mn-ea"/>
                <a:cs typeface="+mn-cs"/>
              </a:rPr>
              <a:t>，又称为</a:t>
            </a:r>
            <a:r>
              <a:rPr lang="zh-CN" altLang="en-US" sz="1200" b="1" i="0" kern="1200" dirty="0">
                <a:solidFill>
                  <a:schemeClr val="tx1"/>
                </a:solidFill>
                <a:effectLst/>
                <a:latin typeface="+mn-lt"/>
                <a:ea typeface="+mn-ea"/>
                <a:cs typeface="+mn-cs"/>
              </a:rPr>
              <a:t>双分图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二部图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偶图</a:t>
            </a:r>
            <a:r>
              <a:rPr lang="zh-CN" altLang="en-US" sz="1200" b="0" i="0" kern="1200" dirty="0">
                <a:solidFill>
                  <a:schemeClr val="tx1"/>
                </a:solidFill>
                <a:effectLst/>
                <a:latin typeface="+mn-lt"/>
                <a:ea typeface="+mn-ea"/>
                <a:cs typeface="+mn-cs"/>
              </a:rPr>
              <a:t>。二分图的顶点可以分成两个互斥的</a:t>
            </a:r>
            <a:r>
              <a:rPr lang="zh-CN" altLang="en-US" sz="1200" b="0" i="0" u="none" strike="noStrike" kern="1200" dirty="0">
                <a:solidFill>
                  <a:schemeClr val="tx1"/>
                </a:solidFill>
                <a:effectLst/>
                <a:latin typeface="+mn-lt"/>
                <a:ea typeface="+mn-ea"/>
                <a:cs typeface="+mn-cs"/>
                <a:hlinkClick r:id="rId4" tooltip="独立集"/>
              </a:rPr>
              <a:t>独立集</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的图，使得所有边都是连结一个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中的点和一个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中的点</a:t>
            </a:r>
            <a:endParaRPr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24</a:t>
            </a:fld>
            <a:endParaRPr lang="en-US"/>
          </a:p>
        </p:txBody>
      </p:sp>
    </p:spTree>
    <p:extLst>
      <p:ext uri="{BB962C8B-B14F-4D97-AF65-F5344CB8AC3E}">
        <p14:creationId xmlns:p14="http://schemas.microsoft.com/office/powerpoint/2010/main" val="36349336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56</a:t>
            </a:fld>
            <a:endParaRPr lang="en-US"/>
          </a:p>
        </p:txBody>
      </p:sp>
    </p:spTree>
    <p:extLst>
      <p:ext uri="{BB962C8B-B14F-4D97-AF65-F5344CB8AC3E}">
        <p14:creationId xmlns:p14="http://schemas.microsoft.com/office/powerpoint/2010/main" val="120899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二分图</a:t>
            </a:r>
            <a:r>
              <a:rPr lang="zh-CN" altLang="en-US" sz="1200" b="0" i="0" kern="1200" dirty="0">
                <a:solidFill>
                  <a:schemeClr val="tx1"/>
                </a:solidFill>
                <a:effectLst/>
                <a:latin typeface="+mn-lt"/>
                <a:ea typeface="+mn-ea"/>
                <a:cs typeface="+mn-cs"/>
              </a:rPr>
              <a:t>是一类特殊的</a:t>
            </a:r>
            <a:r>
              <a:rPr lang="zh-CN" altLang="en-US" sz="1200" b="0" i="0" u="none" strike="noStrike" kern="1200" dirty="0">
                <a:solidFill>
                  <a:schemeClr val="tx1"/>
                </a:solidFill>
                <a:effectLst/>
                <a:latin typeface="+mn-lt"/>
                <a:ea typeface="+mn-ea"/>
                <a:cs typeface="+mn-cs"/>
                <a:hlinkClick r:id="rId3" tooltip="图 (数学)"/>
              </a:rPr>
              <a:t>图</a:t>
            </a:r>
            <a:r>
              <a:rPr lang="zh-CN" altLang="en-US" sz="1200" b="0" i="0" kern="1200" dirty="0">
                <a:solidFill>
                  <a:schemeClr val="tx1"/>
                </a:solidFill>
                <a:effectLst/>
                <a:latin typeface="+mn-lt"/>
                <a:ea typeface="+mn-ea"/>
                <a:cs typeface="+mn-cs"/>
              </a:rPr>
              <a:t>，又称为</a:t>
            </a:r>
            <a:r>
              <a:rPr lang="zh-CN" altLang="en-US" sz="1200" b="1" i="0" kern="1200" dirty="0">
                <a:solidFill>
                  <a:schemeClr val="tx1"/>
                </a:solidFill>
                <a:effectLst/>
                <a:latin typeface="+mn-lt"/>
                <a:ea typeface="+mn-ea"/>
                <a:cs typeface="+mn-cs"/>
              </a:rPr>
              <a:t>双分图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二部图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偶图</a:t>
            </a:r>
            <a:r>
              <a:rPr lang="zh-CN" altLang="en-US" sz="1200" b="0" i="0" kern="1200" dirty="0">
                <a:solidFill>
                  <a:schemeClr val="tx1"/>
                </a:solidFill>
                <a:effectLst/>
                <a:latin typeface="+mn-lt"/>
                <a:ea typeface="+mn-ea"/>
                <a:cs typeface="+mn-cs"/>
              </a:rPr>
              <a:t>。二分图的顶点可以分成两个互斥的</a:t>
            </a:r>
            <a:r>
              <a:rPr lang="zh-CN" altLang="en-US" sz="1200" b="0" i="0" u="none" strike="noStrike" kern="1200" dirty="0">
                <a:solidFill>
                  <a:schemeClr val="tx1"/>
                </a:solidFill>
                <a:effectLst/>
                <a:latin typeface="+mn-lt"/>
                <a:ea typeface="+mn-ea"/>
                <a:cs typeface="+mn-cs"/>
                <a:hlinkClick r:id="rId4" tooltip="独立集"/>
              </a:rPr>
              <a:t>独立集</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的图，使得所有边都是连结一个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中的点和一个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中的点</a:t>
            </a:r>
            <a:endParaRPr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7</a:t>
            </a:fld>
            <a:endParaRPr lang="en-US"/>
          </a:p>
        </p:txBody>
      </p:sp>
    </p:spTree>
    <p:extLst>
      <p:ext uri="{BB962C8B-B14F-4D97-AF65-F5344CB8AC3E}">
        <p14:creationId xmlns:p14="http://schemas.microsoft.com/office/powerpoint/2010/main" val="19583953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57</a:t>
            </a:fld>
            <a:endParaRPr lang="en-US"/>
          </a:p>
        </p:txBody>
      </p:sp>
    </p:spTree>
    <p:extLst>
      <p:ext uri="{BB962C8B-B14F-4D97-AF65-F5344CB8AC3E}">
        <p14:creationId xmlns:p14="http://schemas.microsoft.com/office/powerpoint/2010/main" val="21656295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58</a:t>
            </a:fld>
            <a:endParaRPr lang="en-US"/>
          </a:p>
        </p:txBody>
      </p:sp>
    </p:spTree>
    <p:extLst>
      <p:ext uri="{BB962C8B-B14F-4D97-AF65-F5344CB8AC3E}">
        <p14:creationId xmlns:p14="http://schemas.microsoft.com/office/powerpoint/2010/main" val="23020353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E8C867-6391-42B0-BDD5-59160486EF0A}" type="slidenum">
              <a:rPr lang="en-US" smtClean="0"/>
              <a:t>60</a:t>
            </a:fld>
            <a:endParaRPr lang="en-US"/>
          </a:p>
        </p:txBody>
      </p:sp>
    </p:spTree>
    <p:extLst>
      <p:ext uri="{BB962C8B-B14F-4D97-AF65-F5344CB8AC3E}">
        <p14:creationId xmlns:p14="http://schemas.microsoft.com/office/powerpoint/2010/main" val="32802464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CTA</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(Collaborative Tread Arrays)</a:t>
            </a:r>
            <a:endParaRPr lang="zh-CN" altLang="en-US" dirty="0"/>
          </a:p>
        </p:txBody>
      </p:sp>
      <p:sp>
        <p:nvSpPr>
          <p:cNvPr id="4" name="灯片编号占位符 3"/>
          <p:cNvSpPr>
            <a:spLocks noGrp="1"/>
          </p:cNvSpPr>
          <p:nvPr>
            <p:ph type="sldNum" sz="quarter" idx="10"/>
          </p:nvPr>
        </p:nvSpPr>
        <p:spPr/>
        <p:txBody>
          <a:bodyPr/>
          <a:lstStyle/>
          <a:p>
            <a:fld id="{8AE8C867-6391-42B0-BDD5-59160486EF0A}" type="slidenum">
              <a:rPr lang="en-US" smtClean="0"/>
              <a:t>61</a:t>
            </a:fld>
            <a:endParaRPr lang="en-US"/>
          </a:p>
        </p:txBody>
      </p:sp>
    </p:spTree>
    <p:extLst>
      <p:ext uri="{BB962C8B-B14F-4D97-AF65-F5344CB8AC3E}">
        <p14:creationId xmlns:p14="http://schemas.microsoft.com/office/powerpoint/2010/main" val="29232380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E8C867-6391-42B0-BDD5-59160486EF0A}" type="slidenum">
              <a:rPr lang="en-US" smtClean="0"/>
              <a:t>62</a:t>
            </a:fld>
            <a:endParaRPr lang="en-US"/>
          </a:p>
        </p:txBody>
      </p:sp>
    </p:spTree>
    <p:extLst>
      <p:ext uri="{BB962C8B-B14F-4D97-AF65-F5344CB8AC3E}">
        <p14:creationId xmlns:p14="http://schemas.microsoft.com/office/powerpoint/2010/main" val="1041509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E8C867-6391-42B0-BDD5-59160486EF0A}" type="slidenum">
              <a:rPr lang="en-US" smtClean="0"/>
              <a:t>63</a:t>
            </a:fld>
            <a:endParaRPr lang="en-US"/>
          </a:p>
        </p:txBody>
      </p:sp>
    </p:spTree>
    <p:extLst>
      <p:ext uri="{BB962C8B-B14F-4D97-AF65-F5344CB8AC3E}">
        <p14:creationId xmlns:p14="http://schemas.microsoft.com/office/powerpoint/2010/main" val="28197758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E8C867-6391-42B0-BDD5-59160486EF0A}" type="slidenum">
              <a:rPr lang="en-US" smtClean="0"/>
              <a:t>64</a:t>
            </a:fld>
            <a:endParaRPr lang="en-US"/>
          </a:p>
        </p:txBody>
      </p:sp>
    </p:spTree>
    <p:extLst>
      <p:ext uri="{BB962C8B-B14F-4D97-AF65-F5344CB8AC3E}">
        <p14:creationId xmlns:p14="http://schemas.microsoft.com/office/powerpoint/2010/main" val="40874278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E8C867-6391-42B0-BDD5-59160486EF0A}" type="slidenum">
              <a:rPr lang="en-US" smtClean="0"/>
              <a:t>65</a:t>
            </a:fld>
            <a:endParaRPr lang="en-US"/>
          </a:p>
        </p:txBody>
      </p:sp>
    </p:spTree>
    <p:extLst>
      <p:ext uri="{BB962C8B-B14F-4D97-AF65-F5344CB8AC3E}">
        <p14:creationId xmlns:p14="http://schemas.microsoft.com/office/powerpoint/2010/main" val="16750044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E8C867-6391-42B0-BDD5-59160486EF0A}" type="slidenum">
              <a:rPr lang="en-US" smtClean="0"/>
              <a:t>66</a:t>
            </a:fld>
            <a:endParaRPr lang="en-US"/>
          </a:p>
        </p:txBody>
      </p:sp>
    </p:spTree>
    <p:extLst>
      <p:ext uri="{BB962C8B-B14F-4D97-AF65-F5344CB8AC3E}">
        <p14:creationId xmlns:p14="http://schemas.microsoft.com/office/powerpoint/2010/main" val="22469395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E8C867-6391-42B0-BDD5-59160486EF0A}" type="slidenum">
              <a:rPr lang="en-US" smtClean="0"/>
              <a:t>95</a:t>
            </a:fld>
            <a:endParaRPr lang="en-US"/>
          </a:p>
        </p:txBody>
      </p:sp>
    </p:spTree>
    <p:extLst>
      <p:ext uri="{BB962C8B-B14F-4D97-AF65-F5344CB8AC3E}">
        <p14:creationId xmlns:p14="http://schemas.microsoft.com/office/powerpoint/2010/main" val="3574981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二分图</a:t>
            </a:r>
            <a:r>
              <a:rPr lang="zh-CN" altLang="en-US" sz="1200" b="0" i="0" kern="1200" dirty="0">
                <a:solidFill>
                  <a:schemeClr val="tx1"/>
                </a:solidFill>
                <a:effectLst/>
                <a:latin typeface="+mn-lt"/>
                <a:ea typeface="+mn-ea"/>
                <a:cs typeface="+mn-cs"/>
              </a:rPr>
              <a:t>是一类特殊的</a:t>
            </a:r>
            <a:r>
              <a:rPr lang="zh-CN" altLang="en-US" sz="1200" b="0" i="0" u="none" strike="noStrike" kern="1200" dirty="0">
                <a:solidFill>
                  <a:schemeClr val="tx1"/>
                </a:solidFill>
                <a:effectLst/>
                <a:latin typeface="+mn-lt"/>
                <a:ea typeface="+mn-ea"/>
                <a:cs typeface="+mn-cs"/>
                <a:hlinkClick r:id="rId3" tooltip="图 (数学)"/>
              </a:rPr>
              <a:t>图</a:t>
            </a:r>
            <a:r>
              <a:rPr lang="zh-CN" altLang="en-US" sz="1200" b="0" i="0" kern="1200" dirty="0">
                <a:solidFill>
                  <a:schemeClr val="tx1"/>
                </a:solidFill>
                <a:effectLst/>
                <a:latin typeface="+mn-lt"/>
                <a:ea typeface="+mn-ea"/>
                <a:cs typeface="+mn-cs"/>
              </a:rPr>
              <a:t>，又称为</a:t>
            </a:r>
            <a:r>
              <a:rPr lang="zh-CN" altLang="en-US" sz="1200" b="1" i="0" kern="1200" dirty="0">
                <a:solidFill>
                  <a:schemeClr val="tx1"/>
                </a:solidFill>
                <a:effectLst/>
                <a:latin typeface="+mn-lt"/>
                <a:ea typeface="+mn-ea"/>
                <a:cs typeface="+mn-cs"/>
              </a:rPr>
              <a:t>双分图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二部图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偶图</a:t>
            </a:r>
            <a:r>
              <a:rPr lang="zh-CN" altLang="en-US" sz="1200" b="0" i="0" kern="1200" dirty="0">
                <a:solidFill>
                  <a:schemeClr val="tx1"/>
                </a:solidFill>
                <a:effectLst/>
                <a:latin typeface="+mn-lt"/>
                <a:ea typeface="+mn-ea"/>
                <a:cs typeface="+mn-cs"/>
              </a:rPr>
              <a:t>。二分图的顶点可以分成两个互斥的</a:t>
            </a:r>
            <a:r>
              <a:rPr lang="zh-CN" altLang="en-US" sz="1200" b="0" i="0" u="none" strike="noStrike" kern="1200" dirty="0">
                <a:solidFill>
                  <a:schemeClr val="tx1"/>
                </a:solidFill>
                <a:effectLst/>
                <a:latin typeface="+mn-lt"/>
                <a:ea typeface="+mn-ea"/>
                <a:cs typeface="+mn-cs"/>
                <a:hlinkClick r:id="rId4" tooltip="独立集"/>
              </a:rPr>
              <a:t>独立集</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的图，使得所有边都是连结一个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中的点和一个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中的点</a:t>
            </a:r>
            <a:endParaRPr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9</a:t>
            </a:fld>
            <a:endParaRPr lang="en-US"/>
          </a:p>
        </p:txBody>
      </p:sp>
    </p:spTree>
    <p:extLst>
      <p:ext uri="{BB962C8B-B14F-4D97-AF65-F5344CB8AC3E}">
        <p14:creationId xmlns:p14="http://schemas.microsoft.com/office/powerpoint/2010/main" val="29649720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E8C867-6391-42B0-BDD5-59160486EF0A}" type="slidenum">
              <a:rPr lang="en-US" smtClean="0"/>
              <a:t>100</a:t>
            </a:fld>
            <a:endParaRPr lang="en-US"/>
          </a:p>
        </p:txBody>
      </p:sp>
    </p:spTree>
    <p:extLst>
      <p:ext uri="{BB962C8B-B14F-4D97-AF65-F5344CB8AC3E}">
        <p14:creationId xmlns:p14="http://schemas.microsoft.com/office/powerpoint/2010/main" val="484656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二分图</a:t>
            </a:r>
            <a:r>
              <a:rPr lang="zh-CN" altLang="en-US" sz="1200" b="0" i="0" kern="1200" dirty="0">
                <a:solidFill>
                  <a:schemeClr val="tx1"/>
                </a:solidFill>
                <a:effectLst/>
                <a:latin typeface="+mn-lt"/>
                <a:ea typeface="+mn-ea"/>
                <a:cs typeface="+mn-cs"/>
              </a:rPr>
              <a:t>是一类特殊的</a:t>
            </a:r>
            <a:r>
              <a:rPr lang="zh-CN" altLang="en-US" sz="1200" b="0" i="0" u="none" strike="noStrike" kern="1200" dirty="0">
                <a:solidFill>
                  <a:schemeClr val="tx1"/>
                </a:solidFill>
                <a:effectLst/>
                <a:latin typeface="+mn-lt"/>
                <a:ea typeface="+mn-ea"/>
                <a:cs typeface="+mn-cs"/>
                <a:hlinkClick r:id="rId3" tooltip="图 (数学)"/>
              </a:rPr>
              <a:t>图</a:t>
            </a:r>
            <a:r>
              <a:rPr lang="zh-CN" altLang="en-US" sz="1200" b="0" i="0" kern="1200" dirty="0">
                <a:solidFill>
                  <a:schemeClr val="tx1"/>
                </a:solidFill>
                <a:effectLst/>
                <a:latin typeface="+mn-lt"/>
                <a:ea typeface="+mn-ea"/>
                <a:cs typeface="+mn-cs"/>
              </a:rPr>
              <a:t>，又称为</a:t>
            </a:r>
            <a:r>
              <a:rPr lang="zh-CN" altLang="en-US" sz="1200" b="1" i="0" kern="1200" dirty="0">
                <a:solidFill>
                  <a:schemeClr val="tx1"/>
                </a:solidFill>
                <a:effectLst/>
                <a:latin typeface="+mn-lt"/>
                <a:ea typeface="+mn-ea"/>
                <a:cs typeface="+mn-cs"/>
              </a:rPr>
              <a:t>双分图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二部图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偶图</a:t>
            </a:r>
            <a:r>
              <a:rPr lang="zh-CN" altLang="en-US" sz="1200" b="0" i="0" kern="1200" dirty="0">
                <a:solidFill>
                  <a:schemeClr val="tx1"/>
                </a:solidFill>
                <a:effectLst/>
                <a:latin typeface="+mn-lt"/>
                <a:ea typeface="+mn-ea"/>
                <a:cs typeface="+mn-cs"/>
              </a:rPr>
              <a:t>。二分图的顶点可以分成两个互斥的</a:t>
            </a:r>
            <a:r>
              <a:rPr lang="zh-CN" altLang="en-US" sz="1200" b="0" i="0" u="none" strike="noStrike" kern="1200" dirty="0">
                <a:solidFill>
                  <a:schemeClr val="tx1"/>
                </a:solidFill>
                <a:effectLst/>
                <a:latin typeface="+mn-lt"/>
                <a:ea typeface="+mn-ea"/>
                <a:cs typeface="+mn-cs"/>
                <a:hlinkClick r:id="rId4" tooltip="独立集"/>
              </a:rPr>
              <a:t>独立集</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的图，使得所有边都是连结一个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中的点和一个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中的点</a:t>
            </a:r>
            <a:endParaRPr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10</a:t>
            </a:fld>
            <a:endParaRPr lang="en-US"/>
          </a:p>
        </p:txBody>
      </p:sp>
    </p:spTree>
    <p:extLst>
      <p:ext uri="{BB962C8B-B14F-4D97-AF65-F5344CB8AC3E}">
        <p14:creationId xmlns:p14="http://schemas.microsoft.com/office/powerpoint/2010/main" val="2990956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创建 </a:t>
            </a:r>
            <a:r>
              <a:rPr lang="en-US" altLang="zh-CN" sz="1200" b="0" i="0" kern="1200" dirty="0" smtClean="0">
                <a:solidFill>
                  <a:schemeClr val="tx1"/>
                </a:solidFill>
                <a:effectLst/>
                <a:latin typeface="+mn-lt"/>
                <a:ea typeface="+mn-ea"/>
                <a:cs typeface="+mn-cs"/>
              </a:rPr>
              <a:t>SPT</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Shortest Path Tree</a:t>
            </a:r>
            <a:r>
              <a:rPr lang="zh-CN" altLang="en-US" sz="1200" b="0" i="0" kern="1200" dirty="0" smtClean="0">
                <a:solidFill>
                  <a:schemeClr val="tx1"/>
                </a:solidFill>
                <a:effectLst/>
                <a:latin typeface="+mn-lt"/>
                <a:ea typeface="+mn-ea"/>
                <a:cs typeface="+mn-cs"/>
              </a:rPr>
              <a:t>）集合 </a:t>
            </a:r>
            <a:r>
              <a:rPr lang="en-US" altLang="zh-CN" sz="1200" b="0" i="0" kern="1200" dirty="0" err="1" smtClean="0">
                <a:solidFill>
                  <a:schemeClr val="tx1"/>
                </a:solidFill>
                <a:effectLst/>
                <a:latin typeface="+mn-lt"/>
                <a:ea typeface="+mn-ea"/>
                <a:cs typeface="+mn-cs"/>
              </a:rPr>
              <a:t>sptSet</a:t>
            </a:r>
            <a:r>
              <a:rPr lang="zh-CN" altLang="en-US" sz="1200" b="0" i="0" kern="1200" dirty="0" smtClean="0">
                <a:solidFill>
                  <a:schemeClr val="tx1"/>
                </a:solidFill>
                <a:effectLst/>
                <a:latin typeface="+mn-lt"/>
                <a:ea typeface="+mn-ea"/>
                <a:cs typeface="+mn-cs"/>
              </a:rPr>
              <a:t>，用于存放包含在 </a:t>
            </a:r>
            <a:r>
              <a:rPr lang="en-US" altLang="zh-CN" sz="1200" b="0" i="0" kern="1200" dirty="0" smtClean="0">
                <a:solidFill>
                  <a:schemeClr val="tx1"/>
                </a:solidFill>
                <a:effectLst/>
                <a:latin typeface="+mn-lt"/>
                <a:ea typeface="+mn-ea"/>
                <a:cs typeface="+mn-cs"/>
              </a:rPr>
              <a:t>SPT </a:t>
            </a:r>
            <a:r>
              <a:rPr lang="zh-CN" altLang="en-US" sz="1200" b="0" i="0" kern="1200" dirty="0" smtClean="0">
                <a:solidFill>
                  <a:schemeClr val="tx1"/>
                </a:solidFill>
                <a:effectLst/>
                <a:latin typeface="+mn-lt"/>
                <a:ea typeface="+mn-ea"/>
                <a:cs typeface="+mn-cs"/>
              </a:rPr>
              <a:t>中的顶点</a:t>
            </a:r>
            <a:endParaRPr lang="zh-CN" altLang="en-US" dirty="0"/>
          </a:p>
        </p:txBody>
      </p:sp>
      <p:sp>
        <p:nvSpPr>
          <p:cNvPr id="4" name="灯片编号占位符 3"/>
          <p:cNvSpPr>
            <a:spLocks noGrp="1"/>
          </p:cNvSpPr>
          <p:nvPr>
            <p:ph type="sldNum" sz="quarter" idx="10"/>
          </p:nvPr>
        </p:nvSpPr>
        <p:spPr/>
        <p:txBody>
          <a:bodyPr/>
          <a:lstStyle/>
          <a:p>
            <a:fld id="{8AE8C867-6391-42B0-BDD5-59160486EF0A}" type="slidenum">
              <a:rPr lang="en-US" smtClean="0"/>
              <a:t>11</a:t>
            </a:fld>
            <a:endParaRPr lang="en-US"/>
          </a:p>
        </p:txBody>
      </p:sp>
    </p:spTree>
    <p:extLst>
      <p:ext uri="{BB962C8B-B14F-4D97-AF65-F5344CB8AC3E}">
        <p14:creationId xmlns:p14="http://schemas.microsoft.com/office/powerpoint/2010/main" val="3412870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二分图</a:t>
            </a:r>
            <a:r>
              <a:rPr lang="zh-CN" altLang="en-US" sz="1200" b="0" i="0" kern="1200" dirty="0">
                <a:solidFill>
                  <a:schemeClr val="tx1"/>
                </a:solidFill>
                <a:effectLst/>
                <a:latin typeface="+mn-lt"/>
                <a:ea typeface="+mn-ea"/>
                <a:cs typeface="+mn-cs"/>
              </a:rPr>
              <a:t>是一类特殊的</a:t>
            </a:r>
            <a:r>
              <a:rPr lang="zh-CN" altLang="en-US" sz="1200" b="0" i="0" u="none" strike="noStrike" kern="1200" dirty="0">
                <a:solidFill>
                  <a:schemeClr val="tx1"/>
                </a:solidFill>
                <a:effectLst/>
                <a:latin typeface="+mn-lt"/>
                <a:ea typeface="+mn-ea"/>
                <a:cs typeface="+mn-cs"/>
                <a:hlinkClick r:id="rId3" tooltip="图 (数学)"/>
              </a:rPr>
              <a:t>图</a:t>
            </a:r>
            <a:r>
              <a:rPr lang="zh-CN" altLang="en-US" sz="1200" b="0" i="0" kern="1200" dirty="0">
                <a:solidFill>
                  <a:schemeClr val="tx1"/>
                </a:solidFill>
                <a:effectLst/>
                <a:latin typeface="+mn-lt"/>
                <a:ea typeface="+mn-ea"/>
                <a:cs typeface="+mn-cs"/>
              </a:rPr>
              <a:t>，又称为</a:t>
            </a:r>
            <a:r>
              <a:rPr lang="zh-CN" altLang="en-US" sz="1200" b="1" i="0" kern="1200" dirty="0">
                <a:solidFill>
                  <a:schemeClr val="tx1"/>
                </a:solidFill>
                <a:effectLst/>
                <a:latin typeface="+mn-lt"/>
                <a:ea typeface="+mn-ea"/>
                <a:cs typeface="+mn-cs"/>
              </a:rPr>
              <a:t>双分图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二部图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偶图</a:t>
            </a:r>
            <a:r>
              <a:rPr lang="zh-CN" altLang="en-US" sz="1200" b="0" i="0" kern="1200" dirty="0">
                <a:solidFill>
                  <a:schemeClr val="tx1"/>
                </a:solidFill>
                <a:effectLst/>
                <a:latin typeface="+mn-lt"/>
                <a:ea typeface="+mn-ea"/>
                <a:cs typeface="+mn-cs"/>
              </a:rPr>
              <a:t>。二分图的顶点可以分成两个互斥的</a:t>
            </a:r>
            <a:r>
              <a:rPr lang="zh-CN" altLang="en-US" sz="1200" b="0" i="0" u="none" strike="noStrike" kern="1200" dirty="0">
                <a:solidFill>
                  <a:schemeClr val="tx1"/>
                </a:solidFill>
                <a:effectLst/>
                <a:latin typeface="+mn-lt"/>
                <a:ea typeface="+mn-ea"/>
                <a:cs typeface="+mn-cs"/>
                <a:hlinkClick r:id="rId4" tooltip="独立集"/>
              </a:rPr>
              <a:t>独立集</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的图，使得所有边都是连结一个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中的点和一个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中的点</a:t>
            </a:r>
            <a:endParaRPr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12</a:t>
            </a:fld>
            <a:endParaRPr lang="en-US"/>
          </a:p>
        </p:txBody>
      </p:sp>
    </p:spTree>
    <p:extLst>
      <p:ext uri="{BB962C8B-B14F-4D97-AF65-F5344CB8AC3E}">
        <p14:creationId xmlns:p14="http://schemas.microsoft.com/office/powerpoint/2010/main" val="4252372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二分图</a:t>
            </a:r>
            <a:r>
              <a:rPr lang="zh-CN" altLang="en-US" sz="1200" b="0" i="0" kern="1200" dirty="0">
                <a:solidFill>
                  <a:schemeClr val="tx1"/>
                </a:solidFill>
                <a:effectLst/>
                <a:latin typeface="+mn-lt"/>
                <a:ea typeface="+mn-ea"/>
                <a:cs typeface="+mn-cs"/>
              </a:rPr>
              <a:t>是一类特殊的</a:t>
            </a:r>
            <a:r>
              <a:rPr lang="zh-CN" altLang="en-US" sz="1200" b="0" i="0" u="none" strike="noStrike" kern="1200" dirty="0">
                <a:solidFill>
                  <a:schemeClr val="tx1"/>
                </a:solidFill>
                <a:effectLst/>
                <a:latin typeface="+mn-lt"/>
                <a:ea typeface="+mn-ea"/>
                <a:cs typeface="+mn-cs"/>
                <a:hlinkClick r:id="rId3" tooltip="图 (数学)"/>
              </a:rPr>
              <a:t>图</a:t>
            </a:r>
            <a:r>
              <a:rPr lang="zh-CN" altLang="en-US" sz="1200" b="0" i="0" kern="1200" dirty="0">
                <a:solidFill>
                  <a:schemeClr val="tx1"/>
                </a:solidFill>
                <a:effectLst/>
                <a:latin typeface="+mn-lt"/>
                <a:ea typeface="+mn-ea"/>
                <a:cs typeface="+mn-cs"/>
              </a:rPr>
              <a:t>，又称为</a:t>
            </a:r>
            <a:r>
              <a:rPr lang="zh-CN" altLang="en-US" sz="1200" b="1" i="0" kern="1200" dirty="0">
                <a:solidFill>
                  <a:schemeClr val="tx1"/>
                </a:solidFill>
                <a:effectLst/>
                <a:latin typeface="+mn-lt"/>
                <a:ea typeface="+mn-ea"/>
                <a:cs typeface="+mn-cs"/>
              </a:rPr>
              <a:t>双分图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二部图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偶图</a:t>
            </a:r>
            <a:r>
              <a:rPr lang="zh-CN" altLang="en-US" sz="1200" b="0" i="0" kern="1200" dirty="0">
                <a:solidFill>
                  <a:schemeClr val="tx1"/>
                </a:solidFill>
                <a:effectLst/>
                <a:latin typeface="+mn-lt"/>
                <a:ea typeface="+mn-ea"/>
                <a:cs typeface="+mn-cs"/>
              </a:rPr>
              <a:t>。二分图的顶点可以分成两个互斥的</a:t>
            </a:r>
            <a:r>
              <a:rPr lang="zh-CN" altLang="en-US" sz="1200" b="0" i="0" u="none" strike="noStrike" kern="1200" dirty="0">
                <a:solidFill>
                  <a:schemeClr val="tx1"/>
                </a:solidFill>
                <a:effectLst/>
                <a:latin typeface="+mn-lt"/>
                <a:ea typeface="+mn-ea"/>
                <a:cs typeface="+mn-cs"/>
                <a:hlinkClick r:id="rId4" tooltip="独立集"/>
              </a:rPr>
              <a:t>独立集</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的图，使得所有边都是连结一个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中的点和一个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中的点</a:t>
            </a:r>
            <a:endParaRPr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13</a:t>
            </a:fld>
            <a:endParaRPr lang="en-US"/>
          </a:p>
        </p:txBody>
      </p:sp>
    </p:spTree>
    <p:extLst>
      <p:ext uri="{BB962C8B-B14F-4D97-AF65-F5344CB8AC3E}">
        <p14:creationId xmlns:p14="http://schemas.microsoft.com/office/powerpoint/2010/main" val="3063611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二分图</a:t>
            </a:r>
            <a:r>
              <a:rPr lang="zh-CN" altLang="en-US" sz="1200" b="0" i="0" kern="1200" dirty="0">
                <a:solidFill>
                  <a:schemeClr val="tx1"/>
                </a:solidFill>
                <a:effectLst/>
                <a:latin typeface="+mn-lt"/>
                <a:ea typeface="+mn-ea"/>
                <a:cs typeface="+mn-cs"/>
              </a:rPr>
              <a:t>是一类特殊的</a:t>
            </a:r>
            <a:r>
              <a:rPr lang="zh-CN" altLang="en-US" sz="1200" b="0" i="0" u="none" strike="noStrike" kern="1200" dirty="0">
                <a:solidFill>
                  <a:schemeClr val="tx1"/>
                </a:solidFill>
                <a:effectLst/>
                <a:latin typeface="+mn-lt"/>
                <a:ea typeface="+mn-ea"/>
                <a:cs typeface="+mn-cs"/>
                <a:hlinkClick r:id="rId3" tooltip="图 (数学)"/>
              </a:rPr>
              <a:t>图</a:t>
            </a:r>
            <a:r>
              <a:rPr lang="zh-CN" altLang="en-US" sz="1200" b="0" i="0" kern="1200" dirty="0">
                <a:solidFill>
                  <a:schemeClr val="tx1"/>
                </a:solidFill>
                <a:effectLst/>
                <a:latin typeface="+mn-lt"/>
                <a:ea typeface="+mn-ea"/>
                <a:cs typeface="+mn-cs"/>
              </a:rPr>
              <a:t>，又称为</a:t>
            </a:r>
            <a:r>
              <a:rPr lang="zh-CN" altLang="en-US" sz="1200" b="1" i="0" kern="1200" dirty="0">
                <a:solidFill>
                  <a:schemeClr val="tx1"/>
                </a:solidFill>
                <a:effectLst/>
                <a:latin typeface="+mn-lt"/>
                <a:ea typeface="+mn-ea"/>
                <a:cs typeface="+mn-cs"/>
              </a:rPr>
              <a:t>双分图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二部图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偶图</a:t>
            </a:r>
            <a:r>
              <a:rPr lang="zh-CN" altLang="en-US" sz="1200" b="0" i="0" kern="1200" dirty="0">
                <a:solidFill>
                  <a:schemeClr val="tx1"/>
                </a:solidFill>
                <a:effectLst/>
                <a:latin typeface="+mn-lt"/>
                <a:ea typeface="+mn-ea"/>
                <a:cs typeface="+mn-cs"/>
              </a:rPr>
              <a:t>。二分图的顶点可以分成两个互斥的</a:t>
            </a:r>
            <a:r>
              <a:rPr lang="zh-CN" altLang="en-US" sz="1200" b="0" i="0" u="none" strike="noStrike" kern="1200" dirty="0">
                <a:solidFill>
                  <a:schemeClr val="tx1"/>
                </a:solidFill>
                <a:effectLst/>
                <a:latin typeface="+mn-lt"/>
                <a:ea typeface="+mn-ea"/>
                <a:cs typeface="+mn-cs"/>
                <a:hlinkClick r:id="rId4" tooltip="独立集"/>
              </a:rPr>
              <a:t>独立集</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的图，使得所有边都是连结一个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中的点和一个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中的点</a:t>
            </a:r>
            <a:endParaRPr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14</a:t>
            </a:fld>
            <a:endParaRPr lang="en-US"/>
          </a:p>
        </p:txBody>
      </p:sp>
    </p:spTree>
    <p:extLst>
      <p:ext uri="{BB962C8B-B14F-4D97-AF65-F5344CB8AC3E}">
        <p14:creationId xmlns:p14="http://schemas.microsoft.com/office/powerpoint/2010/main" val="3077251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二分图</a:t>
            </a:r>
            <a:r>
              <a:rPr lang="zh-CN" altLang="en-US" sz="1200" b="0" i="0" kern="1200" dirty="0">
                <a:solidFill>
                  <a:schemeClr val="tx1"/>
                </a:solidFill>
                <a:effectLst/>
                <a:latin typeface="+mn-lt"/>
                <a:ea typeface="+mn-ea"/>
                <a:cs typeface="+mn-cs"/>
              </a:rPr>
              <a:t>是一类特殊的</a:t>
            </a:r>
            <a:r>
              <a:rPr lang="zh-CN" altLang="en-US" sz="1200" b="0" i="0" u="none" strike="noStrike" kern="1200" dirty="0">
                <a:solidFill>
                  <a:schemeClr val="tx1"/>
                </a:solidFill>
                <a:effectLst/>
                <a:latin typeface="+mn-lt"/>
                <a:ea typeface="+mn-ea"/>
                <a:cs typeface="+mn-cs"/>
                <a:hlinkClick r:id="rId3" tooltip="图 (数学)"/>
              </a:rPr>
              <a:t>图</a:t>
            </a:r>
            <a:r>
              <a:rPr lang="zh-CN" altLang="en-US" sz="1200" b="0" i="0" kern="1200" dirty="0">
                <a:solidFill>
                  <a:schemeClr val="tx1"/>
                </a:solidFill>
                <a:effectLst/>
                <a:latin typeface="+mn-lt"/>
                <a:ea typeface="+mn-ea"/>
                <a:cs typeface="+mn-cs"/>
              </a:rPr>
              <a:t>，又称为</a:t>
            </a:r>
            <a:r>
              <a:rPr lang="zh-CN" altLang="en-US" sz="1200" b="1" i="0" kern="1200" dirty="0">
                <a:solidFill>
                  <a:schemeClr val="tx1"/>
                </a:solidFill>
                <a:effectLst/>
                <a:latin typeface="+mn-lt"/>
                <a:ea typeface="+mn-ea"/>
                <a:cs typeface="+mn-cs"/>
              </a:rPr>
              <a:t>双分图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二部图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偶图</a:t>
            </a:r>
            <a:r>
              <a:rPr lang="zh-CN" altLang="en-US" sz="1200" b="0" i="0" kern="1200" dirty="0">
                <a:solidFill>
                  <a:schemeClr val="tx1"/>
                </a:solidFill>
                <a:effectLst/>
                <a:latin typeface="+mn-lt"/>
                <a:ea typeface="+mn-ea"/>
                <a:cs typeface="+mn-cs"/>
              </a:rPr>
              <a:t>。二分图的顶点可以分成两个互斥的</a:t>
            </a:r>
            <a:r>
              <a:rPr lang="zh-CN" altLang="en-US" sz="1200" b="0" i="0" u="none" strike="noStrike" kern="1200" dirty="0">
                <a:solidFill>
                  <a:schemeClr val="tx1"/>
                </a:solidFill>
                <a:effectLst/>
                <a:latin typeface="+mn-lt"/>
                <a:ea typeface="+mn-ea"/>
                <a:cs typeface="+mn-cs"/>
                <a:hlinkClick r:id="rId4" tooltip="独立集"/>
              </a:rPr>
              <a:t>独立集</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的图，使得所有边都是连结一个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中的点和一个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中的点</a:t>
            </a:r>
            <a:endParaRPr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15</a:t>
            </a:fld>
            <a:endParaRPr lang="en-US"/>
          </a:p>
        </p:txBody>
      </p:sp>
    </p:spTree>
    <p:extLst>
      <p:ext uri="{BB962C8B-B14F-4D97-AF65-F5344CB8AC3E}">
        <p14:creationId xmlns:p14="http://schemas.microsoft.com/office/powerpoint/2010/main" val="2068034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20BC0-6945-4D57-B900-B62366A0B4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91191B0-3043-425A-8718-1EE368E58A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7EF94A0-1433-4389-9322-BC9D59EF3A63}"/>
              </a:ext>
            </a:extLst>
          </p:cNvPr>
          <p:cNvSpPr>
            <a:spLocks noGrp="1"/>
          </p:cNvSpPr>
          <p:nvPr>
            <p:ph type="dt" sz="half" idx="10"/>
          </p:nvPr>
        </p:nvSpPr>
        <p:spPr/>
        <p:txBody>
          <a:bodyPr/>
          <a:lstStyle/>
          <a:p>
            <a:fld id="{1726954F-82F0-48B8-A98F-64CB9DD36F8F}" type="datetimeFigureOut">
              <a:rPr lang="en-US" smtClean="0"/>
              <a:t>4/6/2024</a:t>
            </a:fld>
            <a:endParaRPr lang="en-US"/>
          </a:p>
        </p:txBody>
      </p:sp>
      <p:sp>
        <p:nvSpPr>
          <p:cNvPr id="5" name="Footer Placeholder 4">
            <a:extLst>
              <a:ext uri="{FF2B5EF4-FFF2-40B4-BE49-F238E27FC236}">
                <a16:creationId xmlns:a16="http://schemas.microsoft.com/office/drawing/2014/main" id="{9CA3FF44-B9BA-47E5-82E0-0DCADF6A54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94134A-E263-402C-8B2D-958F5FB7BD86}"/>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3632798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799BF-91C6-4113-9200-1CE60799CF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3C72A2-B018-4887-A0DA-4FDB8E2366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40BAED-4F9B-4CE9-B2B5-DC4D58BF92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209BEDB-4930-40A5-989B-B3046AAEE69D}"/>
              </a:ext>
            </a:extLst>
          </p:cNvPr>
          <p:cNvSpPr>
            <a:spLocks noGrp="1"/>
          </p:cNvSpPr>
          <p:nvPr>
            <p:ph type="dt" sz="half" idx="10"/>
          </p:nvPr>
        </p:nvSpPr>
        <p:spPr/>
        <p:txBody>
          <a:bodyPr/>
          <a:lstStyle/>
          <a:p>
            <a:fld id="{1726954F-82F0-48B8-A98F-64CB9DD36F8F}" type="datetimeFigureOut">
              <a:rPr lang="en-US" smtClean="0"/>
              <a:t>4/6/2024</a:t>
            </a:fld>
            <a:endParaRPr lang="en-US"/>
          </a:p>
        </p:txBody>
      </p:sp>
      <p:sp>
        <p:nvSpPr>
          <p:cNvPr id="6" name="Footer Placeholder 5">
            <a:extLst>
              <a:ext uri="{FF2B5EF4-FFF2-40B4-BE49-F238E27FC236}">
                <a16:creationId xmlns:a16="http://schemas.microsoft.com/office/drawing/2014/main" id="{CCDC55A0-1BE3-4D90-AD30-0C13E930B9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B4EDEF-2244-44FC-8DF8-A6E985432995}"/>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210805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54D56-AA44-4057-983C-C147CEA3484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B6D0AD-66F7-4424-B396-67193CB7460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7C27A4-7472-447D-B3A2-D7F146EE359F}"/>
              </a:ext>
            </a:extLst>
          </p:cNvPr>
          <p:cNvSpPr>
            <a:spLocks noGrp="1"/>
          </p:cNvSpPr>
          <p:nvPr>
            <p:ph type="dt" sz="half" idx="10"/>
          </p:nvPr>
        </p:nvSpPr>
        <p:spPr/>
        <p:txBody>
          <a:bodyPr/>
          <a:lstStyle/>
          <a:p>
            <a:fld id="{1726954F-82F0-48B8-A98F-64CB9DD36F8F}" type="datetimeFigureOut">
              <a:rPr lang="en-US" smtClean="0"/>
              <a:t>4/6/2024</a:t>
            </a:fld>
            <a:endParaRPr lang="en-US"/>
          </a:p>
        </p:txBody>
      </p:sp>
      <p:sp>
        <p:nvSpPr>
          <p:cNvPr id="5" name="Footer Placeholder 4">
            <a:extLst>
              <a:ext uri="{FF2B5EF4-FFF2-40B4-BE49-F238E27FC236}">
                <a16:creationId xmlns:a16="http://schemas.microsoft.com/office/drawing/2014/main" id="{B1637404-4419-495E-B6C9-20BFEB9523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E71C57-4C20-4520-BB6C-1B795D91A498}"/>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865622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EC8524-7C04-4C8A-892C-06C47CC05A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6D53247-D2BC-4998-846D-A57A686D66D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D1FAD3-2D3B-4412-A7A8-65EC8FFB1DBC}"/>
              </a:ext>
            </a:extLst>
          </p:cNvPr>
          <p:cNvSpPr>
            <a:spLocks noGrp="1"/>
          </p:cNvSpPr>
          <p:nvPr>
            <p:ph type="dt" sz="half" idx="10"/>
          </p:nvPr>
        </p:nvSpPr>
        <p:spPr/>
        <p:txBody>
          <a:bodyPr/>
          <a:lstStyle/>
          <a:p>
            <a:fld id="{1726954F-82F0-48B8-A98F-64CB9DD36F8F}" type="datetimeFigureOut">
              <a:rPr lang="en-US" smtClean="0"/>
              <a:t>4/6/2024</a:t>
            </a:fld>
            <a:endParaRPr lang="en-US"/>
          </a:p>
        </p:txBody>
      </p:sp>
      <p:sp>
        <p:nvSpPr>
          <p:cNvPr id="5" name="Footer Placeholder 4">
            <a:extLst>
              <a:ext uri="{FF2B5EF4-FFF2-40B4-BE49-F238E27FC236}">
                <a16:creationId xmlns:a16="http://schemas.microsoft.com/office/drawing/2014/main" id="{3011049F-B63E-4E2C-81A9-4EDC5A4974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16C4CD-CCCF-4118-852D-0AC690476F25}"/>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2494227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237A-182B-4E57-B2E4-B3480A2A8EF0}"/>
              </a:ext>
            </a:extLst>
          </p:cNvPr>
          <p:cNvSpPr>
            <a:spLocks noGrp="1"/>
          </p:cNvSpPr>
          <p:nvPr>
            <p:ph type="title"/>
          </p:nvPr>
        </p:nvSpPr>
        <p:spPr>
          <a:xfrm>
            <a:off x="680483" y="136525"/>
            <a:ext cx="10930269" cy="841669"/>
          </a:xfrm>
        </p:spPr>
        <p:txBody>
          <a:bodyPr/>
          <a:lstStyle>
            <a:lvl1pPr>
              <a:defRPr b="1" baseline="0">
                <a:latin typeface="Arial" panose="020B0604020202020204" pitchFamily="34" charset="0"/>
                <a:ea typeface="微软雅黑" panose="020B0503020204020204" pitchFamily="34" charset="-122"/>
              </a:defRPr>
            </a:lvl1pPr>
          </a:lstStyle>
          <a:p>
            <a:r>
              <a:rPr lang="en-US"/>
              <a:t>Click to edit Master title style</a:t>
            </a:r>
          </a:p>
        </p:txBody>
      </p:sp>
      <p:sp>
        <p:nvSpPr>
          <p:cNvPr id="3" name="Content Placeholder 2">
            <a:extLst>
              <a:ext uri="{FF2B5EF4-FFF2-40B4-BE49-F238E27FC236}">
                <a16:creationId xmlns:a16="http://schemas.microsoft.com/office/drawing/2014/main" id="{74149F53-5EE3-4189-A262-039F487B6534}"/>
              </a:ext>
            </a:extLst>
          </p:cNvPr>
          <p:cNvSpPr>
            <a:spLocks noGrp="1"/>
          </p:cNvSpPr>
          <p:nvPr>
            <p:ph idx="1"/>
          </p:nvPr>
        </p:nvSpPr>
        <p:spPr>
          <a:xfrm>
            <a:off x="680483" y="1160756"/>
            <a:ext cx="10930269" cy="5016207"/>
          </a:xfrm>
        </p:spPr>
        <p:txBody>
          <a:bodyPr/>
          <a:lstStyle>
            <a:lvl1pPr>
              <a:lnSpc>
                <a:spcPct val="100000"/>
              </a:lnSpc>
              <a:defRPr b="1" baseline="0">
                <a:ea typeface="微软雅黑" panose="020B0503020204020204" pitchFamily="34" charset="-122"/>
              </a:defRPr>
            </a:lvl1pPr>
            <a:lvl2pPr marL="685800" indent="-228600">
              <a:lnSpc>
                <a:spcPct val="100000"/>
              </a:lnSpc>
              <a:buFont typeface="Calibri" panose="020F0502020204030204" pitchFamily="34" charset="0"/>
              <a:buChar char="–"/>
              <a:defRPr baseline="0">
                <a:ea typeface="微软雅黑" panose="020B0503020204020204" pitchFamily="34" charset="-122"/>
              </a:defRPr>
            </a:lvl2pPr>
            <a:lvl3pPr>
              <a:lnSpc>
                <a:spcPct val="100000"/>
              </a:lnSpc>
              <a:defRPr baseline="0">
                <a:ea typeface="微软雅黑" panose="020B0503020204020204" pitchFamily="34" charset="-122"/>
              </a:defRPr>
            </a:lvl3pPr>
            <a:lvl4pPr>
              <a:lnSpc>
                <a:spcPct val="100000"/>
              </a:lnSpc>
              <a:defRPr baseline="0">
                <a:ea typeface="微软雅黑" panose="020B0503020204020204" pitchFamily="34" charset="-122"/>
              </a:defRPr>
            </a:lvl4pPr>
            <a:lvl5pPr>
              <a:lnSpc>
                <a:spcPct val="100000"/>
              </a:lnSpc>
              <a:defRPr baseline="0">
                <a:ea typeface="微软雅黑" panose="020B0503020204020204" pitchFamily="34" charset="-122"/>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5E27BA-14F8-4681-9ECC-A406F2ED9BB2}"/>
              </a:ext>
            </a:extLst>
          </p:cNvPr>
          <p:cNvSpPr>
            <a:spLocks noGrp="1"/>
          </p:cNvSpPr>
          <p:nvPr>
            <p:ph type="dt" sz="half" idx="10"/>
          </p:nvPr>
        </p:nvSpPr>
        <p:spPr/>
        <p:txBody>
          <a:bodyPr/>
          <a:lstStyle/>
          <a:p>
            <a:fld id="{1726954F-82F0-48B8-A98F-64CB9DD36F8F}" type="datetimeFigureOut">
              <a:rPr lang="en-US" smtClean="0"/>
              <a:t>4/6/2024</a:t>
            </a:fld>
            <a:endParaRPr lang="en-US"/>
          </a:p>
        </p:txBody>
      </p:sp>
      <p:sp>
        <p:nvSpPr>
          <p:cNvPr id="5" name="Footer Placeholder 4">
            <a:extLst>
              <a:ext uri="{FF2B5EF4-FFF2-40B4-BE49-F238E27FC236}">
                <a16:creationId xmlns:a16="http://schemas.microsoft.com/office/drawing/2014/main" id="{7C115851-E655-4CC8-AF2C-8E58020F24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64D001-C4FC-4D92-A2B8-26BF44D0F3D8}"/>
              </a:ext>
            </a:extLst>
          </p:cNvPr>
          <p:cNvSpPr>
            <a:spLocks noGrp="1"/>
          </p:cNvSpPr>
          <p:nvPr>
            <p:ph type="sldNum" sz="quarter" idx="12"/>
          </p:nvPr>
        </p:nvSpPr>
        <p:spPr/>
        <p:txBody>
          <a:bodyPr/>
          <a:lstStyle/>
          <a:p>
            <a:fld id="{B13F0FA4-29F4-4B1D-A16B-0D7169EBD889}" type="slidenum">
              <a:rPr lang="en-US" smtClean="0"/>
              <a:t>‹#›</a:t>
            </a:fld>
            <a:endParaRPr lang="en-US"/>
          </a:p>
        </p:txBody>
      </p:sp>
      <p:cxnSp>
        <p:nvCxnSpPr>
          <p:cNvPr id="10" name="Straight Connector 9">
            <a:extLst>
              <a:ext uri="{FF2B5EF4-FFF2-40B4-BE49-F238E27FC236}">
                <a16:creationId xmlns:a16="http://schemas.microsoft.com/office/drawing/2014/main" id="{499077BB-9C6C-493C-9ECE-7FEB704F43AC}"/>
              </a:ext>
            </a:extLst>
          </p:cNvPr>
          <p:cNvCxnSpPr>
            <a:cxnSpLocks/>
          </p:cNvCxnSpPr>
          <p:nvPr userDrawn="1"/>
        </p:nvCxnSpPr>
        <p:spPr>
          <a:xfrm flipV="1">
            <a:off x="510363" y="978199"/>
            <a:ext cx="11281144" cy="1"/>
          </a:xfrm>
          <a:prstGeom prst="line">
            <a:avLst/>
          </a:prstGeom>
          <a:ln w="22225"/>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19C0633-EFDF-45DA-B8DE-E48418A744EB}"/>
              </a:ext>
            </a:extLst>
          </p:cNvPr>
          <p:cNvCxnSpPr>
            <a:cxnSpLocks/>
            <a:stCxn id="4" idx="1"/>
          </p:cNvCxnSpPr>
          <p:nvPr userDrawn="1"/>
        </p:nvCxnSpPr>
        <p:spPr>
          <a:xfrm flipV="1">
            <a:off x="838200" y="6538912"/>
            <a:ext cx="10623698" cy="1"/>
          </a:xfrm>
          <a:prstGeom prst="line">
            <a:avLst/>
          </a:prstGeom>
          <a:ln w="15875"/>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54C8A285-4B10-4A08-8A84-09ACE5D2F94C}"/>
              </a:ext>
            </a:extLst>
          </p:cNvPr>
          <p:cNvSpPr/>
          <p:nvPr userDrawn="1"/>
        </p:nvSpPr>
        <p:spPr>
          <a:xfrm>
            <a:off x="3638992" y="6538912"/>
            <a:ext cx="4914015" cy="307777"/>
          </a:xfrm>
          <a:prstGeom prst="rect">
            <a:avLst/>
          </a:prstGeom>
        </p:spPr>
        <p:txBody>
          <a:bodyPr wrap="square">
            <a:spAutoFit/>
          </a:bodyPr>
          <a:lstStyle/>
          <a:p>
            <a:pPr algn="ctr"/>
            <a:r>
              <a:rPr lang="zh-CN" altLang="en-US" sz="1400" dirty="0">
                <a:solidFill>
                  <a:schemeClr val="tx1"/>
                </a:solidFill>
                <a:latin typeface="Microsoft YaHei" panose="020B0503020204020204" pitchFamily="34" charset="-122"/>
                <a:ea typeface="Microsoft YaHei" panose="020B0503020204020204" pitchFamily="34" charset="-122"/>
              </a:rPr>
              <a:t>第六章：</a:t>
            </a:r>
            <a:r>
              <a:rPr lang="zh-CN" altLang="en-US" sz="1400" i="0" dirty="0">
                <a:solidFill>
                  <a:schemeClr val="tx1"/>
                </a:solidFill>
                <a:latin typeface="Microsoft YaHei" panose="020B0503020204020204" pitchFamily="34" charset="-122"/>
                <a:ea typeface="Microsoft YaHei" panose="020B0503020204020204" pitchFamily="34" charset="-122"/>
              </a:rPr>
              <a:t>图计算</a:t>
            </a:r>
            <a:endParaRPr lang="en-US" sz="1400" i="0" dirty="0">
              <a:solidFill>
                <a:schemeClr val="tx1"/>
              </a:solidFill>
            </a:endParaRPr>
          </a:p>
        </p:txBody>
      </p:sp>
    </p:spTree>
    <p:extLst>
      <p:ext uri="{BB962C8B-B14F-4D97-AF65-F5344CB8AC3E}">
        <p14:creationId xmlns:p14="http://schemas.microsoft.com/office/powerpoint/2010/main" val="4109589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4EDF9-76A8-4431-93AD-2EB3A58CFC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F3D888-C69C-4D8C-ACFC-CD9FB4FFC989}"/>
              </a:ext>
            </a:extLst>
          </p:cNvPr>
          <p:cNvSpPr>
            <a:spLocks noGrp="1"/>
          </p:cNvSpPr>
          <p:nvPr>
            <p:ph type="dt" sz="half" idx="10"/>
          </p:nvPr>
        </p:nvSpPr>
        <p:spPr/>
        <p:txBody>
          <a:bodyPr/>
          <a:lstStyle/>
          <a:p>
            <a:fld id="{1726954F-82F0-48B8-A98F-64CB9DD36F8F}" type="datetimeFigureOut">
              <a:rPr lang="en-US" smtClean="0"/>
              <a:t>4/6/2024</a:t>
            </a:fld>
            <a:endParaRPr lang="en-US"/>
          </a:p>
        </p:txBody>
      </p:sp>
      <p:sp>
        <p:nvSpPr>
          <p:cNvPr id="4" name="Footer Placeholder 3">
            <a:extLst>
              <a:ext uri="{FF2B5EF4-FFF2-40B4-BE49-F238E27FC236}">
                <a16:creationId xmlns:a16="http://schemas.microsoft.com/office/drawing/2014/main" id="{63804ECA-A54A-4451-9BDB-BC4A4BD9ED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6F3E59D-C148-4E1D-8D0B-343F6EA75D28}"/>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3534724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1203C-1A66-49EB-A3FE-A746741120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65D7E97-D8B2-422B-8FDA-2B3A2DF7DC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0D0CD9E-F8C1-4E6B-A57C-F1CF8B3122EC}"/>
              </a:ext>
            </a:extLst>
          </p:cNvPr>
          <p:cNvSpPr>
            <a:spLocks noGrp="1"/>
          </p:cNvSpPr>
          <p:nvPr>
            <p:ph type="dt" sz="half" idx="10"/>
          </p:nvPr>
        </p:nvSpPr>
        <p:spPr/>
        <p:txBody>
          <a:bodyPr/>
          <a:lstStyle/>
          <a:p>
            <a:fld id="{1726954F-82F0-48B8-A98F-64CB9DD36F8F}" type="datetimeFigureOut">
              <a:rPr lang="en-US" smtClean="0"/>
              <a:t>4/6/2024</a:t>
            </a:fld>
            <a:endParaRPr lang="en-US"/>
          </a:p>
        </p:txBody>
      </p:sp>
      <p:sp>
        <p:nvSpPr>
          <p:cNvPr id="5" name="Footer Placeholder 4">
            <a:extLst>
              <a:ext uri="{FF2B5EF4-FFF2-40B4-BE49-F238E27FC236}">
                <a16:creationId xmlns:a16="http://schemas.microsoft.com/office/drawing/2014/main" id="{4F8DCA73-425C-4847-A021-2A4E2E5818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88714C-44E2-4EF0-AED7-308F99243D15}"/>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12584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A20DB-7F5D-4F34-855B-DCC67EC4BA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EBBDA6-8689-47FC-8883-08B4D70A03D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C5CABC-6D0F-48FE-91EC-5D71AE47746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A52347-459A-47C0-9A50-F0B7B56354D6}"/>
              </a:ext>
            </a:extLst>
          </p:cNvPr>
          <p:cNvSpPr>
            <a:spLocks noGrp="1"/>
          </p:cNvSpPr>
          <p:nvPr>
            <p:ph type="dt" sz="half" idx="10"/>
          </p:nvPr>
        </p:nvSpPr>
        <p:spPr/>
        <p:txBody>
          <a:bodyPr/>
          <a:lstStyle/>
          <a:p>
            <a:fld id="{1726954F-82F0-48B8-A98F-64CB9DD36F8F}" type="datetimeFigureOut">
              <a:rPr lang="en-US" smtClean="0"/>
              <a:t>4/6/2024</a:t>
            </a:fld>
            <a:endParaRPr lang="en-US"/>
          </a:p>
        </p:txBody>
      </p:sp>
      <p:sp>
        <p:nvSpPr>
          <p:cNvPr id="6" name="Footer Placeholder 5">
            <a:extLst>
              <a:ext uri="{FF2B5EF4-FFF2-40B4-BE49-F238E27FC236}">
                <a16:creationId xmlns:a16="http://schemas.microsoft.com/office/drawing/2014/main" id="{4C975A5D-ADB2-46E9-B004-2F48D5C491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09E9B2-B511-458C-8551-52CF235C6828}"/>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902038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F7848-8406-46AF-842C-C3F7E802FD2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B140F3-E2F4-43D4-AC65-64533A6202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C490802-C698-4E9A-89C3-0F8976D7555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60E65A-4C1E-4592-BAA0-79D9E1EF09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98F971B-F2FB-43CB-A5AE-CCFAF7F176D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2355AA6-DCBA-4750-85E1-135828F672EC}"/>
              </a:ext>
            </a:extLst>
          </p:cNvPr>
          <p:cNvSpPr>
            <a:spLocks noGrp="1"/>
          </p:cNvSpPr>
          <p:nvPr>
            <p:ph type="dt" sz="half" idx="10"/>
          </p:nvPr>
        </p:nvSpPr>
        <p:spPr/>
        <p:txBody>
          <a:bodyPr/>
          <a:lstStyle/>
          <a:p>
            <a:fld id="{1726954F-82F0-48B8-A98F-64CB9DD36F8F}" type="datetimeFigureOut">
              <a:rPr lang="en-US" smtClean="0"/>
              <a:t>4/6/2024</a:t>
            </a:fld>
            <a:endParaRPr lang="en-US"/>
          </a:p>
        </p:txBody>
      </p:sp>
      <p:sp>
        <p:nvSpPr>
          <p:cNvPr id="8" name="Footer Placeholder 7">
            <a:extLst>
              <a:ext uri="{FF2B5EF4-FFF2-40B4-BE49-F238E27FC236}">
                <a16:creationId xmlns:a16="http://schemas.microsoft.com/office/drawing/2014/main" id="{95240E6D-1BD9-4604-B37E-501667CC62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5C7A747-CB42-4100-B833-40B5A7827180}"/>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1565520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E6F93-F66C-4BBE-A32B-30B8204DD82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979D0CE-2055-4F68-86CB-40C7B1AA1B48}"/>
              </a:ext>
            </a:extLst>
          </p:cNvPr>
          <p:cNvSpPr>
            <a:spLocks noGrp="1"/>
          </p:cNvSpPr>
          <p:nvPr>
            <p:ph type="dt" sz="half" idx="10"/>
          </p:nvPr>
        </p:nvSpPr>
        <p:spPr/>
        <p:txBody>
          <a:bodyPr/>
          <a:lstStyle/>
          <a:p>
            <a:fld id="{1726954F-82F0-48B8-A98F-64CB9DD36F8F}" type="datetimeFigureOut">
              <a:rPr lang="en-US" smtClean="0"/>
              <a:t>4/6/2024</a:t>
            </a:fld>
            <a:endParaRPr lang="en-US"/>
          </a:p>
        </p:txBody>
      </p:sp>
      <p:sp>
        <p:nvSpPr>
          <p:cNvPr id="4" name="Footer Placeholder 3">
            <a:extLst>
              <a:ext uri="{FF2B5EF4-FFF2-40B4-BE49-F238E27FC236}">
                <a16:creationId xmlns:a16="http://schemas.microsoft.com/office/drawing/2014/main" id="{DC7DD44B-FFFE-4CA3-9633-E3F1004DA1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4057938-A244-42E7-9FB5-536F921B14EC}"/>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1682046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01F106-6604-4D1D-BC7D-E201AB5B53FD}"/>
              </a:ext>
            </a:extLst>
          </p:cNvPr>
          <p:cNvSpPr>
            <a:spLocks noGrp="1"/>
          </p:cNvSpPr>
          <p:nvPr>
            <p:ph type="dt" sz="half" idx="10"/>
          </p:nvPr>
        </p:nvSpPr>
        <p:spPr/>
        <p:txBody>
          <a:bodyPr/>
          <a:lstStyle/>
          <a:p>
            <a:fld id="{1726954F-82F0-48B8-A98F-64CB9DD36F8F}" type="datetimeFigureOut">
              <a:rPr lang="en-US" smtClean="0"/>
              <a:t>4/6/2024</a:t>
            </a:fld>
            <a:endParaRPr lang="en-US"/>
          </a:p>
        </p:txBody>
      </p:sp>
      <p:sp>
        <p:nvSpPr>
          <p:cNvPr id="3" name="Footer Placeholder 2">
            <a:extLst>
              <a:ext uri="{FF2B5EF4-FFF2-40B4-BE49-F238E27FC236}">
                <a16:creationId xmlns:a16="http://schemas.microsoft.com/office/drawing/2014/main" id="{EF62908F-FEBC-448F-AC87-BBBBC9EE78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FF871D-B829-47F7-843A-050DFD05ADE1}"/>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2286162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74E40-950E-48FE-AC43-2B41612610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999511-3DA9-4BA7-B263-FC5A0931F0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FD738A-234F-4F24-B2AD-A93FFC9A9E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E45D562-9EC5-4B46-8365-7939A62339C5}"/>
              </a:ext>
            </a:extLst>
          </p:cNvPr>
          <p:cNvSpPr>
            <a:spLocks noGrp="1"/>
          </p:cNvSpPr>
          <p:nvPr>
            <p:ph type="dt" sz="half" idx="10"/>
          </p:nvPr>
        </p:nvSpPr>
        <p:spPr/>
        <p:txBody>
          <a:bodyPr/>
          <a:lstStyle/>
          <a:p>
            <a:fld id="{1726954F-82F0-48B8-A98F-64CB9DD36F8F}" type="datetimeFigureOut">
              <a:rPr lang="en-US" smtClean="0"/>
              <a:t>4/6/2024</a:t>
            </a:fld>
            <a:endParaRPr lang="en-US"/>
          </a:p>
        </p:txBody>
      </p:sp>
      <p:sp>
        <p:nvSpPr>
          <p:cNvPr id="6" name="Footer Placeholder 5">
            <a:extLst>
              <a:ext uri="{FF2B5EF4-FFF2-40B4-BE49-F238E27FC236}">
                <a16:creationId xmlns:a16="http://schemas.microsoft.com/office/drawing/2014/main" id="{50C3A9F7-DF00-40F5-9E5C-51785EBA42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CD3B66-988F-4FA6-98E1-FA8908A8E31D}"/>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2759031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29CA7C-E69B-468C-9A28-EEC29AC567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4867C31-1BC0-4665-8605-5AB326B1D7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433062-91E2-4A4D-BB83-12FD87DB19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26954F-82F0-48B8-A98F-64CB9DD36F8F}" type="datetimeFigureOut">
              <a:rPr lang="en-US" smtClean="0"/>
              <a:t>4/6/2024</a:t>
            </a:fld>
            <a:endParaRPr lang="en-US"/>
          </a:p>
        </p:txBody>
      </p:sp>
      <p:sp>
        <p:nvSpPr>
          <p:cNvPr id="5" name="Footer Placeholder 4">
            <a:extLst>
              <a:ext uri="{FF2B5EF4-FFF2-40B4-BE49-F238E27FC236}">
                <a16:creationId xmlns:a16="http://schemas.microsoft.com/office/drawing/2014/main" id="{50C9969D-CBEF-4B19-9BB4-BB878169A7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6FC00C6-DB87-4BE9-8628-CCD753433D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3F0FA4-29F4-4B1D-A16B-0D7169EBD889}" type="slidenum">
              <a:rPr lang="en-US" smtClean="0"/>
              <a:t>‹#›</a:t>
            </a:fld>
            <a:endParaRPr lang="en-US"/>
          </a:p>
        </p:txBody>
      </p:sp>
    </p:spTree>
    <p:extLst>
      <p:ext uri="{BB962C8B-B14F-4D97-AF65-F5344CB8AC3E}">
        <p14:creationId xmlns:p14="http://schemas.microsoft.com/office/powerpoint/2010/main" val="9050236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jpe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81.png"/><Relationship Id="rId4" Type="http://schemas.openxmlformats.org/officeDocument/2006/relationships/image" Target="../media/image83.png"/></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developer.nvidia.com/hpc-application-performance" TargetMode="External"/><Relationship Id="rId4" Type="http://schemas.openxmlformats.org/officeDocument/2006/relationships/image" Target="../media/image88.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4ECB360-467F-4A4D-9BC3-D07C76B6D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2"/>
            <a:ext cx="12192000" cy="6861544"/>
          </a:xfrm>
          <a:prstGeom prst="rect">
            <a:avLst/>
          </a:prstGeom>
        </p:spPr>
      </p:pic>
      <p:sp>
        <p:nvSpPr>
          <p:cNvPr id="2" name="Title 1">
            <a:extLst>
              <a:ext uri="{FF2B5EF4-FFF2-40B4-BE49-F238E27FC236}">
                <a16:creationId xmlns:a16="http://schemas.microsoft.com/office/drawing/2014/main" id="{2C24BA44-805B-4549-AC7D-EFD3D800D232}"/>
              </a:ext>
            </a:extLst>
          </p:cNvPr>
          <p:cNvSpPr>
            <a:spLocks noGrp="1"/>
          </p:cNvSpPr>
          <p:nvPr>
            <p:ph type="ctrTitle"/>
          </p:nvPr>
        </p:nvSpPr>
        <p:spPr>
          <a:xfrm>
            <a:off x="0" y="1931690"/>
            <a:ext cx="12192000" cy="2343254"/>
          </a:xfrm>
          <a:solidFill>
            <a:schemeClr val="accent1">
              <a:alpha val="92000"/>
            </a:schemeClr>
          </a:solidFill>
        </p:spPr>
        <p:txBody>
          <a:bodyPr anchor="t">
            <a:normAutofit/>
          </a:bodyPr>
          <a:lstStyle/>
          <a:p>
            <a:pPr>
              <a:lnSpc>
                <a:spcPct val="100000"/>
              </a:lnSpc>
            </a:pPr>
            <a:r>
              <a:rPr lang="ja-JP" altLang="en-US" sz="7200" b="1" spc="1000" dirty="0">
                <a:solidFill>
                  <a:schemeClr val="bg1"/>
                </a:solidFill>
                <a:latin typeface="Arial" panose="020B0604020202020204" pitchFamily="34" charset="0"/>
                <a:ea typeface="Microsoft YaHei" panose="020B0503020204020204" pitchFamily="34" charset="-122"/>
              </a:rPr>
              <a:t>大数据</a:t>
            </a:r>
            <a:r>
              <a:rPr lang="zh-CN" altLang="en-US" sz="7200" b="1" spc="1000" dirty="0">
                <a:solidFill>
                  <a:schemeClr val="bg1"/>
                </a:solidFill>
                <a:latin typeface="Arial" panose="020B0604020202020204" pitchFamily="34" charset="0"/>
                <a:ea typeface="Microsoft YaHei" panose="020B0503020204020204" pitchFamily="34" charset="-122"/>
              </a:rPr>
              <a:t>处理</a:t>
            </a:r>
            <a:r>
              <a:rPr lang="en-US" altLang="zh-CN" sz="7200" spc="1000" dirty="0">
                <a:solidFill>
                  <a:schemeClr val="bg1"/>
                </a:solidFill>
                <a:latin typeface="Arial" panose="020B0604020202020204" pitchFamily="34" charset="0"/>
                <a:ea typeface="Microsoft YaHei" panose="020B0503020204020204" pitchFamily="34" charset="-122"/>
              </a:rPr>
              <a:t/>
            </a:r>
            <a:br>
              <a:rPr lang="en-US" altLang="zh-CN" sz="7200" spc="1000" dirty="0">
                <a:solidFill>
                  <a:schemeClr val="bg1"/>
                </a:solidFill>
                <a:latin typeface="Arial" panose="020B0604020202020204" pitchFamily="34" charset="0"/>
                <a:ea typeface="Microsoft YaHei" panose="020B0503020204020204" pitchFamily="34" charset="-122"/>
              </a:rPr>
            </a:br>
            <a:r>
              <a:rPr lang="en-US" altLang="zh-CN" sz="4000" spc="100" dirty="0">
                <a:solidFill>
                  <a:schemeClr val="bg1"/>
                </a:solidFill>
                <a:latin typeface="Arial" panose="020B0604020202020204" pitchFamily="34" charset="0"/>
                <a:ea typeface="Microsoft YaHei" panose="020B0503020204020204" pitchFamily="34" charset="-122"/>
              </a:rPr>
              <a:t>2024</a:t>
            </a:r>
            <a:r>
              <a:rPr lang="zh-CN" altLang="en-US" sz="4000" spc="100" dirty="0">
                <a:solidFill>
                  <a:schemeClr val="bg1"/>
                </a:solidFill>
                <a:latin typeface="Arial" panose="020B0604020202020204" pitchFamily="34" charset="0"/>
                <a:ea typeface="Microsoft YaHei" panose="020B0503020204020204" pitchFamily="34" charset="-122"/>
              </a:rPr>
              <a:t>春</a:t>
            </a:r>
            <a:endParaRPr lang="en-US" sz="7200" spc="100" dirty="0">
              <a:solidFill>
                <a:schemeClr val="bg1"/>
              </a:solidFill>
              <a:latin typeface="Arial" panose="020B0604020202020204" pitchFamily="34" charset="0"/>
            </a:endParaRPr>
          </a:p>
        </p:txBody>
      </p:sp>
      <p:pic>
        <p:nvPicPr>
          <p:cNvPr id="15" name="图片 23" descr="图片包含 游戏机, 画&#10;&#10;描述已自动生成">
            <a:extLst>
              <a:ext uri="{FF2B5EF4-FFF2-40B4-BE49-F238E27FC236}">
                <a16:creationId xmlns:a16="http://schemas.microsoft.com/office/drawing/2014/main" id="{8FA209AF-FD11-4194-BC5D-D88C1D7F21E9}"/>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297382" y="53162"/>
            <a:ext cx="3816841" cy="939140"/>
          </a:xfrm>
          <a:prstGeom prst="rect">
            <a:avLst/>
          </a:prstGeom>
          <a:solidFill>
            <a:schemeClr val="bg1">
              <a:alpha val="11000"/>
            </a:schemeClr>
          </a:solidFill>
        </p:spPr>
      </p:pic>
      <p:pic>
        <p:nvPicPr>
          <p:cNvPr id="19" name="Picture 18">
            <a:extLst>
              <a:ext uri="{FF2B5EF4-FFF2-40B4-BE49-F238E27FC236}">
                <a16:creationId xmlns:a16="http://schemas.microsoft.com/office/drawing/2014/main" id="{6B0C0DC3-BD70-495B-A46E-A5CAC2B7DD52}"/>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898931" y="4376348"/>
            <a:ext cx="2018530" cy="1051318"/>
          </a:xfrm>
          <a:prstGeom prst="rect">
            <a:avLst/>
          </a:prstGeom>
          <a:solidFill>
            <a:schemeClr val="bg1"/>
          </a:solidFill>
        </p:spPr>
      </p:pic>
      <p:pic>
        <p:nvPicPr>
          <p:cNvPr id="21" name="Picture 20">
            <a:extLst>
              <a:ext uri="{FF2B5EF4-FFF2-40B4-BE49-F238E27FC236}">
                <a16:creationId xmlns:a16="http://schemas.microsoft.com/office/drawing/2014/main" id="{0ECEB80F-30BB-48B1-9751-7745A5B2A6F8}"/>
              </a:ext>
            </a:extLst>
          </p:cNvPr>
          <p:cNvPicPr>
            <a:picLocks noChangeAspect="1"/>
          </p:cNvPicPr>
          <p:nvPr/>
        </p:nvPicPr>
        <p:blipFill rotWithShape="1">
          <a:blip r:embed="rId5">
            <a:extLst>
              <a:ext uri="{28A0092B-C50C-407E-A947-70E740481C1C}">
                <a14:useLocalDpi xmlns:a14="http://schemas.microsoft.com/office/drawing/2010/main" val="0"/>
              </a:ext>
            </a:extLst>
          </a:blip>
          <a:srcRect l="19716" r="19717"/>
          <a:stretch/>
        </p:blipFill>
        <p:spPr>
          <a:xfrm>
            <a:off x="4061385" y="5742751"/>
            <a:ext cx="1237286" cy="1098315"/>
          </a:xfrm>
          <a:prstGeom prst="rect">
            <a:avLst/>
          </a:prstGeom>
        </p:spPr>
      </p:pic>
      <p:pic>
        <p:nvPicPr>
          <p:cNvPr id="23" name="Picture 22">
            <a:extLst>
              <a:ext uri="{FF2B5EF4-FFF2-40B4-BE49-F238E27FC236}">
                <a16:creationId xmlns:a16="http://schemas.microsoft.com/office/drawing/2014/main" id="{DC391FCD-DEA5-4E7C-B471-88AAFBFF219E}"/>
              </a:ext>
            </a:extLst>
          </p:cNvPr>
          <p:cNvPicPr>
            <a:picLocks noChangeAspect="1"/>
          </p:cNvPicPr>
          <p:nvPr/>
        </p:nvPicPr>
        <p:blipFill rotWithShape="1">
          <a:blip r:embed="rId6">
            <a:extLst>
              <a:ext uri="{28A0092B-C50C-407E-A947-70E740481C1C}">
                <a14:useLocalDpi xmlns:a14="http://schemas.microsoft.com/office/drawing/2010/main" val="0"/>
              </a:ext>
            </a:extLst>
          </a:blip>
          <a:srcRect t="33735" b="32880"/>
          <a:stretch/>
        </p:blipFill>
        <p:spPr>
          <a:xfrm>
            <a:off x="5383838" y="5874382"/>
            <a:ext cx="3733992" cy="907380"/>
          </a:xfrm>
          <a:prstGeom prst="rect">
            <a:avLst/>
          </a:prstGeom>
          <a:solidFill>
            <a:schemeClr val="bg1"/>
          </a:solidFill>
        </p:spPr>
      </p:pic>
      <p:pic>
        <p:nvPicPr>
          <p:cNvPr id="25" name="Picture 24">
            <a:extLst>
              <a:ext uri="{FF2B5EF4-FFF2-40B4-BE49-F238E27FC236}">
                <a16:creationId xmlns:a16="http://schemas.microsoft.com/office/drawing/2014/main" id="{D64CEEE9-9DCC-4372-8EA3-81C12039CDC9}"/>
              </a:ext>
            </a:extLst>
          </p:cNvPr>
          <p:cNvPicPr>
            <a:picLocks noChangeAspect="1"/>
          </p:cNvPicPr>
          <p:nvPr/>
        </p:nvPicPr>
        <p:blipFill rotWithShape="1">
          <a:blip r:embed="rId7">
            <a:extLst>
              <a:ext uri="{28A0092B-C50C-407E-A947-70E740481C1C}">
                <a14:useLocalDpi xmlns:a14="http://schemas.microsoft.com/office/drawing/2010/main" val="0"/>
              </a:ext>
            </a:extLst>
          </a:blip>
          <a:srcRect t="34226" b="36216"/>
          <a:stretch/>
        </p:blipFill>
        <p:spPr>
          <a:xfrm>
            <a:off x="188844" y="6024473"/>
            <a:ext cx="2540620" cy="750955"/>
          </a:xfrm>
          <a:prstGeom prst="rect">
            <a:avLst/>
          </a:prstGeom>
        </p:spPr>
      </p:pic>
      <p:pic>
        <p:nvPicPr>
          <p:cNvPr id="27" name="Picture 26">
            <a:extLst>
              <a:ext uri="{FF2B5EF4-FFF2-40B4-BE49-F238E27FC236}">
                <a16:creationId xmlns:a16="http://schemas.microsoft.com/office/drawing/2014/main" id="{CDCACF0E-0699-4375-80A6-21FEB9A65080}"/>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5938113" y="4763754"/>
            <a:ext cx="2511136" cy="881101"/>
          </a:xfrm>
          <a:prstGeom prst="rect">
            <a:avLst/>
          </a:prstGeom>
          <a:solidFill>
            <a:schemeClr val="bg1"/>
          </a:solidFill>
        </p:spPr>
      </p:pic>
      <p:pic>
        <p:nvPicPr>
          <p:cNvPr id="31" name="Picture 30">
            <a:extLst>
              <a:ext uri="{FF2B5EF4-FFF2-40B4-BE49-F238E27FC236}">
                <a16:creationId xmlns:a16="http://schemas.microsoft.com/office/drawing/2014/main" id="{4602160A-6548-4A9E-9A8D-FEA724877D17}"/>
              </a:ext>
            </a:extLst>
          </p:cNvPr>
          <p:cNvPicPr>
            <a:picLocks noChangeAspect="1"/>
          </p:cNvPicPr>
          <p:nvPr/>
        </p:nvPicPr>
        <p:blipFill rotWithShape="1">
          <a:blip r:embed="rId9" cstate="hqprint">
            <a:extLst>
              <a:ext uri="{28A0092B-C50C-407E-A947-70E740481C1C}">
                <a14:useLocalDpi xmlns:a14="http://schemas.microsoft.com/office/drawing/2010/main" val="0"/>
              </a:ext>
            </a:extLst>
          </a:blip>
          <a:srcRect l="19086" r="18631"/>
          <a:stretch/>
        </p:blipFill>
        <p:spPr>
          <a:xfrm>
            <a:off x="132155" y="4340345"/>
            <a:ext cx="1284664" cy="1110651"/>
          </a:xfrm>
          <a:prstGeom prst="rect">
            <a:avLst/>
          </a:prstGeom>
          <a:solidFill>
            <a:schemeClr val="bg1"/>
          </a:solidFill>
        </p:spPr>
      </p:pic>
      <p:pic>
        <p:nvPicPr>
          <p:cNvPr id="37" name="Picture 36">
            <a:extLst>
              <a:ext uri="{FF2B5EF4-FFF2-40B4-BE49-F238E27FC236}">
                <a16:creationId xmlns:a16="http://schemas.microsoft.com/office/drawing/2014/main" id="{20661360-F92B-4208-9BCA-247750B67A6B}"/>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9659622" y="5582725"/>
            <a:ext cx="1778633" cy="1192703"/>
          </a:xfrm>
          <a:prstGeom prst="rect">
            <a:avLst/>
          </a:prstGeom>
          <a:solidFill>
            <a:schemeClr val="bg1"/>
          </a:solidFill>
        </p:spPr>
      </p:pic>
      <p:pic>
        <p:nvPicPr>
          <p:cNvPr id="39" name="Picture 38">
            <a:extLst>
              <a:ext uri="{FF2B5EF4-FFF2-40B4-BE49-F238E27FC236}">
                <a16:creationId xmlns:a16="http://schemas.microsoft.com/office/drawing/2014/main" id="{9202B0B6-B45B-4184-BD60-60ACAED78B4E}"/>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8297382" y="4340345"/>
            <a:ext cx="1525353" cy="1525353"/>
          </a:xfrm>
          <a:prstGeom prst="rect">
            <a:avLst/>
          </a:prstGeom>
        </p:spPr>
      </p:pic>
      <p:pic>
        <p:nvPicPr>
          <p:cNvPr id="41" name="Picture 40">
            <a:extLst>
              <a:ext uri="{FF2B5EF4-FFF2-40B4-BE49-F238E27FC236}">
                <a16:creationId xmlns:a16="http://schemas.microsoft.com/office/drawing/2014/main" id="{BF8FF2C6-3933-4A9F-95E1-3BA1F6D96AE0}"/>
              </a:ext>
            </a:extLst>
          </p:cNvPr>
          <p:cNvPicPr>
            <a:picLocks noChangeAspect="1"/>
          </p:cNvPicPr>
          <p:nvPr/>
        </p:nvPicPr>
        <p:blipFill rotWithShape="1">
          <a:blip r:embed="rId12" cstate="hqprint">
            <a:extLst>
              <a:ext uri="{28A0092B-C50C-407E-A947-70E740481C1C}">
                <a14:useLocalDpi xmlns:a14="http://schemas.microsoft.com/office/drawing/2010/main" val="0"/>
              </a:ext>
            </a:extLst>
          </a:blip>
          <a:srcRect l="14479" r="17114"/>
          <a:stretch/>
        </p:blipFill>
        <p:spPr>
          <a:xfrm>
            <a:off x="4235507" y="4340345"/>
            <a:ext cx="1525352" cy="1046685"/>
          </a:xfrm>
          <a:prstGeom prst="rect">
            <a:avLst/>
          </a:prstGeom>
          <a:solidFill>
            <a:schemeClr val="bg1"/>
          </a:solidFill>
        </p:spPr>
      </p:pic>
      <p:pic>
        <p:nvPicPr>
          <p:cNvPr id="43" name="Picture 42">
            <a:extLst>
              <a:ext uri="{FF2B5EF4-FFF2-40B4-BE49-F238E27FC236}">
                <a16:creationId xmlns:a16="http://schemas.microsoft.com/office/drawing/2014/main" id="{3CFD389D-4464-4DD3-B720-CDE5A7EB8A19}"/>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1507777" y="4329736"/>
            <a:ext cx="2653565" cy="734381"/>
          </a:xfrm>
          <a:prstGeom prst="rect">
            <a:avLst/>
          </a:prstGeom>
        </p:spPr>
      </p:pic>
      <p:pic>
        <p:nvPicPr>
          <p:cNvPr id="45" name="Picture 44">
            <a:extLst>
              <a:ext uri="{FF2B5EF4-FFF2-40B4-BE49-F238E27FC236}">
                <a16:creationId xmlns:a16="http://schemas.microsoft.com/office/drawing/2014/main" id="{B797A807-01CB-4D1D-AA72-AE8CF92570CA}"/>
              </a:ext>
            </a:extLst>
          </p:cNvPr>
          <p:cNvPicPr>
            <a:picLocks noChangeAspect="1"/>
          </p:cNvPicPr>
          <p:nvPr/>
        </p:nvPicPr>
        <p:blipFill rotWithShape="1">
          <a:blip r:embed="rId14">
            <a:extLst>
              <a:ext uri="{28A0092B-C50C-407E-A947-70E740481C1C}">
                <a14:useLocalDpi xmlns:a14="http://schemas.microsoft.com/office/drawing/2010/main" val="0"/>
              </a:ext>
            </a:extLst>
          </a:blip>
          <a:srcRect l="1" r="-3433"/>
          <a:stretch/>
        </p:blipFill>
        <p:spPr>
          <a:xfrm>
            <a:off x="1878037" y="5183878"/>
            <a:ext cx="2295428" cy="810020"/>
          </a:xfrm>
          <a:prstGeom prst="rect">
            <a:avLst/>
          </a:prstGeom>
          <a:solidFill>
            <a:schemeClr val="bg1"/>
          </a:solidFill>
        </p:spPr>
      </p:pic>
      <p:sp>
        <p:nvSpPr>
          <p:cNvPr id="52" name="矩形 1">
            <a:extLst>
              <a:ext uri="{FF2B5EF4-FFF2-40B4-BE49-F238E27FC236}">
                <a16:creationId xmlns:a16="http://schemas.microsoft.com/office/drawing/2014/main" id="{6539CF2D-F07E-4027-B20B-D38E2566454F}"/>
              </a:ext>
            </a:extLst>
          </p:cNvPr>
          <p:cNvSpPr/>
          <p:nvPr/>
        </p:nvSpPr>
        <p:spPr>
          <a:xfrm>
            <a:off x="3624928" y="3679197"/>
            <a:ext cx="4942145" cy="584775"/>
          </a:xfrm>
          <a:prstGeom prst="rect">
            <a:avLst/>
          </a:prstGeom>
        </p:spPr>
        <p:txBody>
          <a:bodyPr wrap="square">
            <a:spAutoFit/>
          </a:bodyPr>
          <a:lstStyle/>
          <a:p>
            <a:pPr algn="ctr"/>
            <a:r>
              <a:rPr lang="en-US" altLang="zh-CN" sz="3200" b="1" spc="100" dirty="0">
                <a:solidFill>
                  <a:schemeClr val="bg1"/>
                </a:solidFill>
                <a:latin typeface="Arial" panose="020B0604020202020204" pitchFamily="34" charset="0"/>
                <a:ea typeface="微软雅黑" panose="020B0503020204020204" pitchFamily="34" charset="-122"/>
              </a:rPr>
              <a:t>#6: </a:t>
            </a:r>
            <a:r>
              <a:rPr lang="zh-CN" altLang="en-US" sz="3200" b="1" spc="100" dirty="0">
                <a:solidFill>
                  <a:schemeClr val="bg1"/>
                </a:solidFill>
                <a:latin typeface="Arial" panose="020B0604020202020204" pitchFamily="34" charset="0"/>
                <a:ea typeface="微软雅黑" panose="020B0503020204020204" pitchFamily="34" charset="-122"/>
              </a:rPr>
              <a:t>图计算</a:t>
            </a:r>
            <a:endParaRPr lang="zh-CN" altLang="en-US" sz="3200" b="1" spc="100"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16992849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a:t>案例（二）：单源点最短路径算法</a:t>
            </a:r>
            <a:endParaRPr lang="en-US" dirty="0"/>
          </a:p>
        </p:txBody>
      </p:sp>
      <p:sp>
        <p:nvSpPr>
          <p:cNvPr id="4" name="内容占位符 3">
            <a:extLst>
              <a:ext uri="{FF2B5EF4-FFF2-40B4-BE49-F238E27FC236}">
                <a16:creationId xmlns:a16="http://schemas.microsoft.com/office/drawing/2014/main" id="{5315B4A0-999A-4B39-8E36-EC4D0BDF63C9}"/>
              </a:ext>
            </a:extLst>
          </p:cNvPr>
          <p:cNvSpPr>
            <a:spLocks noGrp="1"/>
          </p:cNvSpPr>
          <p:nvPr>
            <p:ph idx="1"/>
          </p:nvPr>
        </p:nvSpPr>
        <p:spPr>
          <a:xfrm>
            <a:off x="281131" y="978194"/>
            <a:ext cx="5236355" cy="5697244"/>
          </a:xfrm>
        </p:spPr>
        <p:txBody>
          <a:bodyPr>
            <a:normAutofit fontScale="85000" lnSpcReduction="20000"/>
          </a:bodyPr>
          <a:lstStyle/>
          <a:p>
            <a:pPr marL="0" indent="0">
              <a:buNone/>
            </a:pPr>
            <a:r>
              <a:rPr lang="zh-CN" altLang="en-US" dirty="0"/>
              <a:t>非图计算实现方法：</a:t>
            </a:r>
            <a:r>
              <a:rPr lang="en-US" altLang="zh-CN" dirty="0">
                <a:solidFill>
                  <a:srgbClr val="C00000"/>
                </a:solidFill>
              </a:rPr>
              <a:t>Dijkstra</a:t>
            </a:r>
            <a:r>
              <a:rPr lang="zh-CN" altLang="en-US" dirty="0">
                <a:solidFill>
                  <a:srgbClr val="C00000"/>
                </a:solidFill>
              </a:rPr>
              <a:t>算法</a:t>
            </a:r>
          </a:p>
          <a:p>
            <a:pPr marL="514350" indent="-514350">
              <a:buFont typeface="+mj-lt"/>
              <a:buAutoNum type="arabicPeriod"/>
            </a:pPr>
            <a:r>
              <a:rPr lang="zh-CN" altLang="en-US" b="0" dirty="0"/>
              <a:t>初始时，</a:t>
            </a:r>
            <a:r>
              <a:rPr lang="en-US" altLang="zh-CN" b="0" dirty="0"/>
              <a:t>S</a:t>
            </a:r>
            <a:r>
              <a:rPr lang="zh-CN" altLang="en-US" b="0" dirty="0"/>
              <a:t>只包含起点</a:t>
            </a:r>
            <a:r>
              <a:rPr lang="en-US" altLang="zh-CN" b="0" dirty="0"/>
              <a:t>s</a:t>
            </a:r>
            <a:r>
              <a:rPr lang="zh-CN" altLang="en-US" b="0" dirty="0"/>
              <a:t>；</a:t>
            </a:r>
            <a:r>
              <a:rPr lang="en-US" altLang="zh-CN" b="0" dirty="0"/>
              <a:t>U</a:t>
            </a:r>
            <a:r>
              <a:rPr lang="zh-CN" altLang="en-US" b="0" dirty="0"/>
              <a:t>包含除</a:t>
            </a:r>
            <a:r>
              <a:rPr lang="en-US" altLang="zh-CN" b="0" dirty="0"/>
              <a:t>s</a:t>
            </a:r>
            <a:r>
              <a:rPr lang="zh-CN" altLang="en-US" b="0" dirty="0"/>
              <a:t>外的其他顶点，且</a:t>
            </a:r>
            <a:r>
              <a:rPr lang="en-US" altLang="zh-CN" b="0" dirty="0"/>
              <a:t>U</a:t>
            </a:r>
            <a:r>
              <a:rPr lang="zh-CN" altLang="en-US" b="0" dirty="0"/>
              <a:t>中顶点的距离为”起点</a:t>
            </a:r>
            <a:r>
              <a:rPr lang="en-US" altLang="zh-CN" b="0" dirty="0"/>
              <a:t>s</a:t>
            </a:r>
            <a:r>
              <a:rPr lang="zh-CN" altLang="en-US" b="0" dirty="0"/>
              <a:t>到该顶点的距离”</a:t>
            </a:r>
            <a:r>
              <a:rPr lang="en-US" altLang="zh-CN" b="0" dirty="0"/>
              <a:t>[</a:t>
            </a:r>
            <a:r>
              <a:rPr lang="zh-CN" altLang="en-US" b="0" dirty="0"/>
              <a:t>例如，</a:t>
            </a:r>
            <a:r>
              <a:rPr lang="en-US" altLang="zh-CN" b="0" dirty="0"/>
              <a:t>U</a:t>
            </a:r>
            <a:r>
              <a:rPr lang="zh-CN" altLang="en-US" b="0" dirty="0"/>
              <a:t>中顶点</a:t>
            </a:r>
            <a:r>
              <a:rPr lang="en-US" altLang="zh-CN" b="0" dirty="0"/>
              <a:t>v</a:t>
            </a:r>
            <a:r>
              <a:rPr lang="zh-CN" altLang="en-US" b="0" dirty="0"/>
              <a:t>的距离为</a:t>
            </a:r>
            <a:r>
              <a:rPr lang="en-US" altLang="zh-CN" b="0" dirty="0"/>
              <a:t>(</a:t>
            </a:r>
            <a:r>
              <a:rPr lang="en-US" altLang="zh-CN" b="0" dirty="0" err="1"/>
              <a:t>s,v</a:t>
            </a:r>
            <a:r>
              <a:rPr lang="en-US" altLang="zh-CN" b="0" dirty="0"/>
              <a:t>)</a:t>
            </a:r>
            <a:r>
              <a:rPr lang="zh-CN" altLang="en-US" b="0" dirty="0"/>
              <a:t>的长度，然后</a:t>
            </a:r>
            <a:r>
              <a:rPr lang="en-US" altLang="zh-CN" b="0" dirty="0"/>
              <a:t>s</a:t>
            </a:r>
            <a:r>
              <a:rPr lang="zh-CN" altLang="en-US" b="0" dirty="0"/>
              <a:t>和</a:t>
            </a:r>
            <a:r>
              <a:rPr lang="en-US" altLang="zh-CN" b="0" dirty="0"/>
              <a:t>v</a:t>
            </a:r>
            <a:r>
              <a:rPr lang="zh-CN" altLang="en-US" b="0" dirty="0"/>
              <a:t>不相邻，则</a:t>
            </a:r>
            <a:r>
              <a:rPr lang="en-US" altLang="zh-CN" b="0" dirty="0"/>
              <a:t>v</a:t>
            </a:r>
            <a:r>
              <a:rPr lang="zh-CN" altLang="en-US" b="0" dirty="0"/>
              <a:t>的距离为∞</a:t>
            </a:r>
            <a:r>
              <a:rPr lang="en-US" altLang="zh-CN" b="0" dirty="0"/>
              <a:t>]</a:t>
            </a:r>
            <a:r>
              <a:rPr lang="zh-CN" altLang="en-US" b="0" dirty="0"/>
              <a:t>。</a:t>
            </a:r>
          </a:p>
          <a:p>
            <a:pPr marL="514350" indent="-514350">
              <a:buFont typeface="+mj-lt"/>
              <a:buAutoNum type="arabicPeriod"/>
            </a:pPr>
            <a:r>
              <a:rPr lang="zh-CN" altLang="en-US" b="0" dirty="0"/>
              <a:t>从</a:t>
            </a:r>
            <a:r>
              <a:rPr lang="en-US" altLang="zh-CN" b="0" dirty="0"/>
              <a:t>U</a:t>
            </a:r>
            <a:r>
              <a:rPr lang="zh-CN" altLang="en-US" b="0" dirty="0"/>
              <a:t>中选出”距离最短的顶点</a:t>
            </a:r>
            <a:r>
              <a:rPr lang="en-US" altLang="zh-CN" b="0" dirty="0"/>
              <a:t>k”</a:t>
            </a:r>
            <a:r>
              <a:rPr lang="zh-CN" altLang="en-US" b="0" dirty="0"/>
              <a:t>，并将顶点</a:t>
            </a:r>
            <a:r>
              <a:rPr lang="en-US" altLang="zh-CN" b="0" dirty="0"/>
              <a:t>k</a:t>
            </a:r>
            <a:r>
              <a:rPr lang="zh-CN" altLang="en-US" b="0" dirty="0"/>
              <a:t>加入到</a:t>
            </a:r>
            <a:r>
              <a:rPr lang="en-US" altLang="zh-CN" b="0" dirty="0"/>
              <a:t>S</a:t>
            </a:r>
            <a:r>
              <a:rPr lang="zh-CN" altLang="en-US" b="0" dirty="0"/>
              <a:t>中；同时，从</a:t>
            </a:r>
            <a:r>
              <a:rPr lang="en-US" altLang="zh-CN" b="0" dirty="0"/>
              <a:t>U</a:t>
            </a:r>
            <a:r>
              <a:rPr lang="zh-CN" altLang="en-US" b="0" dirty="0"/>
              <a:t>中移除顶点</a:t>
            </a:r>
            <a:r>
              <a:rPr lang="en-US" altLang="zh-CN" b="0" dirty="0"/>
              <a:t>k</a:t>
            </a:r>
            <a:r>
              <a:rPr lang="zh-CN" altLang="en-US" b="0" dirty="0"/>
              <a:t>。</a:t>
            </a:r>
          </a:p>
          <a:p>
            <a:pPr marL="514350" indent="-514350">
              <a:buFont typeface="+mj-lt"/>
              <a:buAutoNum type="arabicPeriod"/>
            </a:pPr>
            <a:r>
              <a:rPr lang="zh-CN" altLang="en-US" b="0" dirty="0"/>
              <a:t>更新</a:t>
            </a:r>
            <a:r>
              <a:rPr lang="en-US" altLang="zh-CN" b="0" dirty="0"/>
              <a:t>U</a:t>
            </a:r>
            <a:r>
              <a:rPr lang="zh-CN" altLang="en-US" b="0" dirty="0"/>
              <a:t>中各个顶点到起点</a:t>
            </a:r>
            <a:r>
              <a:rPr lang="en-US" altLang="zh-CN" b="0" dirty="0"/>
              <a:t>s</a:t>
            </a:r>
            <a:r>
              <a:rPr lang="zh-CN" altLang="en-US" b="0" dirty="0"/>
              <a:t>的距离。之所以更新</a:t>
            </a:r>
            <a:r>
              <a:rPr lang="en-US" altLang="zh-CN" b="0" dirty="0"/>
              <a:t>U</a:t>
            </a:r>
            <a:r>
              <a:rPr lang="zh-CN" altLang="en-US" b="0" dirty="0"/>
              <a:t>中顶点的距离，是由于上一步中确定了</a:t>
            </a:r>
            <a:r>
              <a:rPr lang="en-US" altLang="zh-CN" b="0" dirty="0"/>
              <a:t>k</a:t>
            </a:r>
            <a:r>
              <a:rPr lang="zh-CN" altLang="en-US" b="0" dirty="0"/>
              <a:t>是求出最短路径的顶点，从而可以利用</a:t>
            </a:r>
            <a:r>
              <a:rPr lang="en-US" altLang="zh-CN" b="0" dirty="0"/>
              <a:t>k</a:t>
            </a:r>
            <a:r>
              <a:rPr lang="zh-CN" altLang="en-US" b="0" dirty="0"/>
              <a:t>来更新其它顶点的距离；例如，</a:t>
            </a:r>
            <a:r>
              <a:rPr lang="en-US" altLang="zh-CN" b="0" dirty="0"/>
              <a:t>(</a:t>
            </a:r>
            <a:r>
              <a:rPr lang="en-US" altLang="zh-CN" b="0" dirty="0" err="1"/>
              <a:t>s,v</a:t>
            </a:r>
            <a:r>
              <a:rPr lang="en-US" altLang="zh-CN" b="0" dirty="0"/>
              <a:t>)</a:t>
            </a:r>
            <a:r>
              <a:rPr lang="zh-CN" altLang="en-US" b="0" dirty="0"/>
              <a:t>的距离可能大于</a:t>
            </a:r>
            <a:r>
              <a:rPr lang="en-US" altLang="zh-CN" b="0" dirty="0"/>
              <a:t>(</a:t>
            </a:r>
            <a:r>
              <a:rPr lang="en-US" altLang="zh-CN" b="0" dirty="0" err="1"/>
              <a:t>s,k</a:t>
            </a:r>
            <a:r>
              <a:rPr lang="en-US" altLang="zh-CN" b="0" dirty="0"/>
              <a:t>)+(</a:t>
            </a:r>
            <a:r>
              <a:rPr lang="en-US" altLang="zh-CN" b="0" dirty="0" err="1"/>
              <a:t>k,v</a:t>
            </a:r>
            <a:r>
              <a:rPr lang="en-US" altLang="zh-CN" b="0" dirty="0"/>
              <a:t>)</a:t>
            </a:r>
            <a:r>
              <a:rPr lang="zh-CN" altLang="en-US" b="0" dirty="0"/>
              <a:t>的距离。</a:t>
            </a:r>
          </a:p>
          <a:p>
            <a:pPr marL="514350" indent="-514350">
              <a:buFont typeface="+mj-lt"/>
              <a:buAutoNum type="arabicPeriod"/>
            </a:pPr>
            <a:r>
              <a:rPr lang="zh-CN" altLang="en-US" b="0" dirty="0"/>
              <a:t>重复步骤</a:t>
            </a:r>
            <a:r>
              <a:rPr lang="en-US" altLang="zh-CN" b="0" dirty="0"/>
              <a:t>(2)</a:t>
            </a:r>
            <a:r>
              <a:rPr lang="zh-CN" altLang="en-US" b="0" dirty="0"/>
              <a:t>和</a:t>
            </a:r>
            <a:r>
              <a:rPr lang="en-US" altLang="zh-CN" b="0" dirty="0"/>
              <a:t>(3)</a:t>
            </a:r>
            <a:r>
              <a:rPr lang="zh-CN" altLang="en-US" b="0" dirty="0"/>
              <a:t>，直到遍历完所有顶点。</a:t>
            </a:r>
          </a:p>
          <a:p>
            <a:pPr marL="514350" indent="-514350">
              <a:buFont typeface="+mj-lt"/>
              <a:buAutoNum type="arabicPeriod"/>
            </a:pPr>
            <a:endParaRPr lang="en-US" altLang="zh-CN" b="0" dirty="0"/>
          </a:p>
        </p:txBody>
      </p:sp>
      <p:pic>
        <p:nvPicPr>
          <p:cNvPr id="3" name="图片 2">
            <a:extLst>
              <a:ext uri="{FF2B5EF4-FFF2-40B4-BE49-F238E27FC236}">
                <a16:creationId xmlns:a16="http://schemas.microsoft.com/office/drawing/2014/main" id="{B2398828-E48C-453A-BDC2-49F697EFD329}"/>
              </a:ext>
            </a:extLst>
          </p:cNvPr>
          <p:cNvPicPr>
            <a:picLocks noChangeAspect="1"/>
          </p:cNvPicPr>
          <p:nvPr/>
        </p:nvPicPr>
        <p:blipFill>
          <a:blip r:embed="rId3"/>
          <a:stretch>
            <a:fillRect/>
          </a:stretch>
        </p:blipFill>
        <p:spPr>
          <a:xfrm>
            <a:off x="5517486" y="41714"/>
            <a:ext cx="7045989" cy="6816286"/>
          </a:xfrm>
          <a:prstGeom prst="rect">
            <a:avLst/>
          </a:prstGeom>
          <a:ln w="25400">
            <a:solidFill>
              <a:schemeClr val="tx1"/>
            </a:solidFill>
          </a:ln>
        </p:spPr>
      </p:pic>
    </p:spTree>
    <p:extLst>
      <p:ext uri="{BB962C8B-B14F-4D97-AF65-F5344CB8AC3E}">
        <p14:creationId xmlns:p14="http://schemas.microsoft.com/office/powerpoint/2010/main" val="10675533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50A1B-575C-447E-AB90-1BC920C2F080}"/>
              </a:ext>
            </a:extLst>
          </p:cNvPr>
          <p:cNvSpPr>
            <a:spLocks noGrp="1"/>
          </p:cNvSpPr>
          <p:nvPr>
            <p:ph type="title"/>
          </p:nvPr>
        </p:nvSpPr>
        <p:spPr/>
        <p:txBody>
          <a:bodyPr/>
          <a:lstStyle/>
          <a:p>
            <a:r>
              <a:rPr lang="en-US" altLang="zh-CN" dirty="0"/>
              <a:t>6.5 </a:t>
            </a:r>
            <a:r>
              <a:rPr lang="zh-CN" altLang="en-US" dirty="0"/>
              <a:t>图计算硬件加速技术</a:t>
            </a:r>
            <a:endParaRPr lang="en-US" dirty="0"/>
          </a:p>
        </p:txBody>
      </p:sp>
      <p:sp>
        <p:nvSpPr>
          <p:cNvPr id="3" name="Content Placeholder 2">
            <a:extLst>
              <a:ext uri="{FF2B5EF4-FFF2-40B4-BE49-F238E27FC236}">
                <a16:creationId xmlns:a16="http://schemas.microsoft.com/office/drawing/2014/main" id="{E1418B2A-7120-4B2E-B4E1-5129B646CE59}"/>
              </a:ext>
            </a:extLst>
          </p:cNvPr>
          <p:cNvSpPr>
            <a:spLocks noGrp="1"/>
          </p:cNvSpPr>
          <p:nvPr>
            <p:ph idx="1"/>
          </p:nvPr>
        </p:nvSpPr>
        <p:spPr/>
        <p:txBody>
          <a:bodyPr/>
          <a:lstStyle/>
          <a:p>
            <a:r>
              <a:rPr lang="zh-CN" altLang="en-US" dirty="0"/>
              <a:t>基于</a:t>
            </a:r>
            <a:r>
              <a:rPr lang="en-US" altLang="zh-CN" dirty="0"/>
              <a:t>FPGA</a:t>
            </a:r>
            <a:r>
              <a:rPr lang="zh-CN" altLang="en-US" dirty="0"/>
              <a:t>的图计算加速器</a:t>
            </a:r>
            <a:endParaRPr lang="en-US" altLang="zh-CN" dirty="0"/>
          </a:p>
          <a:p>
            <a:pPr lvl="1"/>
            <a:r>
              <a:rPr lang="zh-CN" altLang="en-US" dirty="0"/>
              <a:t>执行模型：采用</a:t>
            </a:r>
            <a:r>
              <a:rPr lang="en-US" altLang="zh-CN" dirty="0"/>
              <a:t>edge-centric</a:t>
            </a:r>
            <a:r>
              <a:rPr lang="zh-CN" altLang="en-US" dirty="0"/>
              <a:t>模型，提升边数据访问的局部性</a:t>
            </a:r>
            <a:endParaRPr lang="en-US" altLang="zh-CN" dirty="0"/>
          </a:p>
          <a:p>
            <a:pPr lvl="1"/>
            <a:r>
              <a:rPr lang="zh-CN" altLang="en-US" dirty="0"/>
              <a:t>如</a:t>
            </a:r>
            <a:r>
              <a:rPr lang="en-US" altLang="zh-CN" dirty="0"/>
              <a:t>(b)</a:t>
            </a:r>
            <a:r>
              <a:rPr lang="zh-CN" altLang="en-US" dirty="0"/>
              <a:t>所示，传统的</a:t>
            </a:r>
            <a:r>
              <a:rPr lang="en-US" altLang="zh-CN" dirty="0"/>
              <a:t>vertex-centric</a:t>
            </a:r>
            <a:r>
              <a:rPr lang="zh-CN" altLang="en-US" dirty="0"/>
              <a:t>模型遵循“源点</a:t>
            </a:r>
            <a:r>
              <a:rPr lang="en-US" altLang="zh-CN" dirty="0"/>
              <a:t>-</a:t>
            </a:r>
            <a:r>
              <a:rPr lang="zh-CN" altLang="en-US" dirty="0"/>
              <a:t>源点出边</a:t>
            </a:r>
            <a:r>
              <a:rPr lang="en-US" altLang="zh-CN" dirty="0"/>
              <a:t>-</a:t>
            </a:r>
            <a:r>
              <a:rPr lang="zh-CN" altLang="en-US" dirty="0"/>
              <a:t>目标点”的访问模式。由于在图计算中源点编号的非连续性，所以，源点出边与目标点的访问通常亦非连续，从而导致了较差的局部性</a:t>
            </a:r>
            <a:endParaRPr lang="en-US" altLang="zh-CN" dirty="0"/>
          </a:p>
          <a:p>
            <a:pPr lvl="1"/>
            <a:r>
              <a:rPr lang="zh-CN" altLang="en-US" dirty="0"/>
              <a:t>如</a:t>
            </a:r>
            <a:r>
              <a:rPr lang="en-US" altLang="zh-CN" dirty="0"/>
              <a:t>(c)</a:t>
            </a:r>
            <a:r>
              <a:rPr lang="zh-CN" altLang="en-US" dirty="0"/>
              <a:t>所示，</a:t>
            </a:r>
            <a:r>
              <a:rPr lang="en-US" altLang="zh-CN" dirty="0"/>
              <a:t>edge-centric</a:t>
            </a:r>
            <a:r>
              <a:rPr lang="zh-CN" altLang="en-US" dirty="0"/>
              <a:t>模型遵循“边</a:t>
            </a:r>
            <a:r>
              <a:rPr lang="en-US" altLang="zh-CN" dirty="0"/>
              <a:t>-</a:t>
            </a:r>
            <a:r>
              <a:rPr lang="zh-CN" altLang="en-US" dirty="0"/>
              <a:t>边的源点</a:t>
            </a:r>
            <a:r>
              <a:rPr lang="en-US" altLang="zh-CN" dirty="0"/>
              <a:t>-</a:t>
            </a:r>
            <a:r>
              <a:rPr lang="zh-CN" altLang="en-US" dirty="0"/>
              <a:t>边的目标点”的访问模型。通过流式处理方式保证了边数据访问的局部性，从而降低边数据访问延迟</a:t>
            </a:r>
            <a:endParaRPr lang="en-US" altLang="zh-CN" dirty="0"/>
          </a:p>
          <a:p>
            <a:pPr lvl="1"/>
            <a:endParaRPr lang="en-US" altLang="zh-CN" dirty="0"/>
          </a:p>
          <a:p>
            <a:endParaRPr lang="en-US" dirty="0"/>
          </a:p>
        </p:txBody>
      </p:sp>
      <p:grpSp>
        <p:nvGrpSpPr>
          <p:cNvPr id="67" name="Group 66">
            <a:extLst>
              <a:ext uri="{FF2B5EF4-FFF2-40B4-BE49-F238E27FC236}">
                <a16:creationId xmlns:a16="http://schemas.microsoft.com/office/drawing/2014/main" id="{4E1D0C61-1E2F-4FAC-940A-CFD67BF96FC2}"/>
              </a:ext>
            </a:extLst>
          </p:cNvPr>
          <p:cNvGrpSpPr/>
          <p:nvPr/>
        </p:nvGrpSpPr>
        <p:grpSpPr>
          <a:xfrm>
            <a:off x="2125354" y="4285588"/>
            <a:ext cx="8376285" cy="1973263"/>
            <a:chOff x="2152650" y="4495444"/>
            <a:chExt cx="8376285" cy="1973263"/>
          </a:xfrm>
        </p:grpSpPr>
        <p:sp>
          <p:nvSpPr>
            <p:cNvPr id="4" name="椭圆 63">
              <a:extLst>
                <a:ext uri="{FF2B5EF4-FFF2-40B4-BE49-F238E27FC236}">
                  <a16:creationId xmlns:a16="http://schemas.microsoft.com/office/drawing/2014/main" id="{0EC8B005-ADF1-488D-8EF4-902278D3A6B1}"/>
                </a:ext>
              </a:extLst>
            </p:cNvPr>
            <p:cNvSpPr/>
            <p:nvPr/>
          </p:nvSpPr>
          <p:spPr>
            <a:xfrm>
              <a:off x="2922905" y="5347932"/>
              <a:ext cx="179705" cy="179705"/>
            </a:xfrm>
            <a:prstGeom prst="ellipse">
              <a:avLst/>
            </a:prstGeom>
            <a:solidFill>
              <a:schemeClr val="accent1">
                <a:lumMod val="20000"/>
                <a:lumOff val="80000"/>
              </a:schemeClr>
            </a:solidFill>
            <a:ln>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4</a:t>
              </a:r>
            </a:p>
          </p:txBody>
        </p:sp>
        <p:sp>
          <p:nvSpPr>
            <p:cNvPr id="5" name="椭圆 64">
              <a:extLst>
                <a:ext uri="{FF2B5EF4-FFF2-40B4-BE49-F238E27FC236}">
                  <a16:creationId xmlns:a16="http://schemas.microsoft.com/office/drawing/2014/main" id="{26D1FF55-B589-49BF-B7EF-EC6D2A96B02F}"/>
                </a:ext>
              </a:extLst>
            </p:cNvPr>
            <p:cNvSpPr/>
            <p:nvPr/>
          </p:nvSpPr>
          <p:spPr>
            <a:xfrm>
              <a:off x="2168525" y="4666577"/>
              <a:ext cx="179705" cy="179705"/>
            </a:xfrm>
            <a:prstGeom prst="ellipse">
              <a:avLst/>
            </a:prstGeom>
            <a:solidFill>
              <a:schemeClr val="accent1">
                <a:lumMod val="20000"/>
                <a:lumOff val="8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1</a:t>
              </a:r>
            </a:p>
          </p:txBody>
        </p:sp>
        <p:sp>
          <p:nvSpPr>
            <p:cNvPr id="6" name="椭圆 65">
              <a:extLst>
                <a:ext uri="{FF2B5EF4-FFF2-40B4-BE49-F238E27FC236}">
                  <a16:creationId xmlns:a16="http://schemas.microsoft.com/office/drawing/2014/main" id="{AEA93D7E-DA76-4D8D-B5BF-55619F87C97E}"/>
                </a:ext>
              </a:extLst>
            </p:cNvPr>
            <p:cNvSpPr/>
            <p:nvPr/>
          </p:nvSpPr>
          <p:spPr>
            <a:xfrm>
              <a:off x="2922905" y="4666577"/>
              <a:ext cx="179705" cy="179705"/>
            </a:xfrm>
            <a:prstGeom prst="ellipse">
              <a:avLst/>
            </a:prstGeom>
            <a:solidFill>
              <a:schemeClr val="accent1">
                <a:lumMod val="20000"/>
                <a:lumOff val="80000"/>
              </a:schemeClr>
            </a:solidFill>
            <a:ln>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2</a:t>
              </a:r>
            </a:p>
          </p:txBody>
        </p:sp>
        <p:sp>
          <p:nvSpPr>
            <p:cNvPr id="7" name="椭圆 66">
              <a:extLst>
                <a:ext uri="{FF2B5EF4-FFF2-40B4-BE49-F238E27FC236}">
                  <a16:creationId xmlns:a16="http://schemas.microsoft.com/office/drawing/2014/main" id="{6BBBE1A5-39E6-44F4-95BD-74580D6D6B54}"/>
                </a:ext>
              </a:extLst>
            </p:cNvPr>
            <p:cNvSpPr/>
            <p:nvPr/>
          </p:nvSpPr>
          <p:spPr>
            <a:xfrm>
              <a:off x="2168525" y="5347932"/>
              <a:ext cx="179705" cy="179705"/>
            </a:xfrm>
            <a:prstGeom prst="ellipse">
              <a:avLst/>
            </a:prstGeom>
            <a:solidFill>
              <a:schemeClr val="accent1">
                <a:lumMod val="20000"/>
                <a:lumOff val="8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3</a:t>
              </a:r>
            </a:p>
          </p:txBody>
        </p:sp>
        <p:cxnSp>
          <p:nvCxnSpPr>
            <p:cNvPr id="8" name="直接箭头连接符 2">
              <a:extLst>
                <a:ext uri="{FF2B5EF4-FFF2-40B4-BE49-F238E27FC236}">
                  <a16:creationId xmlns:a16="http://schemas.microsoft.com/office/drawing/2014/main" id="{1060E078-4912-4F15-A718-7A79C1F2D744}"/>
                </a:ext>
              </a:extLst>
            </p:cNvPr>
            <p:cNvCxnSpPr>
              <a:stCxn id="5" idx="6"/>
              <a:endCxn id="6" idx="2"/>
            </p:cNvCxnSpPr>
            <p:nvPr/>
          </p:nvCxnSpPr>
          <p:spPr>
            <a:xfrm>
              <a:off x="2357755" y="4756747"/>
              <a:ext cx="574675" cy="0"/>
            </a:xfrm>
            <a:prstGeom prst="straightConnector1">
              <a:avLst/>
            </a:prstGeom>
            <a:solidFill>
              <a:schemeClr val="accent1">
                <a:lumMod val="20000"/>
                <a:lumOff val="80000"/>
              </a:schemeClr>
            </a:solidFill>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3">
              <a:extLst>
                <a:ext uri="{FF2B5EF4-FFF2-40B4-BE49-F238E27FC236}">
                  <a16:creationId xmlns:a16="http://schemas.microsoft.com/office/drawing/2014/main" id="{B19CBBA2-65DA-4F00-81D2-A1F0A518B9CA}"/>
                </a:ext>
              </a:extLst>
            </p:cNvPr>
            <p:cNvCxnSpPr>
              <a:stCxn id="7" idx="7"/>
              <a:endCxn id="6" idx="3"/>
            </p:cNvCxnSpPr>
            <p:nvPr/>
          </p:nvCxnSpPr>
          <p:spPr>
            <a:xfrm flipV="1">
              <a:off x="2331720" y="4820247"/>
              <a:ext cx="626745" cy="553720"/>
            </a:xfrm>
            <a:prstGeom prst="straightConnector1">
              <a:avLst/>
            </a:prstGeom>
            <a:solidFill>
              <a:schemeClr val="accent1">
                <a:lumMod val="20000"/>
                <a:lumOff val="80000"/>
              </a:schemeClr>
            </a:solidFill>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5">
              <a:extLst>
                <a:ext uri="{FF2B5EF4-FFF2-40B4-BE49-F238E27FC236}">
                  <a16:creationId xmlns:a16="http://schemas.microsoft.com/office/drawing/2014/main" id="{8C13EFBF-FF7A-4BE3-B0D1-B044C91A0DEA}"/>
                </a:ext>
              </a:extLst>
            </p:cNvPr>
            <p:cNvCxnSpPr>
              <a:stCxn id="4" idx="0"/>
              <a:endCxn id="6" idx="4"/>
            </p:cNvCxnSpPr>
            <p:nvPr/>
          </p:nvCxnSpPr>
          <p:spPr>
            <a:xfrm flipV="1">
              <a:off x="3022600" y="4846282"/>
              <a:ext cx="0" cy="501650"/>
            </a:xfrm>
            <a:prstGeom prst="straightConnector1">
              <a:avLst/>
            </a:prstGeom>
            <a:solidFill>
              <a:schemeClr val="accent1">
                <a:lumMod val="20000"/>
                <a:lumOff val="80000"/>
              </a:schemeClr>
            </a:solidFill>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7">
              <a:extLst>
                <a:ext uri="{FF2B5EF4-FFF2-40B4-BE49-F238E27FC236}">
                  <a16:creationId xmlns:a16="http://schemas.microsoft.com/office/drawing/2014/main" id="{830AD0FC-F406-4923-BCE3-AEB4495279DF}"/>
                </a:ext>
              </a:extLst>
            </p:cNvPr>
            <p:cNvCxnSpPr>
              <a:stCxn id="4" idx="2"/>
              <a:endCxn id="7" idx="6"/>
            </p:cNvCxnSpPr>
            <p:nvPr/>
          </p:nvCxnSpPr>
          <p:spPr>
            <a:xfrm flipH="1">
              <a:off x="2357755" y="5438102"/>
              <a:ext cx="574675" cy="0"/>
            </a:xfrm>
            <a:prstGeom prst="straightConnector1">
              <a:avLst/>
            </a:prstGeom>
            <a:solidFill>
              <a:schemeClr val="accent1">
                <a:lumMod val="20000"/>
                <a:lumOff val="80000"/>
              </a:schemeClr>
            </a:solidFill>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8">
              <a:extLst>
                <a:ext uri="{FF2B5EF4-FFF2-40B4-BE49-F238E27FC236}">
                  <a16:creationId xmlns:a16="http://schemas.microsoft.com/office/drawing/2014/main" id="{EC19E724-C6AF-4254-A6A7-0356AFEE4815}"/>
                </a:ext>
              </a:extLst>
            </p:cNvPr>
            <p:cNvCxnSpPr>
              <a:stCxn id="7" idx="0"/>
              <a:endCxn id="5" idx="4"/>
            </p:cNvCxnSpPr>
            <p:nvPr/>
          </p:nvCxnSpPr>
          <p:spPr>
            <a:xfrm flipV="1">
              <a:off x="2268220" y="4846282"/>
              <a:ext cx="0" cy="501650"/>
            </a:xfrm>
            <a:prstGeom prst="straightConnector1">
              <a:avLst/>
            </a:prstGeom>
            <a:solidFill>
              <a:schemeClr val="accent1">
                <a:lumMod val="20000"/>
                <a:lumOff val="80000"/>
              </a:schemeClr>
            </a:solidFill>
            <a:ln>
              <a:tailEnd type="triangle"/>
            </a:ln>
          </p:spPr>
          <p:style>
            <a:lnRef idx="1">
              <a:schemeClr val="accent1"/>
            </a:lnRef>
            <a:fillRef idx="0">
              <a:schemeClr val="accent1"/>
            </a:fillRef>
            <a:effectRef idx="0">
              <a:schemeClr val="accent1"/>
            </a:effectRef>
            <a:fontRef idx="minor">
              <a:schemeClr val="tx1"/>
            </a:fontRef>
          </p:style>
        </p:cxnSp>
        <p:sp>
          <p:nvSpPr>
            <p:cNvPr id="13" name="椭圆 9">
              <a:extLst>
                <a:ext uri="{FF2B5EF4-FFF2-40B4-BE49-F238E27FC236}">
                  <a16:creationId xmlns:a16="http://schemas.microsoft.com/office/drawing/2014/main" id="{8FC21E4C-4A3E-41CA-89E2-5873400AEAFD}"/>
                </a:ext>
              </a:extLst>
            </p:cNvPr>
            <p:cNvSpPr/>
            <p:nvPr/>
          </p:nvSpPr>
          <p:spPr>
            <a:xfrm>
              <a:off x="2152650" y="6109932"/>
              <a:ext cx="850900" cy="340360"/>
            </a:xfrm>
            <a:prstGeom prst="ellipse">
              <a:avLst/>
            </a:prstGeom>
            <a:noFill/>
            <a:ln>
              <a:no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a:t>
              </a:r>
              <a:r>
                <a:rPr lang="en-US" altLang="zh-CN" sz="1400">
                  <a:solidFill>
                    <a:schemeClr val="tx1"/>
                  </a:solidFill>
                </a:rPr>
                <a:t>a</a:t>
              </a:r>
              <a:r>
                <a:rPr lang="zh-CN" altLang="en-US" sz="1400">
                  <a:solidFill>
                    <a:schemeClr val="tx1"/>
                  </a:solidFill>
                </a:rPr>
                <a:t>）</a:t>
              </a:r>
            </a:p>
          </p:txBody>
        </p:sp>
        <p:sp>
          <p:nvSpPr>
            <p:cNvPr id="14" name="椭圆 10">
              <a:extLst>
                <a:ext uri="{FF2B5EF4-FFF2-40B4-BE49-F238E27FC236}">
                  <a16:creationId xmlns:a16="http://schemas.microsoft.com/office/drawing/2014/main" id="{C98ECAFC-5236-43E3-B6D8-DA9545374B34}"/>
                </a:ext>
              </a:extLst>
            </p:cNvPr>
            <p:cNvSpPr/>
            <p:nvPr/>
          </p:nvSpPr>
          <p:spPr>
            <a:xfrm>
              <a:off x="5565775" y="4667212"/>
              <a:ext cx="179705" cy="179705"/>
            </a:xfrm>
            <a:prstGeom prst="ellipse">
              <a:avLst/>
            </a:prstGeom>
            <a:solidFill>
              <a:schemeClr val="accent1">
                <a:lumMod val="75000"/>
              </a:schemeClr>
            </a:solidFill>
            <a:ln>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4</a:t>
              </a:r>
            </a:p>
          </p:txBody>
        </p:sp>
        <p:sp>
          <p:nvSpPr>
            <p:cNvPr id="15" name="椭圆 11">
              <a:extLst>
                <a:ext uri="{FF2B5EF4-FFF2-40B4-BE49-F238E27FC236}">
                  <a16:creationId xmlns:a16="http://schemas.microsoft.com/office/drawing/2014/main" id="{4554831D-6FB0-4D42-9D19-614C4427E164}"/>
                </a:ext>
              </a:extLst>
            </p:cNvPr>
            <p:cNvSpPr/>
            <p:nvPr/>
          </p:nvSpPr>
          <p:spPr>
            <a:xfrm>
              <a:off x="4064635" y="4667212"/>
              <a:ext cx="179705" cy="179705"/>
            </a:xfrm>
            <a:prstGeom prst="ellipse">
              <a:avLst/>
            </a:prstGeom>
            <a:solidFill>
              <a:schemeClr val="accent1">
                <a:lumMod val="20000"/>
                <a:lumOff val="8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1</a:t>
              </a:r>
            </a:p>
          </p:txBody>
        </p:sp>
        <p:sp>
          <p:nvSpPr>
            <p:cNvPr id="16" name="椭圆 12">
              <a:extLst>
                <a:ext uri="{FF2B5EF4-FFF2-40B4-BE49-F238E27FC236}">
                  <a16:creationId xmlns:a16="http://schemas.microsoft.com/office/drawing/2014/main" id="{E2A649D8-C47D-446A-A355-E29D786BF347}"/>
                </a:ext>
              </a:extLst>
            </p:cNvPr>
            <p:cNvSpPr/>
            <p:nvPr/>
          </p:nvSpPr>
          <p:spPr>
            <a:xfrm>
              <a:off x="5065395" y="4667212"/>
              <a:ext cx="179705" cy="179705"/>
            </a:xfrm>
            <a:prstGeom prst="ellipse">
              <a:avLst/>
            </a:prstGeom>
            <a:solidFill>
              <a:schemeClr val="accent1">
                <a:lumMod val="60000"/>
                <a:lumOff val="40000"/>
              </a:schemeClr>
            </a:solidFill>
            <a:ln>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3</a:t>
              </a:r>
            </a:p>
          </p:txBody>
        </p:sp>
        <p:sp>
          <p:nvSpPr>
            <p:cNvPr id="17" name="椭圆 13">
              <a:extLst>
                <a:ext uri="{FF2B5EF4-FFF2-40B4-BE49-F238E27FC236}">
                  <a16:creationId xmlns:a16="http://schemas.microsoft.com/office/drawing/2014/main" id="{1E74DBA8-A24E-48E3-AD75-6993BD586671}"/>
                </a:ext>
              </a:extLst>
            </p:cNvPr>
            <p:cNvSpPr/>
            <p:nvPr/>
          </p:nvSpPr>
          <p:spPr>
            <a:xfrm>
              <a:off x="4565015" y="4667212"/>
              <a:ext cx="179705" cy="179705"/>
            </a:xfrm>
            <a:prstGeom prst="ellipse">
              <a:avLst/>
            </a:prstGeom>
            <a:solidFill>
              <a:schemeClr val="accent1">
                <a:lumMod val="40000"/>
                <a:lumOff val="6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2</a:t>
              </a:r>
            </a:p>
          </p:txBody>
        </p:sp>
        <p:cxnSp>
          <p:nvCxnSpPr>
            <p:cNvPr id="18" name="曲线连接符 14">
              <a:extLst>
                <a:ext uri="{FF2B5EF4-FFF2-40B4-BE49-F238E27FC236}">
                  <a16:creationId xmlns:a16="http://schemas.microsoft.com/office/drawing/2014/main" id="{E91075DB-24E9-47F3-B2A0-5FF76B046800}"/>
                </a:ext>
              </a:extLst>
            </p:cNvPr>
            <p:cNvCxnSpPr>
              <a:stCxn id="15" idx="0"/>
              <a:endCxn id="17" idx="0"/>
            </p:cNvCxnSpPr>
            <p:nvPr/>
          </p:nvCxnSpPr>
          <p:spPr>
            <a:xfrm rot="16200000">
              <a:off x="4414520" y="4417022"/>
              <a:ext cx="3175" cy="500380"/>
            </a:xfrm>
            <a:prstGeom prst="curvedConnector3">
              <a:avLst>
                <a:gd name="adj1" fmla="val 75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曲线连接符 15">
              <a:extLst>
                <a:ext uri="{FF2B5EF4-FFF2-40B4-BE49-F238E27FC236}">
                  <a16:creationId xmlns:a16="http://schemas.microsoft.com/office/drawing/2014/main" id="{6095A440-B2C5-4F44-97C6-CAB046693128}"/>
                </a:ext>
              </a:extLst>
            </p:cNvPr>
            <p:cNvCxnSpPr>
              <a:stCxn id="17" idx="7"/>
              <a:endCxn id="14" idx="0"/>
            </p:cNvCxnSpPr>
            <p:nvPr/>
          </p:nvCxnSpPr>
          <p:spPr>
            <a:xfrm rot="16200000">
              <a:off x="5183823" y="4211600"/>
              <a:ext cx="26035" cy="937260"/>
            </a:xfrm>
            <a:prstGeom prst="curvedConnector3">
              <a:avLst>
                <a:gd name="adj1" fmla="val 1015854"/>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椭圆 16">
              <a:extLst>
                <a:ext uri="{FF2B5EF4-FFF2-40B4-BE49-F238E27FC236}">
                  <a16:creationId xmlns:a16="http://schemas.microsoft.com/office/drawing/2014/main" id="{827DC6AC-0BBE-47F4-8617-3CDDD47CC15C}"/>
                </a:ext>
              </a:extLst>
            </p:cNvPr>
            <p:cNvSpPr/>
            <p:nvPr/>
          </p:nvSpPr>
          <p:spPr>
            <a:xfrm>
              <a:off x="3213735" y="4587202"/>
              <a:ext cx="850900" cy="340360"/>
            </a:xfrm>
            <a:prstGeom prst="ellipse">
              <a:avLst/>
            </a:prstGeom>
            <a:noFill/>
            <a:ln>
              <a:no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源点</a:t>
              </a:r>
            </a:p>
          </p:txBody>
        </p:sp>
        <p:sp>
          <p:nvSpPr>
            <p:cNvPr id="21" name="矩形 17">
              <a:extLst>
                <a:ext uri="{FF2B5EF4-FFF2-40B4-BE49-F238E27FC236}">
                  <a16:creationId xmlns:a16="http://schemas.microsoft.com/office/drawing/2014/main" id="{C869FDC5-4ACF-4B66-B6C6-821B78391263}"/>
                </a:ext>
              </a:extLst>
            </p:cNvPr>
            <p:cNvSpPr/>
            <p:nvPr/>
          </p:nvSpPr>
          <p:spPr>
            <a:xfrm>
              <a:off x="4088130" y="5229822"/>
              <a:ext cx="323215" cy="21209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2</a:t>
              </a:r>
            </a:p>
          </p:txBody>
        </p:sp>
        <p:sp>
          <p:nvSpPr>
            <p:cNvPr id="22" name="矩形 18">
              <a:extLst>
                <a:ext uri="{FF2B5EF4-FFF2-40B4-BE49-F238E27FC236}">
                  <a16:creationId xmlns:a16="http://schemas.microsoft.com/office/drawing/2014/main" id="{4ED871B5-317E-40D1-849D-7474A6744F1F}"/>
                </a:ext>
              </a:extLst>
            </p:cNvPr>
            <p:cNvSpPr/>
            <p:nvPr/>
          </p:nvSpPr>
          <p:spPr>
            <a:xfrm>
              <a:off x="4395470" y="5235537"/>
              <a:ext cx="850265" cy="21209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1 3 4</a:t>
              </a:r>
            </a:p>
          </p:txBody>
        </p:sp>
        <p:sp>
          <p:nvSpPr>
            <p:cNvPr id="23" name="矩形 19">
              <a:extLst>
                <a:ext uri="{FF2B5EF4-FFF2-40B4-BE49-F238E27FC236}">
                  <a16:creationId xmlns:a16="http://schemas.microsoft.com/office/drawing/2014/main" id="{E9104B6E-1F83-49DF-80DD-06C2BAF765EE}"/>
                </a:ext>
              </a:extLst>
            </p:cNvPr>
            <p:cNvSpPr/>
            <p:nvPr/>
          </p:nvSpPr>
          <p:spPr>
            <a:xfrm>
              <a:off x="5245735" y="5229822"/>
              <a:ext cx="850265" cy="21209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1 2 4</a:t>
              </a:r>
            </a:p>
          </p:txBody>
        </p:sp>
        <p:sp>
          <p:nvSpPr>
            <p:cNvPr id="24" name="矩形 20">
              <a:extLst>
                <a:ext uri="{FF2B5EF4-FFF2-40B4-BE49-F238E27FC236}">
                  <a16:creationId xmlns:a16="http://schemas.microsoft.com/office/drawing/2014/main" id="{367C6EC4-4D84-4EC0-922A-01DF5A7D17CA}"/>
                </a:ext>
              </a:extLst>
            </p:cNvPr>
            <p:cNvSpPr/>
            <p:nvPr/>
          </p:nvSpPr>
          <p:spPr>
            <a:xfrm>
              <a:off x="6096000" y="5229822"/>
              <a:ext cx="517525" cy="21209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2 3</a:t>
              </a:r>
            </a:p>
          </p:txBody>
        </p:sp>
        <p:sp>
          <p:nvSpPr>
            <p:cNvPr id="25" name="椭圆 22">
              <a:extLst>
                <a:ext uri="{FF2B5EF4-FFF2-40B4-BE49-F238E27FC236}">
                  <a16:creationId xmlns:a16="http://schemas.microsoft.com/office/drawing/2014/main" id="{1A39A6AA-E86A-4892-AE84-C7AEDBCCC8FB}"/>
                </a:ext>
              </a:extLst>
            </p:cNvPr>
            <p:cNvSpPr/>
            <p:nvPr/>
          </p:nvSpPr>
          <p:spPr>
            <a:xfrm>
              <a:off x="5565775" y="5867997"/>
              <a:ext cx="179705" cy="179705"/>
            </a:xfrm>
            <a:prstGeom prst="ellipse">
              <a:avLst/>
            </a:prstGeom>
            <a:solidFill>
              <a:schemeClr val="accent1">
                <a:lumMod val="75000"/>
              </a:schemeClr>
            </a:solidFill>
            <a:ln>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4</a:t>
              </a:r>
            </a:p>
          </p:txBody>
        </p:sp>
        <p:sp>
          <p:nvSpPr>
            <p:cNvPr id="26" name="椭圆 23">
              <a:extLst>
                <a:ext uri="{FF2B5EF4-FFF2-40B4-BE49-F238E27FC236}">
                  <a16:creationId xmlns:a16="http://schemas.microsoft.com/office/drawing/2014/main" id="{D6AAD9C2-49AD-4EAA-9D7D-640604D5B03C}"/>
                </a:ext>
              </a:extLst>
            </p:cNvPr>
            <p:cNvSpPr/>
            <p:nvPr/>
          </p:nvSpPr>
          <p:spPr>
            <a:xfrm>
              <a:off x="4064635" y="5867997"/>
              <a:ext cx="179705" cy="179705"/>
            </a:xfrm>
            <a:prstGeom prst="ellipse">
              <a:avLst/>
            </a:prstGeom>
            <a:solidFill>
              <a:schemeClr val="accent1">
                <a:lumMod val="20000"/>
                <a:lumOff val="8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1</a:t>
              </a:r>
            </a:p>
          </p:txBody>
        </p:sp>
        <p:sp>
          <p:nvSpPr>
            <p:cNvPr id="27" name="椭圆 24">
              <a:extLst>
                <a:ext uri="{FF2B5EF4-FFF2-40B4-BE49-F238E27FC236}">
                  <a16:creationId xmlns:a16="http://schemas.microsoft.com/office/drawing/2014/main" id="{624CE8BF-C9C3-40C0-9E6F-81221255985E}"/>
                </a:ext>
              </a:extLst>
            </p:cNvPr>
            <p:cNvSpPr/>
            <p:nvPr/>
          </p:nvSpPr>
          <p:spPr>
            <a:xfrm>
              <a:off x="5065395" y="5867997"/>
              <a:ext cx="179705" cy="179705"/>
            </a:xfrm>
            <a:prstGeom prst="ellipse">
              <a:avLst/>
            </a:prstGeom>
            <a:solidFill>
              <a:schemeClr val="accent1">
                <a:lumMod val="60000"/>
                <a:lumOff val="40000"/>
              </a:schemeClr>
            </a:solidFill>
            <a:ln>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3</a:t>
              </a:r>
            </a:p>
          </p:txBody>
        </p:sp>
        <p:sp>
          <p:nvSpPr>
            <p:cNvPr id="28" name="椭圆 25">
              <a:extLst>
                <a:ext uri="{FF2B5EF4-FFF2-40B4-BE49-F238E27FC236}">
                  <a16:creationId xmlns:a16="http://schemas.microsoft.com/office/drawing/2014/main" id="{096BA892-2952-4A13-A84A-53C7406A3F98}"/>
                </a:ext>
              </a:extLst>
            </p:cNvPr>
            <p:cNvSpPr/>
            <p:nvPr/>
          </p:nvSpPr>
          <p:spPr>
            <a:xfrm>
              <a:off x="4565015" y="5867997"/>
              <a:ext cx="179705" cy="179705"/>
            </a:xfrm>
            <a:prstGeom prst="ellipse">
              <a:avLst/>
            </a:prstGeom>
            <a:solidFill>
              <a:schemeClr val="accent1">
                <a:lumMod val="40000"/>
                <a:lumOff val="6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2</a:t>
              </a:r>
            </a:p>
          </p:txBody>
        </p:sp>
        <p:sp>
          <p:nvSpPr>
            <p:cNvPr id="29" name="椭圆 26">
              <a:extLst>
                <a:ext uri="{FF2B5EF4-FFF2-40B4-BE49-F238E27FC236}">
                  <a16:creationId xmlns:a16="http://schemas.microsoft.com/office/drawing/2014/main" id="{911F1DA2-CBA8-4086-81A0-67783F20F65D}"/>
                </a:ext>
              </a:extLst>
            </p:cNvPr>
            <p:cNvSpPr/>
            <p:nvPr/>
          </p:nvSpPr>
          <p:spPr>
            <a:xfrm>
              <a:off x="3213735" y="5187277"/>
              <a:ext cx="850900" cy="340360"/>
            </a:xfrm>
            <a:prstGeom prst="ellipse">
              <a:avLst/>
            </a:prstGeom>
            <a:noFill/>
            <a:ln>
              <a:no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源点</a:t>
              </a:r>
            </a:p>
            <a:p>
              <a:pPr algn="ctr"/>
              <a:r>
                <a:rPr lang="zh-CN" altLang="en-US" sz="1400">
                  <a:solidFill>
                    <a:schemeClr val="tx1"/>
                  </a:solidFill>
                </a:rPr>
                <a:t>出边</a:t>
              </a:r>
            </a:p>
          </p:txBody>
        </p:sp>
        <p:sp>
          <p:nvSpPr>
            <p:cNvPr id="30" name="椭圆 27">
              <a:extLst>
                <a:ext uri="{FF2B5EF4-FFF2-40B4-BE49-F238E27FC236}">
                  <a16:creationId xmlns:a16="http://schemas.microsoft.com/office/drawing/2014/main" id="{F6A7739F-F965-4A2D-8310-3C46DB9D1AF2}"/>
                </a:ext>
              </a:extLst>
            </p:cNvPr>
            <p:cNvSpPr/>
            <p:nvPr/>
          </p:nvSpPr>
          <p:spPr>
            <a:xfrm>
              <a:off x="3213100" y="5787987"/>
              <a:ext cx="875030" cy="340360"/>
            </a:xfrm>
            <a:prstGeom prst="ellipse">
              <a:avLst/>
            </a:prstGeom>
            <a:noFill/>
            <a:ln>
              <a:no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目标点</a:t>
              </a:r>
            </a:p>
          </p:txBody>
        </p:sp>
        <p:cxnSp>
          <p:nvCxnSpPr>
            <p:cNvPr id="31" name="直接箭头连接符 28">
              <a:extLst>
                <a:ext uri="{FF2B5EF4-FFF2-40B4-BE49-F238E27FC236}">
                  <a16:creationId xmlns:a16="http://schemas.microsoft.com/office/drawing/2014/main" id="{0C0F14B5-A8EA-46DA-A5B6-ABF7E5AD94D5}"/>
                </a:ext>
              </a:extLst>
            </p:cNvPr>
            <p:cNvCxnSpPr>
              <a:stCxn id="17" idx="4"/>
            </p:cNvCxnSpPr>
            <p:nvPr/>
          </p:nvCxnSpPr>
          <p:spPr>
            <a:xfrm flipH="1">
              <a:off x="4602480" y="4846917"/>
              <a:ext cx="62230" cy="372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29">
              <a:extLst>
                <a:ext uri="{FF2B5EF4-FFF2-40B4-BE49-F238E27FC236}">
                  <a16:creationId xmlns:a16="http://schemas.microsoft.com/office/drawing/2014/main" id="{387236F8-8113-4D14-910A-A0A17F5C3DB4}"/>
                </a:ext>
              </a:extLst>
            </p:cNvPr>
            <p:cNvCxnSpPr>
              <a:endCxn id="22" idx="0"/>
            </p:cNvCxnSpPr>
            <p:nvPr/>
          </p:nvCxnSpPr>
          <p:spPr>
            <a:xfrm>
              <a:off x="4672965" y="4876127"/>
              <a:ext cx="157480" cy="359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0">
              <a:extLst>
                <a:ext uri="{FF2B5EF4-FFF2-40B4-BE49-F238E27FC236}">
                  <a16:creationId xmlns:a16="http://schemas.microsoft.com/office/drawing/2014/main" id="{4152BBA0-5EBC-47E5-A6B9-440840AD272C}"/>
                </a:ext>
              </a:extLst>
            </p:cNvPr>
            <p:cNvCxnSpPr>
              <a:stCxn id="17" idx="4"/>
            </p:cNvCxnSpPr>
            <p:nvPr/>
          </p:nvCxnSpPr>
          <p:spPr>
            <a:xfrm>
              <a:off x="4664710" y="4846917"/>
              <a:ext cx="422275" cy="362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1">
              <a:extLst>
                <a:ext uri="{FF2B5EF4-FFF2-40B4-BE49-F238E27FC236}">
                  <a16:creationId xmlns:a16="http://schemas.microsoft.com/office/drawing/2014/main" id="{EF5B9D2D-AB46-46B2-A9FE-BEF492DD1857}"/>
                </a:ext>
              </a:extLst>
            </p:cNvPr>
            <p:cNvCxnSpPr>
              <a:endCxn id="26" idx="7"/>
            </p:cNvCxnSpPr>
            <p:nvPr/>
          </p:nvCxnSpPr>
          <p:spPr>
            <a:xfrm flipH="1">
              <a:off x="4227830" y="5431752"/>
              <a:ext cx="304165" cy="462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2">
              <a:extLst>
                <a:ext uri="{FF2B5EF4-FFF2-40B4-BE49-F238E27FC236}">
                  <a16:creationId xmlns:a16="http://schemas.microsoft.com/office/drawing/2014/main" id="{F0788C81-0E4C-428F-BD6B-2C46C00CEB1A}"/>
                </a:ext>
              </a:extLst>
            </p:cNvPr>
            <p:cNvCxnSpPr>
              <a:stCxn id="22" idx="2"/>
              <a:endCxn id="27" idx="1"/>
            </p:cNvCxnSpPr>
            <p:nvPr/>
          </p:nvCxnSpPr>
          <p:spPr>
            <a:xfrm>
              <a:off x="4830445" y="5447627"/>
              <a:ext cx="270510" cy="446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3">
              <a:extLst>
                <a:ext uri="{FF2B5EF4-FFF2-40B4-BE49-F238E27FC236}">
                  <a16:creationId xmlns:a16="http://schemas.microsoft.com/office/drawing/2014/main" id="{118E5273-2948-4F62-ABEA-091F8B90340B}"/>
                </a:ext>
              </a:extLst>
            </p:cNvPr>
            <p:cNvCxnSpPr>
              <a:endCxn id="25" idx="1"/>
            </p:cNvCxnSpPr>
            <p:nvPr/>
          </p:nvCxnSpPr>
          <p:spPr>
            <a:xfrm>
              <a:off x="5117465" y="5431752"/>
              <a:ext cx="483870" cy="462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椭圆 34">
              <a:extLst>
                <a:ext uri="{FF2B5EF4-FFF2-40B4-BE49-F238E27FC236}">
                  <a16:creationId xmlns:a16="http://schemas.microsoft.com/office/drawing/2014/main" id="{C3A1F1D2-8EDF-43C8-84B0-1AAD9DDF7E00}"/>
                </a:ext>
              </a:extLst>
            </p:cNvPr>
            <p:cNvSpPr/>
            <p:nvPr/>
          </p:nvSpPr>
          <p:spPr>
            <a:xfrm>
              <a:off x="4795520" y="6109932"/>
              <a:ext cx="850900" cy="340360"/>
            </a:xfrm>
            <a:prstGeom prst="ellipse">
              <a:avLst/>
            </a:prstGeom>
            <a:noFill/>
            <a:ln>
              <a:no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a:t>
              </a:r>
              <a:r>
                <a:rPr lang="en-US" altLang="zh-CN" sz="1400">
                  <a:solidFill>
                    <a:schemeClr val="tx1"/>
                  </a:solidFill>
                </a:rPr>
                <a:t>b</a:t>
              </a:r>
              <a:r>
                <a:rPr lang="zh-CN" altLang="en-US" sz="1400">
                  <a:solidFill>
                    <a:schemeClr val="tx1"/>
                  </a:solidFill>
                </a:rPr>
                <a:t>）</a:t>
              </a:r>
            </a:p>
          </p:txBody>
        </p:sp>
        <p:sp>
          <p:nvSpPr>
            <p:cNvPr id="38" name="椭圆 35">
              <a:extLst>
                <a:ext uri="{FF2B5EF4-FFF2-40B4-BE49-F238E27FC236}">
                  <a16:creationId xmlns:a16="http://schemas.microsoft.com/office/drawing/2014/main" id="{5F3AF0C7-4623-4DEB-BE8E-5B7EDF81C08B}"/>
                </a:ext>
              </a:extLst>
            </p:cNvPr>
            <p:cNvSpPr/>
            <p:nvPr/>
          </p:nvSpPr>
          <p:spPr>
            <a:xfrm>
              <a:off x="7074535" y="4506557"/>
              <a:ext cx="850900" cy="340360"/>
            </a:xfrm>
            <a:prstGeom prst="ellipse">
              <a:avLst/>
            </a:prstGeom>
            <a:noFill/>
            <a:ln>
              <a:no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边</a:t>
              </a:r>
            </a:p>
          </p:txBody>
        </p:sp>
        <p:sp>
          <p:nvSpPr>
            <p:cNvPr id="39" name="椭圆 36">
              <a:extLst>
                <a:ext uri="{FF2B5EF4-FFF2-40B4-BE49-F238E27FC236}">
                  <a16:creationId xmlns:a16="http://schemas.microsoft.com/office/drawing/2014/main" id="{7BF4F428-B048-40C7-BC37-4BB8CD611822}"/>
                </a:ext>
              </a:extLst>
            </p:cNvPr>
            <p:cNvSpPr/>
            <p:nvPr/>
          </p:nvSpPr>
          <p:spPr>
            <a:xfrm>
              <a:off x="7085965" y="5219662"/>
              <a:ext cx="850900" cy="340360"/>
            </a:xfrm>
            <a:prstGeom prst="ellipse">
              <a:avLst/>
            </a:prstGeom>
            <a:noFill/>
            <a:ln>
              <a:no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源点</a:t>
              </a:r>
            </a:p>
            <a:p>
              <a:pPr algn="ctr"/>
              <a:endParaRPr lang="zh-CN" altLang="en-US" sz="1400">
                <a:solidFill>
                  <a:schemeClr val="tx1"/>
                </a:solidFill>
              </a:endParaRPr>
            </a:p>
          </p:txBody>
        </p:sp>
        <p:sp>
          <p:nvSpPr>
            <p:cNvPr id="40" name="椭圆 37">
              <a:extLst>
                <a:ext uri="{FF2B5EF4-FFF2-40B4-BE49-F238E27FC236}">
                  <a16:creationId xmlns:a16="http://schemas.microsoft.com/office/drawing/2014/main" id="{C50466BC-5A95-4E82-A85C-740A658142B6}"/>
                </a:ext>
              </a:extLst>
            </p:cNvPr>
            <p:cNvSpPr/>
            <p:nvPr/>
          </p:nvSpPr>
          <p:spPr>
            <a:xfrm>
              <a:off x="7073900" y="5769572"/>
              <a:ext cx="875030" cy="340360"/>
            </a:xfrm>
            <a:prstGeom prst="ellipse">
              <a:avLst/>
            </a:prstGeom>
            <a:noFill/>
            <a:ln>
              <a:no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目标点</a:t>
              </a:r>
            </a:p>
          </p:txBody>
        </p:sp>
        <p:sp>
          <p:nvSpPr>
            <p:cNvPr id="41" name="矩形 38">
              <a:extLst>
                <a:ext uri="{FF2B5EF4-FFF2-40B4-BE49-F238E27FC236}">
                  <a16:creationId xmlns:a16="http://schemas.microsoft.com/office/drawing/2014/main" id="{FFEB8B5B-3431-4DA6-8126-D48BC2FE644F}"/>
                </a:ext>
              </a:extLst>
            </p:cNvPr>
            <p:cNvSpPr/>
            <p:nvPr/>
          </p:nvSpPr>
          <p:spPr>
            <a:xfrm>
              <a:off x="7981315" y="4708487"/>
              <a:ext cx="323215" cy="20256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2</a:t>
              </a:r>
            </a:p>
          </p:txBody>
        </p:sp>
        <p:sp>
          <p:nvSpPr>
            <p:cNvPr id="42" name="矩形 39">
              <a:extLst>
                <a:ext uri="{FF2B5EF4-FFF2-40B4-BE49-F238E27FC236}">
                  <a16:creationId xmlns:a16="http://schemas.microsoft.com/office/drawing/2014/main" id="{720FF2F8-5BCA-42B2-8BE2-04378BADC067}"/>
                </a:ext>
              </a:extLst>
            </p:cNvPr>
            <p:cNvSpPr/>
            <p:nvPr/>
          </p:nvSpPr>
          <p:spPr>
            <a:xfrm>
              <a:off x="8307705" y="4704677"/>
              <a:ext cx="850265" cy="20701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1 3 4</a:t>
              </a:r>
            </a:p>
          </p:txBody>
        </p:sp>
        <p:sp>
          <p:nvSpPr>
            <p:cNvPr id="43" name="矩形 40">
              <a:extLst>
                <a:ext uri="{FF2B5EF4-FFF2-40B4-BE49-F238E27FC236}">
                  <a16:creationId xmlns:a16="http://schemas.microsoft.com/office/drawing/2014/main" id="{D3C53101-7A9B-4E06-BEA0-92F1118DB352}"/>
                </a:ext>
              </a:extLst>
            </p:cNvPr>
            <p:cNvSpPr/>
            <p:nvPr/>
          </p:nvSpPr>
          <p:spPr>
            <a:xfrm>
              <a:off x="9157970" y="4708487"/>
              <a:ext cx="850265" cy="20256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1 2 4</a:t>
              </a:r>
            </a:p>
          </p:txBody>
        </p:sp>
        <p:sp>
          <p:nvSpPr>
            <p:cNvPr id="44" name="矩形 41">
              <a:extLst>
                <a:ext uri="{FF2B5EF4-FFF2-40B4-BE49-F238E27FC236}">
                  <a16:creationId xmlns:a16="http://schemas.microsoft.com/office/drawing/2014/main" id="{277CBE83-2D16-40A4-A726-EF189AECAC94}"/>
                </a:ext>
              </a:extLst>
            </p:cNvPr>
            <p:cNvSpPr/>
            <p:nvPr/>
          </p:nvSpPr>
          <p:spPr>
            <a:xfrm>
              <a:off x="10008235" y="4709122"/>
              <a:ext cx="517525" cy="20193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2 3</a:t>
              </a:r>
            </a:p>
          </p:txBody>
        </p:sp>
        <p:sp>
          <p:nvSpPr>
            <p:cNvPr id="45" name="矩形 42">
              <a:extLst>
                <a:ext uri="{FF2B5EF4-FFF2-40B4-BE49-F238E27FC236}">
                  <a16:creationId xmlns:a16="http://schemas.microsoft.com/office/drawing/2014/main" id="{47C6A979-F8DC-4FC6-9D7A-0985FEC26FF2}"/>
                </a:ext>
              </a:extLst>
            </p:cNvPr>
            <p:cNvSpPr/>
            <p:nvPr/>
          </p:nvSpPr>
          <p:spPr>
            <a:xfrm>
              <a:off x="7984490" y="4502112"/>
              <a:ext cx="323215" cy="20256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1</a:t>
              </a:r>
            </a:p>
          </p:txBody>
        </p:sp>
        <p:sp>
          <p:nvSpPr>
            <p:cNvPr id="46" name="矩形 43">
              <a:extLst>
                <a:ext uri="{FF2B5EF4-FFF2-40B4-BE49-F238E27FC236}">
                  <a16:creationId xmlns:a16="http://schemas.microsoft.com/office/drawing/2014/main" id="{71CB7CCE-F741-4FA8-B39C-31E97FEF6B21}"/>
                </a:ext>
              </a:extLst>
            </p:cNvPr>
            <p:cNvSpPr/>
            <p:nvPr/>
          </p:nvSpPr>
          <p:spPr>
            <a:xfrm>
              <a:off x="8307070" y="4506557"/>
              <a:ext cx="844550" cy="2032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2 2 2</a:t>
              </a:r>
            </a:p>
          </p:txBody>
        </p:sp>
        <p:sp>
          <p:nvSpPr>
            <p:cNvPr id="47" name="矩形 44">
              <a:extLst>
                <a:ext uri="{FF2B5EF4-FFF2-40B4-BE49-F238E27FC236}">
                  <a16:creationId xmlns:a16="http://schemas.microsoft.com/office/drawing/2014/main" id="{7D440262-948B-40CD-9970-7919E6446E08}"/>
                </a:ext>
              </a:extLst>
            </p:cNvPr>
            <p:cNvSpPr/>
            <p:nvPr/>
          </p:nvSpPr>
          <p:spPr>
            <a:xfrm>
              <a:off x="9151620" y="4502112"/>
              <a:ext cx="850265" cy="20256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3 3 3</a:t>
              </a:r>
            </a:p>
          </p:txBody>
        </p:sp>
        <p:sp>
          <p:nvSpPr>
            <p:cNvPr id="48" name="矩形 45">
              <a:extLst>
                <a:ext uri="{FF2B5EF4-FFF2-40B4-BE49-F238E27FC236}">
                  <a16:creationId xmlns:a16="http://schemas.microsoft.com/office/drawing/2014/main" id="{518AB4A1-E610-46AC-8AA2-B3D0EC66D775}"/>
                </a:ext>
              </a:extLst>
            </p:cNvPr>
            <p:cNvSpPr/>
            <p:nvPr/>
          </p:nvSpPr>
          <p:spPr>
            <a:xfrm>
              <a:off x="10011410" y="4502747"/>
              <a:ext cx="517525" cy="20193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4 4</a:t>
              </a:r>
            </a:p>
          </p:txBody>
        </p:sp>
        <p:cxnSp>
          <p:nvCxnSpPr>
            <p:cNvPr id="49" name="曲线连接符 53">
              <a:extLst>
                <a:ext uri="{FF2B5EF4-FFF2-40B4-BE49-F238E27FC236}">
                  <a16:creationId xmlns:a16="http://schemas.microsoft.com/office/drawing/2014/main" id="{E5DD5D50-D1CB-425D-8E3D-93EC160085C9}"/>
                </a:ext>
              </a:extLst>
            </p:cNvPr>
            <p:cNvCxnSpPr/>
            <p:nvPr/>
          </p:nvCxnSpPr>
          <p:spPr>
            <a:xfrm rot="16200000">
              <a:off x="8347075" y="4250017"/>
              <a:ext cx="3175" cy="500380"/>
            </a:xfrm>
            <a:prstGeom prst="curvedConnector3">
              <a:avLst>
                <a:gd name="adj1" fmla="val 75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曲线连接符 54">
              <a:extLst>
                <a:ext uri="{FF2B5EF4-FFF2-40B4-BE49-F238E27FC236}">
                  <a16:creationId xmlns:a16="http://schemas.microsoft.com/office/drawing/2014/main" id="{156AE033-3A51-40BB-9E4D-526D04626337}"/>
                </a:ext>
              </a:extLst>
            </p:cNvPr>
            <p:cNvCxnSpPr/>
            <p:nvPr/>
          </p:nvCxnSpPr>
          <p:spPr>
            <a:xfrm rot="16200000">
              <a:off x="8555990" y="4257637"/>
              <a:ext cx="3175" cy="500380"/>
            </a:xfrm>
            <a:prstGeom prst="curvedConnector3">
              <a:avLst>
                <a:gd name="adj1" fmla="val 75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曲线连接符 55">
              <a:extLst>
                <a:ext uri="{FF2B5EF4-FFF2-40B4-BE49-F238E27FC236}">
                  <a16:creationId xmlns:a16="http://schemas.microsoft.com/office/drawing/2014/main" id="{A870FE71-AFD3-4649-BE62-30A90A609981}"/>
                </a:ext>
              </a:extLst>
            </p:cNvPr>
            <p:cNvCxnSpPr/>
            <p:nvPr/>
          </p:nvCxnSpPr>
          <p:spPr>
            <a:xfrm rot="16200000">
              <a:off x="8847455" y="4246842"/>
              <a:ext cx="3175" cy="500380"/>
            </a:xfrm>
            <a:prstGeom prst="curvedConnector3">
              <a:avLst>
                <a:gd name="adj1" fmla="val 75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椭圆 56">
              <a:extLst>
                <a:ext uri="{FF2B5EF4-FFF2-40B4-BE49-F238E27FC236}">
                  <a16:creationId xmlns:a16="http://schemas.microsoft.com/office/drawing/2014/main" id="{D6AF1D77-2C2C-43F8-A456-ABFD7B2FF129}"/>
                </a:ext>
              </a:extLst>
            </p:cNvPr>
            <p:cNvSpPr/>
            <p:nvPr/>
          </p:nvSpPr>
          <p:spPr>
            <a:xfrm>
              <a:off x="9568180" y="5229822"/>
              <a:ext cx="179705" cy="179705"/>
            </a:xfrm>
            <a:prstGeom prst="ellipse">
              <a:avLst/>
            </a:prstGeom>
            <a:solidFill>
              <a:schemeClr val="accent1">
                <a:lumMod val="75000"/>
              </a:schemeClr>
            </a:solidFill>
            <a:ln>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4</a:t>
              </a:r>
            </a:p>
          </p:txBody>
        </p:sp>
        <p:sp>
          <p:nvSpPr>
            <p:cNvPr id="53" name="椭圆 57">
              <a:extLst>
                <a:ext uri="{FF2B5EF4-FFF2-40B4-BE49-F238E27FC236}">
                  <a16:creationId xmlns:a16="http://schemas.microsoft.com/office/drawing/2014/main" id="{2E4049C3-3F7B-4184-B1B0-BE6093280AD0}"/>
                </a:ext>
              </a:extLst>
            </p:cNvPr>
            <p:cNvSpPr/>
            <p:nvPr/>
          </p:nvSpPr>
          <p:spPr>
            <a:xfrm>
              <a:off x="8067040" y="5229822"/>
              <a:ext cx="179705" cy="179705"/>
            </a:xfrm>
            <a:prstGeom prst="ellipse">
              <a:avLst/>
            </a:prstGeom>
            <a:solidFill>
              <a:schemeClr val="accent1">
                <a:lumMod val="20000"/>
                <a:lumOff val="8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1</a:t>
              </a:r>
            </a:p>
          </p:txBody>
        </p:sp>
        <p:sp>
          <p:nvSpPr>
            <p:cNvPr id="54" name="椭圆 58">
              <a:extLst>
                <a:ext uri="{FF2B5EF4-FFF2-40B4-BE49-F238E27FC236}">
                  <a16:creationId xmlns:a16="http://schemas.microsoft.com/office/drawing/2014/main" id="{0950B58A-6DFF-4313-9AB1-7684B0ACAE2C}"/>
                </a:ext>
              </a:extLst>
            </p:cNvPr>
            <p:cNvSpPr/>
            <p:nvPr/>
          </p:nvSpPr>
          <p:spPr>
            <a:xfrm>
              <a:off x="9067800" y="5229822"/>
              <a:ext cx="179705" cy="179705"/>
            </a:xfrm>
            <a:prstGeom prst="ellipse">
              <a:avLst/>
            </a:prstGeom>
            <a:solidFill>
              <a:schemeClr val="accent1">
                <a:lumMod val="60000"/>
                <a:lumOff val="40000"/>
              </a:schemeClr>
            </a:solidFill>
            <a:ln>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3</a:t>
              </a:r>
            </a:p>
          </p:txBody>
        </p:sp>
        <p:sp>
          <p:nvSpPr>
            <p:cNvPr id="55" name="椭圆 59">
              <a:extLst>
                <a:ext uri="{FF2B5EF4-FFF2-40B4-BE49-F238E27FC236}">
                  <a16:creationId xmlns:a16="http://schemas.microsoft.com/office/drawing/2014/main" id="{1C1420F2-AE17-4EEE-9A4E-D6BFD624E39A}"/>
                </a:ext>
              </a:extLst>
            </p:cNvPr>
            <p:cNvSpPr/>
            <p:nvPr/>
          </p:nvSpPr>
          <p:spPr>
            <a:xfrm>
              <a:off x="8567420" y="5229822"/>
              <a:ext cx="179705" cy="179705"/>
            </a:xfrm>
            <a:prstGeom prst="ellipse">
              <a:avLst/>
            </a:prstGeom>
            <a:solidFill>
              <a:schemeClr val="accent1">
                <a:lumMod val="40000"/>
                <a:lumOff val="6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2</a:t>
              </a:r>
            </a:p>
          </p:txBody>
        </p:sp>
        <p:sp>
          <p:nvSpPr>
            <p:cNvPr id="56" name="椭圆 60">
              <a:extLst>
                <a:ext uri="{FF2B5EF4-FFF2-40B4-BE49-F238E27FC236}">
                  <a16:creationId xmlns:a16="http://schemas.microsoft.com/office/drawing/2014/main" id="{A369650D-F22A-44EF-898E-8FA9BB100217}"/>
                </a:ext>
              </a:extLst>
            </p:cNvPr>
            <p:cNvSpPr/>
            <p:nvPr/>
          </p:nvSpPr>
          <p:spPr>
            <a:xfrm>
              <a:off x="9568180" y="5849582"/>
              <a:ext cx="179705" cy="179705"/>
            </a:xfrm>
            <a:prstGeom prst="ellipse">
              <a:avLst/>
            </a:prstGeom>
            <a:solidFill>
              <a:schemeClr val="accent1">
                <a:lumMod val="75000"/>
              </a:schemeClr>
            </a:solidFill>
            <a:ln>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4</a:t>
              </a:r>
            </a:p>
          </p:txBody>
        </p:sp>
        <p:sp>
          <p:nvSpPr>
            <p:cNvPr id="57" name="椭圆 61">
              <a:extLst>
                <a:ext uri="{FF2B5EF4-FFF2-40B4-BE49-F238E27FC236}">
                  <a16:creationId xmlns:a16="http://schemas.microsoft.com/office/drawing/2014/main" id="{1132EDBB-CD75-4719-A604-457513B1860A}"/>
                </a:ext>
              </a:extLst>
            </p:cNvPr>
            <p:cNvSpPr/>
            <p:nvPr/>
          </p:nvSpPr>
          <p:spPr>
            <a:xfrm>
              <a:off x="8067040" y="5849582"/>
              <a:ext cx="179705" cy="179705"/>
            </a:xfrm>
            <a:prstGeom prst="ellipse">
              <a:avLst/>
            </a:prstGeom>
            <a:solidFill>
              <a:schemeClr val="accent1">
                <a:lumMod val="20000"/>
                <a:lumOff val="8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1</a:t>
              </a:r>
            </a:p>
          </p:txBody>
        </p:sp>
        <p:sp>
          <p:nvSpPr>
            <p:cNvPr id="58" name="椭圆 62">
              <a:extLst>
                <a:ext uri="{FF2B5EF4-FFF2-40B4-BE49-F238E27FC236}">
                  <a16:creationId xmlns:a16="http://schemas.microsoft.com/office/drawing/2014/main" id="{E907386A-2BB4-40EB-AA19-CE0DCE5621AE}"/>
                </a:ext>
              </a:extLst>
            </p:cNvPr>
            <p:cNvSpPr/>
            <p:nvPr/>
          </p:nvSpPr>
          <p:spPr>
            <a:xfrm>
              <a:off x="9067800" y="5849582"/>
              <a:ext cx="179705" cy="179705"/>
            </a:xfrm>
            <a:prstGeom prst="ellipse">
              <a:avLst/>
            </a:prstGeom>
            <a:solidFill>
              <a:schemeClr val="accent1">
                <a:lumMod val="60000"/>
                <a:lumOff val="40000"/>
              </a:schemeClr>
            </a:solidFill>
            <a:ln>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3</a:t>
              </a:r>
            </a:p>
          </p:txBody>
        </p:sp>
        <p:sp>
          <p:nvSpPr>
            <p:cNvPr id="59" name="椭圆 67">
              <a:extLst>
                <a:ext uri="{FF2B5EF4-FFF2-40B4-BE49-F238E27FC236}">
                  <a16:creationId xmlns:a16="http://schemas.microsoft.com/office/drawing/2014/main" id="{6E353534-6202-4C8B-AA62-B16518AEBF2E}"/>
                </a:ext>
              </a:extLst>
            </p:cNvPr>
            <p:cNvSpPr/>
            <p:nvPr/>
          </p:nvSpPr>
          <p:spPr>
            <a:xfrm>
              <a:off x="8567420" y="5849582"/>
              <a:ext cx="179705" cy="179705"/>
            </a:xfrm>
            <a:prstGeom prst="ellipse">
              <a:avLst/>
            </a:prstGeom>
            <a:solidFill>
              <a:schemeClr val="accent1">
                <a:lumMod val="40000"/>
                <a:lumOff val="6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2</a:t>
              </a:r>
            </a:p>
          </p:txBody>
        </p:sp>
        <p:cxnSp>
          <p:nvCxnSpPr>
            <p:cNvPr id="60" name="直接箭头连接符 68">
              <a:extLst>
                <a:ext uri="{FF2B5EF4-FFF2-40B4-BE49-F238E27FC236}">
                  <a16:creationId xmlns:a16="http://schemas.microsoft.com/office/drawing/2014/main" id="{A1CFBCDF-4B83-4569-937C-778E4B3296F5}"/>
                </a:ext>
              </a:extLst>
            </p:cNvPr>
            <p:cNvCxnSpPr>
              <a:endCxn id="55" idx="1"/>
            </p:cNvCxnSpPr>
            <p:nvPr/>
          </p:nvCxnSpPr>
          <p:spPr>
            <a:xfrm>
              <a:off x="8533765" y="4904702"/>
              <a:ext cx="69215" cy="351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9">
              <a:extLst>
                <a:ext uri="{FF2B5EF4-FFF2-40B4-BE49-F238E27FC236}">
                  <a16:creationId xmlns:a16="http://schemas.microsoft.com/office/drawing/2014/main" id="{227FE175-5285-4525-B2CE-A475802DAEEF}"/>
                </a:ext>
              </a:extLst>
            </p:cNvPr>
            <p:cNvCxnSpPr>
              <a:stCxn id="42" idx="2"/>
              <a:endCxn id="55" idx="0"/>
            </p:cNvCxnSpPr>
            <p:nvPr/>
          </p:nvCxnSpPr>
          <p:spPr>
            <a:xfrm flipH="1">
              <a:off x="8667115" y="4911687"/>
              <a:ext cx="75565" cy="318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70">
              <a:extLst>
                <a:ext uri="{FF2B5EF4-FFF2-40B4-BE49-F238E27FC236}">
                  <a16:creationId xmlns:a16="http://schemas.microsoft.com/office/drawing/2014/main" id="{11D2F48B-C4B2-46F1-A64A-0A2A11E499A2}"/>
                </a:ext>
              </a:extLst>
            </p:cNvPr>
            <p:cNvCxnSpPr/>
            <p:nvPr/>
          </p:nvCxnSpPr>
          <p:spPr>
            <a:xfrm flipH="1">
              <a:off x="8705850" y="4914862"/>
              <a:ext cx="272415" cy="333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71">
              <a:extLst>
                <a:ext uri="{FF2B5EF4-FFF2-40B4-BE49-F238E27FC236}">
                  <a16:creationId xmlns:a16="http://schemas.microsoft.com/office/drawing/2014/main" id="{8930EB57-7568-4B6E-B5A4-20BEA6B9D94C}"/>
                </a:ext>
              </a:extLst>
            </p:cNvPr>
            <p:cNvCxnSpPr>
              <a:stCxn id="55" idx="3"/>
              <a:endCxn id="57" idx="7"/>
            </p:cNvCxnSpPr>
            <p:nvPr/>
          </p:nvCxnSpPr>
          <p:spPr>
            <a:xfrm flipH="1">
              <a:off x="8230235" y="5383492"/>
              <a:ext cx="372745" cy="492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72">
              <a:extLst>
                <a:ext uri="{FF2B5EF4-FFF2-40B4-BE49-F238E27FC236}">
                  <a16:creationId xmlns:a16="http://schemas.microsoft.com/office/drawing/2014/main" id="{C2DE5C8D-23EA-4B53-90B4-D00C56E2EA96}"/>
                </a:ext>
              </a:extLst>
            </p:cNvPr>
            <p:cNvCxnSpPr>
              <a:stCxn id="55" idx="4"/>
              <a:endCxn id="58" idx="0"/>
            </p:cNvCxnSpPr>
            <p:nvPr/>
          </p:nvCxnSpPr>
          <p:spPr>
            <a:xfrm>
              <a:off x="8667115" y="5409527"/>
              <a:ext cx="500380" cy="440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73">
              <a:extLst>
                <a:ext uri="{FF2B5EF4-FFF2-40B4-BE49-F238E27FC236}">
                  <a16:creationId xmlns:a16="http://schemas.microsoft.com/office/drawing/2014/main" id="{0EA86C2F-732E-41CF-B29F-6AFD3B0EB4E8}"/>
                </a:ext>
              </a:extLst>
            </p:cNvPr>
            <p:cNvCxnSpPr>
              <a:stCxn id="55" idx="5"/>
              <a:endCxn id="56" idx="0"/>
            </p:cNvCxnSpPr>
            <p:nvPr/>
          </p:nvCxnSpPr>
          <p:spPr>
            <a:xfrm>
              <a:off x="8730615" y="5383492"/>
              <a:ext cx="937260" cy="4660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椭圆 74">
              <a:extLst>
                <a:ext uri="{FF2B5EF4-FFF2-40B4-BE49-F238E27FC236}">
                  <a16:creationId xmlns:a16="http://schemas.microsoft.com/office/drawing/2014/main" id="{435D3E6D-65E9-45BE-B298-9B5E618382B8}"/>
                </a:ext>
              </a:extLst>
            </p:cNvPr>
            <p:cNvSpPr/>
            <p:nvPr/>
          </p:nvSpPr>
          <p:spPr>
            <a:xfrm>
              <a:off x="8657590" y="6128347"/>
              <a:ext cx="850900" cy="340360"/>
            </a:xfrm>
            <a:prstGeom prst="ellipse">
              <a:avLst/>
            </a:prstGeom>
            <a:noFill/>
            <a:ln>
              <a:no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a:t>
              </a:r>
              <a:r>
                <a:rPr lang="en-US" altLang="zh-CN" sz="1400">
                  <a:solidFill>
                    <a:schemeClr val="tx1"/>
                  </a:solidFill>
                </a:rPr>
                <a:t>c</a:t>
              </a:r>
              <a:r>
                <a:rPr lang="zh-CN" altLang="en-US" sz="1400">
                  <a:solidFill>
                    <a:schemeClr val="tx1"/>
                  </a:solidFill>
                </a:rPr>
                <a:t>）</a:t>
              </a:r>
            </a:p>
          </p:txBody>
        </p:sp>
      </p:grpSp>
      <p:sp>
        <p:nvSpPr>
          <p:cNvPr id="68" name="文本框 89">
            <a:extLst>
              <a:ext uri="{FF2B5EF4-FFF2-40B4-BE49-F238E27FC236}">
                <a16:creationId xmlns:a16="http://schemas.microsoft.com/office/drawing/2014/main" id="{23416922-772C-42F1-AB84-937CDF5BD01B}"/>
              </a:ext>
            </a:extLst>
          </p:cNvPr>
          <p:cNvSpPr txBox="1"/>
          <p:nvPr/>
        </p:nvSpPr>
        <p:spPr>
          <a:xfrm>
            <a:off x="4645084" y="6182678"/>
            <a:ext cx="3985209" cy="338554"/>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vertex-centric</a:t>
            </a:r>
            <a:r>
              <a:rPr lang="zh-CN" altLang="en-US" sz="1600" dirty="0">
                <a:latin typeface="微软雅黑" panose="020B0503020204020204" pitchFamily="34" charset="-122"/>
                <a:ea typeface="微软雅黑" panose="020B0503020204020204" pitchFamily="34" charset="-122"/>
              </a:rPr>
              <a:t>模型与</a:t>
            </a:r>
            <a:r>
              <a:rPr lang="en-US" altLang="zh-CN" sz="1600" dirty="0">
                <a:latin typeface="微软雅黑" panose="020B0503020204020204" pitchFamily="34" charset="-122"/>
                <a:ea typeface="微软雅黑" panose="020B0503020204020204" pitchFamily="34" charset="-122"/>
              </a:rPr>
              <a:t>edge-centric</a:t>
            </a:r>
            <a:r>
              <a:rPr lang="zh-CN" altLang="en-US" sz="1600" dirty="0">
                <a:latin typeface="微软雅黑" panose="020B0503020204020204" pitchFamily="34" charset="-122"/>
                <a:ea typeface="微软雅黑" panose="020B0503020204020204" pitchFamily="34" charset="-122"/>
              </a:rPr>
              <a:t>模型</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997090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50A1B-575C-447E-AB90-1BC920C2F080}"/>
              </a:ext>
            </a:extLst>
          </p:cNvPr>
          <p:cNvSpPr>
            <a:spLocks noGrp="1"/>
          </p:cNvSpPr>
          <p:nvPr>
            <p:ph type="title"/>
          </p:nvPr>
        </p:nvSpPr>
        <p:spPr/>
        <p:txBody>
          <a:bodyPr/>
          <a:lstStyle/>
          <a:p>
            <a:r>
              <a:rPr lang="en-US" altLang="zh-CN" dirty="0"/>
              <a:t>6.5 </a:t>
            </a:r>
            <a:r>
              <a:rPr lang="zh-CN" altLang="en-US" dirty="0"/>
              <a:t>图计算硬件加速技术</a:t>
            </a:r>
            <a:endParaRPr lang="en-US" dirty="0"/>
          </a:p>
        </p:txBody>
      </p:sp>
      <p:sp>
        <p:nvSpPr>
          <p:cNvPr id="3" name="Content Placeholder 2">
            <a:extLst>
              <a:ext uri="{FF2B5EF4-FFF2-40B4-BE49-F238E27FC236}">
                <a16:creationId xmlns:a16="http://schemas.microsoft.com/office/drawing/2014/main" id="{E1418B2A-7120-4B2E-B4E1-5129B646CE59}"/>
              </a:ext>
            </a:extLst>
          </p:cNvPr>
          <p:cNvSpPr>
            <a:spLocks noGrp="1"/>
          </p:cNvSpPr>
          <p:nvPr>
            <p:ph idx="1"/>
          </p:nvPr>
        </p:nvSpPr>
        <p:spPr>
          <a:xfrm>
            <a:off x="680483" y="1160757"/>
            <a:ext cx="10930269" cy="2667024"/>
          </a:xfrm>
        </p:spPr>
        <p:txBody>
          <a:bodyPr/>
          <a:lstStyle/>
          <a:p>
            <a:r>
              <a:rPr lang="zh-CN" altLang="en-US" dirty="0"/>
              <a:t>基于</a:t>
            </a:r>
            <a:r>
              <a:rPr lang="en-US" altLang="zh-CN" dirty="0"/>
              <a:t>FPGA</a:t>
            </a:r>
            <a:r>
              <a:rPr lang="zh-CN" altLang="en-US" dirty="0"/>
              <a:t>的图计算加速器</a:t>
            </a:r>
            <a:endParaRPr lang="en-US" altLang="zh-CN" dirty="0"/>
          </a:p>
          <a:p>
            <a:pPr lvl="1"/>
            <a:r>
              <a:rPr lang="zh-CN" altLang="en-US" dirty="0"/>
              <a:t>数据划分：采用网格划分（</a:t>
            </a:r>
            <a:r>
              <a:rPr lang="en-US" altLang="zh-CN" dirty="0"/>
              <a:t>grid-partition</a:t>
            </a:r>
            <a:r>
              <a:rPr lang="zh-CN" altLang="en-US" dirty="0"/>
              <a:t>）的方式提升点数据访问的局部性</a:t>
            </a:r>
            <a:endParaRPr lang="en-US" altLang="zh-CN" dirty="0"/>
          </a:p>
          <a:p>
            <a:pPr lvl="1"/>
            <a:r>
              <a:rPr lang="zh-CN" altLang="en-US" dirty="0"/>
              <a:t>如图，以等分的方式将所有点数据划分为</a:t>
            </a:r>
            <a:r>
              <a:rPr lang="en-US" altLang="zh-CN" dirty="0"/>
              <a:t>N</a:t>
            </a:r>
            <a:r>
              <a:rPr lang="zh-CN" altLang="en-US" dirty="0"/>
              <a:t>个区间</a:t>
            </a:r>
            <a:r>
              <a:rPr lang="en-US" altLang="zh-CN" dirty="0"/>
              <a:t>(I</a:t>
            </a:r>
            <a:r>
              <a:rPr lang="en-US" altLang="zh-CN" baseline="-25000" dirty="0"/>
              <a:t>1</a:t>
            </a:r>
            <a:r>
              <a:rPr lang="en-US" altLang="zh-CN" dirty="0"/>
              <a:t>, I</a:t>
            </a:r>
            <a:r>
              <a:rPr lang="en-US" altLang="zh-CN" baseline="-25000" dirty="0"/>
              <a:t>2</a:t>
            </a:r>
            <a:r>
              <a:rPr lang="en-US" altLang="zh-CN" dirty="0"/>
              <a:t>,… I</a:t>
            </a:r>
            <a:r>
              <a:rPr lang="en-US" altLang="zh-CN" baseline="-25000" dirty="0"/>
              <a:t>N</a:t>
            </a:r>
            <a:r>
              <a:rPr lang="en-US" altLang="zh-CN" dirty="0"/>
              <a:t>)</a:t>
            </a:r>
            <a:r>
              <a:rPr lang="zh-CN" altLang="en-US" dirty="0"/>
              <a:t>，然后将所有边数据划分为</a:t>
            </a:r>
            <a:r>
              <a:rPr lang="en-US" altLang="zh-CN" dirty="0" err="1"/>
              <a:t>NxN</a:t>
            </a:r>
            <a:r>
              <a:rPr lang="zh-CN" altLang="en-US" dirty="0"/>
              <a:t>个网格</a:t>
            </a:r>
            <a:r>
              <a:rPr lang="en-US" altLang="zh-CN" dirty="0"/>
              <a:t>(G</a:t>
            </a:r>
            <a:r>
              <a:rPr lang="en-US" altLang="zh-CN" baseline="-25000" dirty="0"/>
              <a:t>1,1</a:t>
            </a:r>
            <a:r>
              <a:rPr lang="en-US" altLang="zh-CN" dirty="0"/>
              <a:t>, G</a:t>
            </a:r>
            <a:r>
              <a:rPr lang="en-US" altLang="zh-CN" baseline="-25000" dirty="0"/>
              <a:t>1,2</a:t>
            </a:r>
            <a:r>
              <a:rPr lang="en-US" altLang="zh-CN" dirty="0"/>
              <a:t>,…G</a:t>
            </a:r>
            <a:r>
              <a:rPr lang="en-US" altLang="zh-CN" baseline="-25000" dirty="0"/>
              <a:t>N,N</a:t>
            </a:r>
            <a:r>
              <a:rPr lang="en-US" altLang="zh-CN" dirty="0"/>
              <a:t>)</a:t>
            </a:r>
          </a:p>
          <a:p>
            <a:pPr lvl="1"/>
            <a:r>
              <a:rPr lang="zh-CN" altLang="en-US" dirty="0"/>
              <a:t>网格划分优势：当流式处理每一个网格内的边数据时，由于源点和目标点的编号范围确定，点数据访问的随机性可以得到有效地降低</a:t>
            </a:r>
            <a:endParaRPr lang="en-US" altLang="zh-CN" dirty="0"/>
          </a:p>
          <a:p>
            <a:pPr lvl="1"/>
            <a:endParaRPr lang="en-US" altLang="zh-CN" dirty="0"/>
          </a:p>
          <a:p>
            <a:pPr lvl="1"/>
            <a:endParaRPr lang="en-US" altLang="zh-CN" dirty="0"/>
          </a:p>
          <a:p>
            <a:pPr lvl="1"/>
            <a:endParaRPr lang="en-US" altLang="zh-CN" dirty="0"/>
          </a:p>
          <a:p>
            <a:pPr lvl="1"/>
            <a:endParaRPr lang="en-US" altLang="zh-CN" dirty="0"/>
          </a:p>
          <a:p>
            <a:endParaRPr lang="en-US" dirty="0"/>
          </a:p>
        </p:txBody>
      </p:sp>
      <p:sp>
        <p:nvSpPr>
          <p:cNvPr id="60" name="文本框 89">
            <a:extLst>
              <a:ext uri="{FF2B5EF4-FFF2-40B4-BE49-F238E27FC236}">
                <a16:creationId xmlns:a16="http://schemas.microsoft.com/office/drawing/2014/main" id="{0BD37D4B-0CEA-40CC-80DC-48C3A620624F}"/>
              </a:ext>
            </a:extLst>
          </p:cNvPr>
          <p:cNvSpPr txBox="1"/>
          <p:nvPr/>
        </p:nvSpPr>
        <p:spPr>
          <a:xfrm>
            <a:off x="7205424" y="6035246"/>
            <a:ext cx="1170940"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网格划分</a:t>
            </a:r>
            <a:endParaRPr lang="en-US" altLang="zh-CN" sz="1600" dirty="0">
              <a:latin typeface="微软雅黑" panose="020B0503020204020204" pitchFamily="34" charset="-122"/>
              <a:ea typeface="微软雅黑" panose="020B0503020204020204" pitchFamily="34" charset="-122"/>
            </a:endParaRPr>
          </a:p>
        </p:txBody>
      </p:sp>
      <p:sp>
        <p:nvSpPr>
          <p:cNvPr id="66" name="Content Placeholder 2">
            <a:extLst>
              <a:ext uri="{FF2B5EF4-FFF2-40B4-BE49-F238E27FC236}">
                <a16:creationId xmlns:a16="http://schemas.microsoft.com/office/drawing/2014/main" id="{1B6791A0-3D58-456F-81CA-666592DCADE2}"/>
              </a:ext>
            </a:extLst>
          </p:cNvPr>
          <p:cNvSpPr txBox="1">
            <a:spLocks/>
          </p:cNvSpPr>
          <p:nvPr/>
        </p:nvSpPr>
        <p:spPr>
          <a:xfrm>
            <a:off x="720761" y="3731260"/>
            <a:ext cx="7524309" cy="181400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b="1" kern="1200" baseline="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100000"/>
              </a:lnSpc>
              <a:spcBef>
                <a:spcPts val="500"/>
              </a:spcBef>
              <a:buFont typeface="Calibri" panose="020F0502020204030204" pitchFamily="34" charset="0"/>
              <a:buChar char="–"/>
              <a:defRPr sz="2400" kern="1200" baseline="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dirty="0"/>
              <a:t>采用预取方式将这些点数据缓存在片上内存内，可进一步降低点数据访问的延迟</a:t>
            </a:r>
            <a:endParaRPr lang="en-US" dirty="0"/>
          </a:p>
        </p:txBody>
      </p:sp>
      <p:grpSp>
        <p:nvGrpSpPr>
          <p:cNvPr id="68" name="Group 67">
            <a:extLst>
              <a:ext uri="{FF2B5EF4-FFF2-40B4-BE49-F238E27FC236}">
                <a16:creationId xmlns:a16="http://schemas.microsoft.com/office/drawing/2014/main" id="{68B1ECD1-DADC-468A-A9E8-80543B3B0DB4}"/>
              </a:ext>
            </a:extLst>
          </p:cNvPr>
          <p:cNvGrpSpPr/>
          <p:nvPr/>
        </p:nvGrpSpPr>
        <p:grpSpPr>
          <a:xfrm>
            <a:off x="8245070" y="3827781"/>
            <a:ext cx="2971800" cy="2661119"/>
            <a:chOff x="7981182" y="3534576"/>
            <a:chExt cx="2971800" cy="2661119"/>
          </a:xfrm>
        </p:grpSpPr>
        <p:sp>
          <p:nvSpPr>
            <p:cNvPr id="5" name="矩形 76">
              <a:extLst>
                <a:ext uri="{FF2B5EF4-FFF2-40B4-BE49-F238E27FC236}">
                  <a16:creationId xmlns:a16="http://schemas.microsoft.com/office/drawing/2014/main" id="{E79B3185-F076-4234-92A6-847AD3382C6B}"/>
                </a:ext>
              </a:extLst>
            </p:cNvPr>
            <p:cNvSpPr/>
            <p:nvPr/>
          </p:nvSpPr>
          <p:spPr>
            <a:xfrm>
              <a:off x="8446637" y="3784600"/>
              <a:ext cx="1169670" cy="3403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9">
              <a:extLst>
                <a:ext uri="{FF2B5EF4-FFF2-40B4-BE49-F238E27FC236}">
                  <a16:creationId xmlns:a16="http://schemas.microsoft.com/office/drawing/2014/main" id="{5F5440FD-FA20-4CD3-B931-4A16EEBFD77C}"/>
                </a:ext>
              </a:extLst>
            </p:cNvPr>
            <p:cNvSpPr/>
            <p:nvPr/>
          </p:nvSpPr>
          <p:spPr>
            <a:xfrm>
              <a:off x="8976862" y="3837305"/>
              <a:ext cx="850900" cy="340360"/>
            </a:xfrm>
            <a:prstGeom prst="ellipse">
              <a:avLst/>
            </a:prstGeom>
            <a:noFill/>
            <a:ln>
              <a:no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I</a:t>
              </a:r>
              <a:r>
                <a:rPr lang="en-US" altLang="zh-CN" sz="1400" baseline="-25000">
                  <a:solidFill>
                    <a:schemeClr val="tx1"/>
                  </a:solidFill>
                </a:rPr>
                <a:t>1</a:t>
              </a:r>
            </a:p>
          </p:txBody>
        </p:sp>
        <p:sp>
          <p:nvSpPr>
            <p:cNvPr id="9" name="矩形 80">
              <a:extLst>
                <a:ext uri="{FF2B5EF4-FFF2-40B4-BE49-F238E27FC236}">
                  <a16:creationId xmlns:a16="http://schemas.microsoft.com/office/drawing/2014/main" id="{506043AB-5BF6-4634-BA9D-BF1EBBE73AFD}"/>
                </a:ext>
              </a:extLst>
            </p:cNvPr>
            <p:cNvSpPr/>
            <p:nvPr/>
          </p:nvSpPr>
          <p:spPr>
            <a:xfrm>
              <a:off x="9668377" y="3783330"/>
              <a:ext cx="1170305" cy="3403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81">
              <a:extLst>
                <a:ext uri="{FF2B5EF4-FFF2-40B4-BE49-F238E27FC236}">
                  <a16:creationId xmlns:a16="http://schemas.microsoft.com/office/drawing/2014/main" id="{79077642-4823-407A-B608-37352D0BC116}"/>
                </a:ext>
              </a:extLst>
            </p:cNvPr>
            <p:cNvSpPr/>
            <p:nvPr/>
          </p:nvSpPr>
          <p:spPr>
            <a:xfrm>
              <a:off x="9907137" y="3867090"/>
              <a:ext cx="179705" cy="179705"/>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3</a:t>
              </a:r>
            </a:p>
          </p:txBody>
        </p:sp>
        <p:sp>
          <p:nvSpPr>
            <p:cNvPr id="11" name="椭圆 82">
              <a:extLst>
                <a:ext uri="{FF2B5EF4-FFF2-40B4-BE49-F238E27FC236}">
                  <a16:creationId xmlns:a16="http://schemas.microsoft.com/office/drawing/2014/main" id="{F84CEAC0-5644-456A-98FC-849CD2DA7637}"/>
                </a:ext>
              </a:extLst>
            </p:cNvPr>
            <p:cNvSpPr/>
            <p:nvPr/>
          </p:nvSpPr>
          <p:spPr>
            <a:xfrm>
              <a:off x="10206857" y="3866455"/>
              <a:ext cx="179705" cy="179705"/>
            </a:xfrm>
            <a:prstGeom prst="ellipse">
              <a:avLst/>
            </a:prstGeom>
            <a:solidFill>
              <a:schemeClr val="accent1">
                <a:lumMod val="75000"/>
              </a:schemeClr>
            </a:solidFill>
            <a:ln>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4</a:t>
              </a:r>
            </a:p>
          </p:txBody>
        </p:sp>
        <p:sp>
          <p:nvSpPr>
            <p:cNvPr id="12" name="椭圆 83">
              <a:extLst>
                <a:ext uri="{FF2B5EF4-FFF2-40B4-BE49-F238E27FC236}">
                  <a16:creationId xmlns:a16="http://schemas.microsoft.com/office/drawing/2014/main" id="{B279D4DC-4075-46D8-8F4B-18F4A991EF9B}"/>
                </a:ext>
              </a:extLst>
            </p:cNvPr>
            <p:cNvSpPr/>
            <p:nvPr/>
          </p:nvSpPr>
          <p:spPr>
            <a:xfrm>
              <a:off x="10102082" y="3856355"/>
              <a:ext cx="850900" cy="340360"/>
            </a:xfrm>
            <a:prstGeom prst="ellipse">
              <a:avLst/>
            </a:prstGeom>
            <a:noFill/>
            <a:ln>
              <a:no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I</a:t>
              </a:r>
              <a:r>
                <a:rPr lang="en-US" altLang="zh-CN" sz="1400" baseline="-25000">
                  <a:solidFill>
                    <a:schemeClr val="tx1"/>
                  </a:solidFill>
                </a:rPr>
                <a:t>2</a:t>
              </a:r>
            </a:p>
          </p:txBody>
        </p:sp>
        <p:grpSp>
          <p:nvGrpSpPr>
            <p:cNvPr id="13" name="组合 103">
              <a:extLst>
                <a:ext uri="{FF2B5EF4-FFF2-40B4-BE49-F238E27FC236}">
                  <a16:creationId xmlns:a16="http://schemas.microsoft.com/office/drawing/2014/main" id="{321461C0-2024-4502-829A-C6527975690C}"/>
                </a:ext>
              </a:extLst>
            </p:cNvPr>
            <p:cNvGrpSpPr/>
            <p:nvPr/>
          </p:nvGrpSpPr>
          <p:grpSpPr>
            <a:xfrm>
              <a:off x="8445367" y="4177665"/>
              <a:ext cx="1274445" cy="2018030"/>
              <a:chOff x="8693" y="5638"/>
              <a:chExt cx="2007" cy="3178"/>
            </a:xfrm>
          </p:grpSpPr>
          <p:grpSp>
            <p:nvGrpSpPr>
              <p:cNvPr id="41" name="组合 92">
                <a:extLst>
                  <a:ext uri="{FF2B5EF4-FFF2-40B4-BE49-F238E27FC236}">
                    <a16:creationId xmlns:a16="http://schemas.microsoft.com/office/drawing/2014/main" id="{88C29256-BD0C-4BE0-9288-BF532A770DF7}"/>
                  </a:ext>
                </a:extLst>
              </p:cNvPr>
              <p:cNvGrpSpPr/>
              <p:nvPr/>
            </p:nvGrpSpPr>
            <p:grpSpPr>
              <a:xfrm>
                <a:off x="8774" y="5744"/>
                <a:ext cx="1926" cy="1514"/>
                <a:chOff x="8774" y="5834"/>
                <a:chExt cx="1926" cy="1514"/>
              </a:xfrm>
            </p:grpSpPr>
            <p:sp>
              <p:nvSpPr>
                <p:cNvPr id="52" name="矩形 84">
                  <a:extLst>
                    <a:ext uri="{FF2B5EF4-FFF2-40B4-BE49-F238E27FC236}">
                      <a16:creationId xmlns:a16="http://schemas.microsoft.com/office/drawing/2014/main" id="{9A406D99-0040-453A-A151-DF2525287151}"/>
                    </a:ext>
                  </a:extLst>
                </p:cNvPr>
                <p:cNvSpPr/>
                <p:nvPr/>
              </p:nvSpPr>
              <p:spPr>
                <a:xfrm>
                  <a:off x="8774" y="5834"/>
                  <a:ext cx="1653" cy="14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85">
                  <a:extLst>
                    <a:ext uri="{FF2B5EF4-FFF2-40B4-BE49-F238E27FC236}">
                      <a16:creationId xmlns:a16="http://schemas.microsoft.com/office/drawing/2014/main" id="{98B4EC80-48FD-4F0E-B5A4-CF4027BFA4DB}"/>
                    </a:ext>
                  </a:extLst>
                </p:cNvPr>
                <p:cNvSpPr/>
                <p:nvPr/>
              </p:nvSpPr>
              <p:spPr>
                <a:xfrm>
                  <a:off x="9077" y="6027"/>
                  <a:ext cx="283" cy="283"/>
                </a:xfrm>
                <a:prstGeom prst="ellipse">
                  <a:avLst/>
                </a:prstGeom>
                <a:solidFill>
                  <a:schemeClr val="accent1">
                    <a:lumMod val="20000"/>
                    <a:lumOff val="8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1</a:t>
                  </a:r>
                </a:p>
              </p:txBody>
            </p:sp>
            <p:sp>
              <p:nvSpPr>
                <p:cNvPr id="54" name="椭圆 86">
                  <a:extLst>
                    <a:ext uri="{FF2B5EF4-FFF2-40B4-BE49-F238E27FC236}">
                      <a16:creationId xmlns:a16="http://schemas.microsoft.com/office/drawing/2014/main" id="{BDF1CE7C-465F-4257-99BE-1E198713D204}"/>
                    </a:ext>
                  </a:extLst>
                </p:cNvPr>
                <p:cNvSpPr/>
                <p:nvPr/>
              </p:nvSpPr>
              <p:spPr>
                <a:xfrm>
                  <a:off x="9858" y="6026"/>
                  <a:ext cx="283" cy="283"/>
                </a:xfrm>
                <a:prstGeom prst="ellipse">
                  <a:avLst/>
                </a:prstGeom>
                <a:solidFill>
                  <a:schemeClr val="accent1">
                    <a:lumMod val="40000"/>
                    <a:lumOff val="60000"/>
                  </a:schemeClr>
                </a:solidFill>
                <a:ln>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2</a:t>
                  </a:r>
                </a:p>
              </p:txBody>
            </p:sp>
            <p:sp>
              <p:nvSpPr>
                <p:cNvPr id="55" name="椭圆 87">
                  <a:extLst>
                    <a:ext uri="{FF2B5EF4-FFF2-40B4-BE49-F238E27FC236}">
                      <a16:creationId xmlns:a16="http://schemas.microsoft.com/office/drawing/2014/main" id="{3BE610C4-83FA-496A-B7ED-40AEF9FC000E}"/>
                    </a:ext>
                  </a:extLst>
                </p:cNvPr>
                <p:cNvSpPr/>
                <p:nvPr/>
              </p:nvSpPr>
              <p:spPr>
                <a:xfrm>
                  <a:off x="9077" y="6529"/>
                  <a:ext cx="283" cy="283"/>
                </a:xfrm>
                <a:prstGeom prst="ellipse">
                  <a:avLst/>
                </a:prstGeom>
                <a:solidFill>
                  <a:schemeClr val="accent1">
                    <a:lumMod val="40000"/>
                    <a:lumOff val="6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2</a:t>
                  </a:r>
                </a:p>
              </p:txBody>
            </p:sp>
            <p:sp>
              <p:nvSpPr>
                <p:cNvPr id="56" name="椭圆 88">
                  <a:extLst>
                    <a:ext uri="{FF2B5EF4-FFF2-40B4-BE49-F238E27FC236}">
                      <a16:creationId xmlns:a16="http://schemas.microsoft.com/office/drawing/2014/main" id="{1222E188-1100-4F88-B3D8-0EEE425BB4EB}"/>
                    </a:ext>
                  </a:extLst>
                </p:cNvPr>
                <p:cNvSpPr/>
                <p:nvPr/>
              </p:nvSpPr>
              <p:spPr>
                <a:xfrm>
                  <a:off x="9858" y="6528"/>
                  <a:ext cx="283" cy="283"/>
                </a:xfrm>
                <a:prstGeom prst="ellipse">
                  <a:avLst/>
                </a:prstGeom>
                <a:solidFill>
                  <a:schemeClr val="accent1">
                    <a:lumMod val="20000"/>
                    <a:lumOff val="80000"/>
                  </a:schemeClr>
                </a:solidFill>
                <a:ln>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1</a:t>
                  </a:r>
                </a:p>
              </p:txBody>
            </p:sp>
            <p:cxnSp>
              <p:nvCxnSpPr>
                <p:cNvPr id="57" name="直接箭头连接符 89">
                  <a:extLst>
                    <a:ext uri="{FF2B5EF4-FFF2-40B4-BE49-F238E27FC236}">
                      <a16:creationId xmlns:a16="http://schemas.microsoft.com/office/drawing/2014/main" id="{9C928C7D-872C-4B07-9A42-CA2B79C9289F}"/>
                    </a:ext>
                  </a:extLst>
                </p:cNvPr>
                <p:cNvCxnSpPr>
                  <a:stCxn id="53" idx="6"/>
                  <a:endCxn id="54" idx="2"/>
                </p:cNvCxnSpPr>
                <p:nvPr/>
              </p:nvCxnSpPr>
              <p:spPr>
                <a:xfrm flipV="1">
                  <a:off x="9360" y="6168"/>
                  <a:ext cx="49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90">
                  <a:extLst>
                    <a:ext uri="{FF2B5EF4-FFF2-40B4-BE49-F238E27FC236}">
                      <a16:creationId xmlns:a16="http://schemas.microsoft.com/office/drawing/2014/main" id="{D914F736-C52B-410A-985B-37D118239008}"/>
                    </a:ext>
                  </a:extLst>
                </p:cNvPr>
                <p:cNvCxnSpPr/>
                <p:nvPr/>
              </p:nvCxnSpPr>
              <p:spPr>
                <a:xfrm flipV="1">
                  <a:off x="9360" y="6670"/>
                  <a:ext cx="49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椭圆 91">
                  <a:extLst>
                    <a:ext uri="{FF2B5EF4-FFF2-40B4-BE49-F238E27FC236}">
                      <a16:creationId xmlns:a16="http://schemas.microsoft.com/office/drawing/2014/main" id="{27BE5439-25AE-45C3-B32C-F34DD3E3FE3F}"/>
                    </a:ext>
                  </a:extLst>
                </p:cNvPr>
                <p:cNvSpPr/>
                <p:nvPr/>
              </p:nvSpPr>
              <p:spPr>
                <a:xfrm>
                  <a:off x="9360" y="6812"/>
                  <a:ext cx="1340" cy="536"/>
                </a:xfrm>
                <a:prstGeom prst="ellipse">
                  <a:avLst/>
                </a:prstGeom>
                <a:noFill/>
                <a:ln>
                  <a:no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G</a:t>
                  </a:r>
                  <a:r>
                    <a:rPr lang="en-US" altLang="zh-CN" sz="1400" baseline="-25000">
                      <a:solidFill>
                        <a:schemeClr val="tx1"/>
                      </a:solidFill>
                    </a:rPr>
                    <a:t>1</a:t>
                  </a:r>
                  <a:r>
                    <a:rPr lang="zh-CN" altLang="en-US" sz="1400" baseline="-25000">
                      <a:solidFill>
                        <a:schemeClr val="tx1"/>
                      </a:solidFill>
                    </a:rPr>
                    <a:t>，</a:t>
                  </a:r>
                  <a:r>
                    <a:rPr lang="en-US" altLang="zh-CN" sz="1400" baseline="-25000">
                      <a:solidFill>
                        <a:schemeClr val="tx1"/>
                      </a:solidFill>
                    </a:rPr>
                    <a:t>1</a:t>
                  </a:r>
                </a:p>
              </p:txBody>
            </p:sp>
          </p:grpSp>
          <p:grpSp>
            <p:nvGrpSpPr>
              <p:cNvPr id="42" name="组合 93">
                <a:extLst>
                  <a:ext uri="{FF2B5EF4-FFF2-40B4-BE49-F238E27FC236}">
                    <a16:creationId xmlns:a16="http://schemas.microsoft.com/office/drawing/2014/main" id="{6869C6C1-5F46-4E99-A886-42E0CDF2C6DB}"/>
                  </a:ext>
                </a:extLst>
              </p:cNvPr>
              <p:cNvGrpSpPr/>
              <p:nvPr/>
            </p:nvGrpSpPr>
            <p:grpSpPr>
              <a:xfrm>
                <a:off x="8774" y="7258"/>
                <a:ext cx="1926" cy="1514"/>
                <a:chOff x="8774" y="5834"/>
                <a:chExt cx="1926" cy="1514"/>
              </a:xfrm>
            </p:grpSpPr>
            <p:sp>
              <p:nvSpPr>
                <p:cNvPr id="44" name="矩形 94">
                  <a:extLst>
                    <a:ext uri="{FF2B5EF4-FFF2-40B4-BE49-F238E27FC236}">
                      <a16:creationId xmlns:a16="http://schemas.microsoft.com/office/drawing/2014/main" id="{44648633-D21B-4505-A72A-FD40B3CC64AF}"/>
                    </a:ext>
                  </a:extLst>
                </p:cNvPr>
                <p:cNvSpPr/>
                <p:nvPr/>
              </p:nvSpPr>
              <p:spPr>
                <a:xfrm>
                  <a:off x="8774" y="5834"/>
                  <a:ext cx="1653" cy="14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95">
                  <a:extLst>
                    <a:ext uri="{FF2B5EF4-FFF2-40B4-BE49-F238E27FC236}">
                      <a16:creationId xmlns:a16="http://schemas.microsoft.com/office/drawing/2014/main" id="{AA0D60CB-88F3-47F7-B262-4572B6C1C48A}"/>
                    </a:ext>
                  </a:extLst>
                </p:cNvPr>
                <p:cNvSpPr/>
                <p:nvPr/>
              </p:nvSpPr>
              <p:spPr>
                <a:xfrm>
                  <a:off x="9077" y="6027"/>
                  <a:ext cx="283" cy="283"/>
                </a:xfrm>
                <a:prstGeom prst="ellipse">
                  <a:avLst/>
                </a:prstGeom>
                <a:solidFill>
                  <a:schemeClr val="accent1">
                    <a:lumMod val="40000"/>
                    <a:lumOff val="6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2</a:t>
                  </a:r>
                </a:p>
              </p:txBody>
            </p:sp>
            <p:sp>
              <p:nvSpPr>
                <p:cNvPr id="46" name="椭圆 96">
                  <a:extLst>
                    <a:ext uri="{FF2B5EF4-FFF2-40B4-BE49-F238E27FC236}">
                      <a16:creationId xmlns:a16="http://schemas.microsoft.com/office/drawing/2014/main" id="{84EFA813-1E0A-4E6C-AA9B-CF606C7E12A3}"/>
                    </a:ext>
                  </a:extLst>
                </p:cNvPr>
                <p:cNvSpPr/>
                <p:nvPr/>
              </p:nvSpPr>
              <p:spPr>
                <a:xfrm>
                  <a:off x="9858" y="6026"/>
                  <a:ext cx="283" cy="283"/>
                </a:xfrm>
                <a:prstGeom prst="ellipse">
                  <a:avLst/>
                </a:prstGeom>
                <a:solidFill>
                  <a:schemeClr val="accent1">
                    <a:lumMod val="60000"/>
                    <a:lumOff val="40000"/>
                  </a:schemeClr>
                </a:solidFill>
                <a:ln>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3</a:t>
                  </a:r>
                </a:p>
              </p:txBody>
            </p:sp>
            <p:sp>
              <p:nvSpPr>
                <p:cNvPr id="47" name="椭圆 97">
                  <a:extLst>
                    <a:ext uri="{FF2B5EF4-FFF2-40B4-BE49-F238E27FC236}">
                      <a16:creationId xmlns:a16="http://schemas.microsoft.com/office/drawing/2014/main" id="{8CCFFF4B-581F-4C55-828C-279D586ADDED}"/>
                    </a:ext>
                  </a:extLst>
                </p:cNvPr>
                <p:cNvSpPr/>
                <p:nvPr/>
              </p:nvSpPr>
              <p:spPr>
                <a:xfrm>
                  <a:off x="9077" y="6529"/>
                  <a:ext cx="283" cy="283"/>
                </a:xfrm>
                <a:prstGeom prst="ellipse">
                  <a:avLst/>
                </a:prstGeom>
                <a:solidFill>
                  <a:schemeClr val="accent1">
                    <a:lumMod val="40000"/>
                    <a:lumOff val="6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2</a:t>
                  </a:r>
                </a:p>
              </p:txBody>
            </p:sp>
            <p:sp>
              <p:nvSpPr>
                <p:cNvPr id="48" name="椭圆 98">
                  <a:extLst>
                    <a:ext uri="{FF2B5EF4-FFF2-40B4-BE49-F238E27FC236}">
                      <a16:creationId xmlns:a16="http://schemas.microsoft.com/office/drawing/2014/main" id="{9C5B349E-49E1-4009-A3B4-07CC9EC7B00D}"/>
                    </a:ext>
                  </a:extLst>
                </p:cNvPr>
                <p:cNvSpPr/>
                <p:nvPr/>
              </p:nvSpPr>
              <p:spPr>
                <a:xfrm>
                  <a:off x="9858" y="6528"/>
                  <a:ext cx="283" cy="283"/>
                </a:xfrm>
                <a:prstGeom prst="ellipse">
                  <a:avLst/>
                </a:prstGeom>
                <a:solidFill>
                  <a:schemeClr val="accent1">
                    <a:lumMod val="75000"/>
                  </a:schemeClr>
                </a:solidFill>
                <a:ln>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4</a:t>
                  </a:r>
                </a:p>
              </p:txBody>
            </p:sp>
            <p:cxnSp>
              <p:nvCxnSpPr>
                <p:cNvPr id="49" name="直接箭头连接符 99">
                  <a:extLst>
                    <a:ext uri="{FF2B5EF4-FFF2-40B4-BE49-F238E27FC236}">
                      <a16:creationId xmlns:a16="http://schemas.microsoft.com/office/drawing/2014/main" id="{8AC37C3E-C05B-4EAF-93B9-7D853FADE6C3}"/>
                    </a:ext>
                  </a:extLst>
                </p:cNvPr>
                <p:cNvCxnSpPr>
                  <a:stCxn id="45" idx="6"/>
                  <a:endCxn id="46" idx="2"/>
                </p:cNvCxnSpPr>
                <p:nvPr/>
              </p:nvCxnSpPr>
              <p:spPr>
                <a:xfrm flipV="1">
                  <a:off x="9360" y="6168"/>
                  <a:ext cx="49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100">
                  <a:extLst>
                    <a:ext uri="{FF2B5EF4-FFF2-40B4-BE49-F238E27FC236}">
                      <a16:creationId xmlns:a16="http://schemas.microsoft.com/office/drawing/2014/main" id="{4389F831-3297-4934-909C-7B1B01EBE58D}"/>
                    </a:ext>
                  </a:extLst>
                </p:cNvPr>
                <p:cNvCxnSpPr/>
                <p:nvPr/>
              </p:nvCxnSpPr>
              <p:spPr>
                <a:xfrm flipV="1">
                  <a:off x="9360" y="6670"/>
                  <a:ext cx="49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椭圆 101">
                  <a:extLst>
                    <a:ext uri="{FF2B5EF4-FFF2-40B4-BE49-F238E27FC236}">
                      <a16:creationId xmlns:a16="http://schemas.microsoft.com/office/drawing/2014/main" id="{89A32775-7140-486D-8C84-64F22ADF3459}"/>
                    </a:ext>
                  </a:extLst>
                </p:cNvPr>
                <p:cNvSpPr/>
                <p:nvPr/>
              </p:nvSpPr>
              <p:spPr>
                <a:xfrm>
                  <a:off x="9360" y="6812"/>
                  <a:ext cx="1340" cy="536"/>
                </a:xfrm>
                <a:prstGeom prst="ellipse">
                  <a:avLst/>
                </a:prstGeom>
                <a:noFill/>
                <a:ln>
                  <a:no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G</a:t>
                  </a:r>
                  <a:r>
                    <a:rPr lang="en-US" altLang="zh-CN" sz="1400" baseline="-25000">
                      <a:solidFill>
                        <a:schemeClr val="tx1"/>
                      </a:solidFill>
                    </a:rPr>
                    <a:t>1</a:t>
                  </a:r>
                  <a:r>
                    <a:rPr lang="zh-CN" altLang="en-US" sz="1400" baseline="-25000">
                      <a:solidFill>
                        <a:schemeClr val="tx1"/>
                      </a:solidFill>
                    </a:rPr>
                    <a:t>，</a:t>
                  </a:r>
                  <a:r>
                    <a:rPr lang="en-US" altLang="zh-CN" sz="1400" baseline="-25000">
                      <a:solidFill>
                        <a:schemeClr val="tx1"/>
                      </a:solidFill>
                    </a:rPr>
                    <a:t>2</a:t>
                  </a:r>
                </a:p>
              </p:txBody>
            </p:sp>
          </p:grpSp>
          <p:sp>
            <p:nvSpPr>
              <p:cNvPr id="43" name="矩形 102">
                <a:extLst>
                  <a:ext uri="{FF2B5EF4-FFF2-40B4-BE49-F238E27FC236}">
                    <a16:creationId xmlns:a16="http://schemas.microsoft.com/office/drawing/2014/main" id="{EC536A8F-0AE1-464B-8E00-004AD361EB4B}"/>
                  </a:ext>
                </a:extLst>
              </p:cNvPr>
              <p:cNvSpPr/>
              <p:nvPr/>
            </p:nvSpPr>
            <p:spPr>
              <a:xfrm>
                <a:off x="8693" y="5638"/>
                <a:ext cx="1844" cy="31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04">
              <a:extLst>
                <a:ext uri="{FF2B5EF4-FFF2-40B4-BE49-F238E27FC236}">
                  <a16:creationId xmlns:a16="http://schemas.microsoft.com/office/drawing/2014/main" id="{BF0B2596-94DC-45EE-AE31-63DC8F41C5E7}"/>
                </a:ext>
              </a:extLst>
            </p:cNvPr>
            <p:cNvGrpSpPr/>
            <p:nvPr/>
          </p:nvGrpSpPr>
          <p:grpSpPr>
            <a:xfrm>
              <a:off x="9667742" y="4171315"/>
              <a:ext cx="1274445" cy="2018030"/>
              <a:chOff x="8693" y="5638"/>
              <a:chExt cx="2007" cy="3178"/>
            </a:xfrm>
          </p:grpSpPr>
          <p:grpSp>
            <p:nvGrpSpPr>
              <p:cNvPr id="22" name="组合 105">
                <a:extLst>
                  <a:ext uri="{FF2B5EF4-FFF2-40B4-BE49-F238E27FC236}">
                    <a16:creationId xmlns:a16="http://schemas.microsoft.com/office/drawing/2014/main" id="{29D689EF-52AE-4866-876D-DFEB74E2613A}"/>
                  </a:ext>
                </a:extLst>
              </p:cNvPr>
              <p:cNvGrpSpPr/>
              <p:nvPr/>
            </p:nvGrpSpPr>
            <p:grpSpPr>
              <a:xfrm>
                <a:off x="8774" y="5744"/>
                <a:ext cx="1926" cy="1514"/>
                <a:chOff x="8774" y="5834"/>
                <a:chExt cx="1926" cy="1514"/>
              </a:xfrm>
            </p:grpSpPr>
            <p:sp>
              <p:nvSpPr>
                <p:cNvPr id="33" name="矩形 106">
                  <a:extLst>
                    <a:ext uri="{FF2B5EF4-FFF2-40B4-BE49-F238E27FC236}">
                      <a16:creationId xmlns:a16="http://schemas.microsoft.com/office/drawing/2014/main" id="{C89450AF-354A-4F63-BBFE-B64368FDF9A7}"/>
                    </a:ext>
                  </a:extLst>
                </p:cNvPr>
                <p:cNvSpPr/>
                <p:nvPr/>
              </p:nvSpPr>
              <p:spPr>
                <a:xfrm>
                  <a:off x="8774" y="5834"/>
                  <a:ext cx="1653" cy="14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107">
                  <a:extLst>
                    <a:ext uri="{FF2B5EF4-FFF2-40B4-BE49-F238E27FC236}">
                      <a16:creationId xmlns:a16="http://schemas.microsoft.com/office/drawing/2014/main" id="{0EE6B3C3-DB75-493B-A871-526EBC5CE0A0}"/>
                    </a:ext>
                  </a:extLst>
                </p:cNvPr>
                <p:cNvSpPr/>
                <p:nvPr/>
              </p:nvSpPr>
              <p:spPr>
                <a:xfrm>
                  <a:off x="9077" y="6027"/>
                  <a:ext cx="283" cy="283"/>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3</a:t>
                  </a:r>
                </a:p>
              </p:txBody>
            </p:sp>
            <p:sp>
              <p:nvSpPr>
                <p:cNvPr id="35" name="椭圆 108">
                  <a:extLst>
                    <a:ext uri="{FF2B5EF4-FFF2-40B4-BE49-F238E27FC236}">
                      <a16:creationId xmlns:a16="http://schemas.microsoft.com/office/drawing/2014/main" id="{B24AECAF-3F64-40C1-95E9-C534936F1F20}"/>
                    </a:ext>
                  </a:extLst>
                </p:cNvPr>
                <p:cNvSpPr/>
                <p:nvPr/>
              </p:nvSpPr>
              <p:spPr>
                <a:xfrm>
                  <a:off x="9858" y="6026"/>
                  <a:ext cx="283" cy="283"/>
                </a:xfrm>
                <a:prstGeom prst="ellipse">
                  <a:avLst/>
                </a:prstGeom>
                <a:solidFill>
                  <a:schemeClr val="accent1">
                    <a:lumMod val="20000"/>
                    <a:lumOff val="80000"/>
                  </a:schemeClr>
                </a:solidFill>
                <a:ln>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1</a:t>
                  </a:r>
                </a:p>
              </p:txBody>
            </p:sp>
            <p:sp>
              <p:nvSpPr>
                <p:cNvPr id="36" name="椭圆 109">
                  <a:extLst>
                    <a:ext uri="{FF2B5EF4-FFF2-40B4-BE49-F238E27FC236}">
                      <a16:creationId xmlns:a16="http://schemas.microsoft.com/office/drawing/2014/main" id="{DB55B848-0B88-4446-A3D9-4764AF6DC239}"/>
                    </a:ext>
                  </a:extLst>
                </p:cNvPr>
                <p:cNvSpPr/>
                <p:nvPr/>
              </p:nvSpPr>
              <p:spPr>
                <a:xfrm>
                  <a:off x="9077" y="6529"/>
                  <a:ext cx="283" cy="283"/>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3</a:t>
                  </a:r>
                </a:p>
              </p:txBody>
            </p:sp>
            <p:sp>
              <p:nvSpPr>
                <p:cNvPr id="37" name="椭圆 110">
                  <a:extLst>
                    <a:ext uri="{FF2B5EF4-FFF2-40B4-BE49-F238E27FC236}">
                      <a16:creationId xmlns:a16="http://schemas.microsoft.com/office/drawing/2014/main" id="{2E2CDC02-994C-4509-B8AC-72B0D293786C}"/>
                    </a:ext>
                  </a:extLst>
                </p:cNvPr>
                <p:cNvSpPr/>
                <p:nvPr/>
              </p:nvSpPr>
              <p:spPr>
                <a:xfrm>
                  <a:off x="9858" y="6528"/>
                  <a:ext cx="283" cy="283"/>
                </a:xfrm>
                <a:prstGeom prst="ellipse">
                  <a:avLst/>
                </a:prstGeom>
                <a:solidFill>
                  <a:schemeClr val="accent1">
                    <a:lumMod val="20000"/>
                    <a:lumOff val="80000"/>
                  </a:schemeClr>
                </a:solidFill>
                <a:ln>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2</a:t>
                  </a:r>
                </a:p>
              </p:txBody>
            </p:sp>
            <p:cxnSp>
              <p:nvCxnSpPr>
                <p:cNvPr id="38" name="直接箭头连接符 111">
                  <a:extLst>
                    <a:ext uri="{FF2B5EF4-FFF2-40B4-BE49-F238E27FC236}">
                      <a16:creationId xmlns:a16="http://schemas.microsoft.com/office/drawing/2014/main" id="{E4D5E97A-605C-42EA-8FBE-1804BD18E7DE}"/>
                    </a:ext>
                  </a:extLst>
                </p:cNvPr>
                <p:cNvCxnSpPr>
                  <a:stCxn id="34" idx="6"/>
                  <a:endCxn id="35" idx="2"/>
                </p:cNvCxnSpPr>
                <p:nvPr/>
              </p:nvCxnSpPr>
              <p:spPr>
                <a:xfrm flipV="1">
                  <a:off x="9360" y="6168"/>
                  <a:ext cx="49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112">
                  <a:extLst>
                    <a:ext uri="{FF2B5EF4-FFF2-40B4-BE49-F238E27FC236}">
                      <a16:creationId xmlns:a16="http://schemas.microsoft.com/office/drawing/2014/main" id="{FC0CD4FF-467F-4FC4-A325-24C7D0C23849}"/>
                    </a:ext>
                  </a:extLst>
                </p:cNvPr>
                <p:cNvCxnSpPr/>
                <p:nvPr/>
              </p:nvCxnSpPr>
              <p:spPr>
                <a:xfrm flipV="1">
                  <a:off x="9360" y="6670"/>
                  <a:ext cx="49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椭圆 113">
                  <a:extLst>
                    <a:ext uri="{FF2B5EF4-FFF2-40B4-BE49-F238E27FC236}">
                      <a16:creationId xmlns:a16="http://schemas.microsoft.com/office/drawing/2014/main" id="{B60324C0-0DB6-434A-A5D7-53D5022D528F}"/>
                    </a:ext>
                  </a:extLst>
                </p:cNvPr>
                <p:cNvSpPr/>
                <p:nvPr/>
              </p:nvSpPr>
              <p:spPr>
                <a:xfrm>
                  <a:off x="9360" y="6812"/>
                  <a:ext cx="1340" cy="536"/>
                </a:xfrm>
                <a:prstGeom prst="ellipse">
                  <a:avLst/>
                </a:prstGeom>
                <a:noFill/>
                <a:ln>
                  <a:no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G</a:t>
                  </a:r>
                  <a:r>
                    <a:rPr lang="en-US" altLang="zh-CN" sz="1400" baseline="-25000">
                      <a:solidFill>
                        <a:schemeClr val="tx1"/>
                      </a:solidFill>
                    </a:rPr>
                    <a:t>2</a:t>
                  </a:r>
                  <a:r>
                    <a:rPr lang="zh-CN" altLang="en-US" sz="1400" baseline="-25000">
                      <a:solidFill>
                        <a:schemeClr val="tx1"/>
                      </a:solidFill>
                    </a:rPr>
                    <a:t>，</a:t>
                  </a:r>
                  <a:r>
                    <a:rPr lang="en-US" altLang="zh-CN" sz="1400" baseline="-25000">
                      <a:solidFill>
                        <a:schemeClr val="tx1"/>
                      </a:solidFill>
                    </a:rPr>
                    <a:t>1</a:t>
                  </a:r>
                </a:p>
              </p:txBody>
            </p:sp>
          </p:grpSp>
          <p:grpSp>
            <p:nvGrpSpPr>
              <p:cNvPr id="23" name="组合 114">
                <a:extLst>
                  <a:ext uri="{FF2B5EF4-FFF2-40B4-BE49-F238E27FC236}">
                    <a16:creationId xmlns:a16="http://schemas.microsoft.com/office/drawing/2014/main" id="{29696D49-ABDD-41DE-B5F1-5BFB2AD82134}"/>
                  </a:ext>
                </a:extLst>
              </p:cNvPr>
              <p:cNvGrpSpPr/>
              <p:nvPr/>
            </p:nvGrpSpPr>
            <p:grpSpPr>
              <a:xfrm>
                <a:off x="8774" y="7258"/>
                <a:ext cx="1926" cy="1514"/>
                <a:chOff x="8774" y="5834"/>
                <a:chExt cx="1926" cy="1514"/>
              </a:xfrm>
            </p:grpSpPr>
            <p:sp>
              <p:nvSpPr>
                <p:cNvPr id="25" name="矩形 115">
                  <a:extLst>
                    <a:ext uri="{FF2B5EF4-FFF2-40B4-BE49-F238E27FC236}">
                      <a16:creationId xmlns:a16="http://schemas.microsoft.com/office/drawing/2014/main" id="{4508DCC0-158F-44E0-A44A-ED6088A97E6E}"/>
                    </a:ext>
                  </a:extLst>
                </p:cNvPr>
                <p:cNvSpPr/>
                <p:nvPr/>
              </p:nvSpPr>
              <p:spPr>
                <a:xfrm>
                  <a:off x="8774" y="5834"/>
                  <a:ext cx="1653" cy="14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116">
                  <a:extLst>
                    <a:ext uri="{FF2B5EF4-FFF2-40B4-BE49-F238E27FC236}">
                      <a16:creationId xmlns:a16="http://schemas.microsoft.com/office/drawing/2014/main" id="{86A1D30E-EEA2-4A63-B148-DE74F5133EB6}"/>
                    </a:ext>
                  </a:extLst>
                </p:cNvPr>
                <p:cNvSpPr/>
                <p:nvPr/>
              </p:nvSpPr>
              <p:spPr>
                <a:xfrm>
                  <a:off x="9077" y="6027"/>
                  <a:ext cx="283" cy="283"/>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3</a:t>
                  </a:r>
                </a:p>
              </p:txBody>
            </p:sp>
            <p:sp>
              <p:nvSpPr>
                <p:cNvPr id="27" name="椭圆 117">
                  <a:extLst>
                    <a:ext uri="{FF2B5EF4-FFF2-40B4-BE49-F238E27FC236}">
                      <a16:creationId xmlns:a16="http://schemas.microsoft.com/office/drawing/2014/main" id="{449E0DF9-7745-44A3-80B4-29FFA190DA86}"/>
                    </a:ext>
                  </a:extLst>
                </p:cNvPr>
                <p:cNvSpPr/>
                <p:nvPr/>
              </p:nvSpPr>
              <p:spPr>
                <a:xfrm>
                  <a:off x="9858" y="6026"/>
                  <a:ext cx="283" cy="283"/>
                </a:xfrm>
                <a:prstGeom prst="ellipse">
                  <a:avLst/>
                </a:prstGeom>
                <a:solidFill>
                  <a:schemeClr val="accent1">
                    <a:lumMod val="75000"/>
                  </a:schemeClr>
                </a:solidFill>
                <a:ln>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4</a:t>
                  </a:r>
                </a:p>
              </p:txBody>
            </p:sp>
            <p:sp>
              <p:nvSpPr>
                <p:cNvPr id="28" name="椭圆 118">
                  <a:extLst>
                    <a:ext uri="{FF2B5EF4-FFF2-40B4-BE49-F238E27FC236}">
                      <a16:creationId xmlns:a16="http://schemas.microsoft.com/office/drawing/2014/main" id="{1ADB482D-FDE3-4686-BCDF-3BA89EB96872}"/>
                    </a:ext>
                  </a:extLst>
                </p:cNvPr>
                <p:cNvSpPr/>
                <p:nvPr/>
              </p:nvSpPr>
              <p:spPr>
                <a:xfrm>
                  <a:off x="9077" y="6529"/>
                  <a:ext cx="283" cy="283"/>
                </a:xfrm>
                <a:prstGeom prst="ellipse">
                  <a:avLst/>
                </a:prstGeom>
                <a:solidFill>
                  <a:schemeClr val="accent1">
                    <a:lumMod val="75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4</a:t>
                  </a:r>
                </a:p>
              </p:txBody>
            </p:sp>
            <p:sp>
              <p:nvSpPr>
                <p:cNvPr id="29" name="椭圆 119">
                  <a:extLst>
                    <a:ext uri="{FF2B5EF4-FFF2-40B4-BE49-F238E27FC236}">
                      <a16:creationId xmlns:a16="http://schemas.microsoft.com/office/drawing/2014/main" id="{6F33C6B8-25EA-46AD-B707-C7A422DA4E39}"/>
                    </a:ext>
                  </a:extLst>
                </p:cNvPr>
                <p:cNvSpPr/>
                <p:nvPr/>
              </p:nvSpPr>
              <p:spPr>
                <a:xfrm>
                  <a:off x="9858" y="6528"/>
                  <a:ext cx="283" cy="283"/>
                </a:xfrm>
                <a:prstGeom prst="ellipse">
                  <a:avLst/>
                </a:prstGeom>
                <a:solidFill>
                  <a:schemeClr val="accent1">
                    <a:lumMod val="60000"/>
                    <a:lumOff val="40000"/>
                  </a:schemeClr>
                </a:solidFill>
                <a:ln>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3</a:t>
                  </a:r>
                </a:p>
              </p:txBody>
            </p:sp>
            <p:cxnSp>
              <p:nvCxnSpPr>
                <p:cNvPr id="30" name="直接箭头连接符 120">
                  <a:extLst>
                    <a:ext uri="{FF2B5EF4-FFF2-40B4-BE49-F238E27FC236}">
                      <a16:creationId xmlns:a16="http://schemas.microsoft.com/office/drawing/2014/main" id="{CAC1BAFD-6D70-43D7-B5FF-59CB71C896C6}"/>
                    </a:ext>
                  </a:extLst>
                </p:cNvPr>
                <p:cNvCxnSpPr>
                  <a:stCxn id="26" idx="6"/>
                  <a:endCxn id="27" idx="2"/>
                </p:cNvCxnSpPr>
                <p:nvPr/>
              </p:nvCxnSpPr>
              <p:spPr>
                <a:xfrm flipV="1">
                  <a:off x="9360" y="6168"/>
                  <a:ext cx="49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121">
                  <a:extLst>
                    <a:ext uri="{FF2B5EF4-FFF2-40B4-BE49-F238E27FC236}">
                      <a16:creationId xmlns:a16="http://schemas.microsoft.com/office/drawing/2014/main" id="{05DAEB26-3BAA-45DC-BC53-099C17B68005}"/>
                    </a:ext>
                  </a:extLst>
                </p:cNvPr>
                <p:cNvCxnSpPr/>
                <p:nvPr/>
              </p:nvCxnSpPr>
              <p:spPr>
                <a:xfrm flipV="1">
                  <a:off x="9360" y="6670"/>
                  <a:ext cx="49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椭圆 122">
                  <a:extLst>
                    <a:ext uri="{FF2B5EF4-FFF2-40B4-BE49-F238E27FC236}">
                      <a16:creationId xmlns:a16="http://schemas.microsoft.com/office/drawing/2014/main" id="{90743560-F37C-42BD-96D8-E97E8E3B659C}"/>
                    </a:ext>
                  </a:extLst>
                </p:cNvPr>
                <p:cNvSpPr/>
                <p:nvPr/>
              </p:nvSpPr>
              <p:spPr>
                <a:xfrm>
                  <a:off x="9360" y="6812"/>
                  <a:ext cx="1340" cy="536"/>
                </a:xfrm>
                <a:prstGeom prst="ellipse">
                  <a:avLst/>
                </a:prstGeom>
                <a:noFill/>
                <a:ln>
                  <a:no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G</a:t>
                  </a:r>
                  <a:r>
                    <a:rPr lang="en-US" altLang="zh-CN" sz="1400" baseline="-25000">
                      <a:solidFill>
                        <a:schemeClr val="tx1"/>
                      </a:solidFill>
                    </a:rPr>
                    <a:t>2</a:t>
                  </a:r>
                  <a:r>
                    <a:rPr lang="zh-CN" altLang="en-US" sz="1400" baseline="-25000">
                      <a:solidFill>
                        <a:schemeClr val="tx1"/>
                      </a:solidFill>
                    </a:rPr>
                    <a:t>，</a:t>
                  </a:r>
                  <a:r>
                    <a:rPr lang="en-US" altLang="zh-CN" sz="1400" baseline="-25000">
                      <a:solidFill>
                        <a:schemeClr val="tx1"/>
                      </a:solidFill>
                    </a:rPr>
                    <a:t>2</a:t>
                  </a:r>
                </a:p>
              </p:txBody>
            </p:sp>
          </p:grpSp>
          <p:sp>
            <p:nvSpPr>
              <p:cNvPr id="24" name="矩形 123">
                <a:extLst>
                  <a:ext uri="{FF2B5EF4-FFF2-40B4-BE49-F238E27FC236}">
                    <a16:creationId xmlns:a16="http://schemas.microsoft.com/office/drawing/2014/main" id="{36B44B57-BB7C-4B5E-8070-A9C355560AB5}"/>
                  </a:ext>
                </a:extLst>
              </p:cNvPr>
              <p:cNvSpPr/>
              <p:nvPr/>
            </p:nvSpPr>
            <p:spPr>
              <a:xfrm>
                <a:off x="8693" y="5638"/>
                <a:ext cx="1844" cy="31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1" name="椭圆 132">
              <a:extLst>
                <a:ext uri="{FF2B5EF4-FFF2-40B4-BE49-F238E27FC236}">
                  <a16:creationId xmlns:a16="http://schemas.microsoft.com/office/drawing/2014/main" id="{4991A323-8DD3-4D3C-A3AD-110DF050C42A}"/>
                </a:ext>
              </a:extLst>
            </p:cNvPr>
            <p:cNvSpPr/>
            <p:nvPr/>
          </p:nvSpPr>
          <p:spPr>
            <a:xfrm>
              <a:off x="8534902" y="3534576"/>
              <a:ext cx="2162810" cy="196684"/>
            </a:xfrm>
            <a:prstGeom prst="ellipse">
              <a:avLst/>
            </a:prstGeom>
            <a:noFill/>
            <a:ln>
              <a:no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source vertex</a:t>
              </a:r>
            </a:p>
          </p:txBody>
        </p:sp>
        <p:sp>
          <p:nvSpPr>
            <p:cNvPr id="67" name="椭圆 132">
              <a:extLst>
                <a:ext uri="{FF2B5EF4-FFF2-40B4-BE49-F238E27FC236}">
                  <a16:creationId xmlns:a16="http://schemas.microsoft.com/office/drawing/2014/main" id="{FEB87FDF-6FBC-4536-A404-89170848D108}"/>
                </a:ext>
              </a:extLst>
            </p:cNvPr>
            <p:cNvSpPr/>
            <p:nvPr/>
          </p:nvSpPr>
          <p:spPr>
            <a:xfrm rot="5400000">
              <a:off x="7069957" y="4872101"/>
              <a:ext cx="2162810" cy="340360"/>
            </a:xfrm>
            <a:prstGeom prst="ellipse">
              <a:avLst/>
            </a:prstGeom>
            <a:noFill/>
            <a:ln>
              <a:no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destination  vertex</a:t>
              </a:r>
            </a:p>
          </p:txBody>
        </p:sp>
      </p:grpSp>
      <p:sp>
        <p:nvSpPr>
          <p:cNvPr id="62" name="椭圆 85">
            <a:extLst>
              <a:ext uri="{FF2B5EF4-FFF2-40B4-BE49-F238E27FC236}">
                <a16:creationId xmlns:a16="http://schemas.microsoft.com/office/drawing/2014/main" id="{98B4EC80-48FD-4F0E-B5A4-CF4027BFA4DB}"/>
              </a:ext>
            </a:extLst>
          </p:cNvPr>
          <p:cNvSpPr/>
          <p:nvPr/>
        </p:nvSpPr>
        <p:spPr>
          <a:xfrm>
            <a:off x="8863242" y="4175158"/>
            <a:ext cx="179705" cy="179705"/>
          </a:xfrm>
          <a:prstGeom prst="ellipse">
            <a:avLst/>
          </a:prstGeom>
          <a:solidFill>
            <a:schemeClr val="accent1">
              <a:lumMod val="20000"/>
              <a:lumOff val="8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1</a:t>
            </a:r>
          </a:p>
        </p:txBody>
      </p:sp>
      <p:sp>
        <p:nvSpPr>
          <p:cNvPr id="63" name="椭圆 87">
            <a:extLst>
              <a:ext uri="{FF2B5EF4-FFF2-40B4-BE49-F238E27FC236}">
                <a16:creationId xmlns:a16="http://schemas.microsoft.com/office/drawing/2014/main" id="{3BE610C4-83FA-496A-B7ED-40AEF9FC000E}"/>
              </a:ext>
            </a:extLst>
          </p:cNvPr>
          <p:cNvSpPr/>
          <p:nvPr/>
        </p:nvSpPr>
        <p:spPr>
          <a:xfrm>
            <a:off x="9204872" y="4161059"/>
            <a:ext cx="179705" cy="179705"/>
          </a:xfrm>
          <a:prstGeom prst="ellipse">
            <a:avLst/>
          </a:prstGeom>
          <a:solidFill>
            <a:schemeClr val="accent1">
              <a:lumMod val="40000"/>
              <a:lumOff val="6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2</a:t>
            </a:r>
          </a:p>
        </p:txBody>
      </p:sp>
    </p:spTree>
    <p:extLst>
      <p:ext uri="{BB962C8B-B14F-4D97-AF65-F5344CB8AC3E}">
        <p14:creationId xmlns:p14="http://schemas.microsoft.com/office/powerpoint/2010/main" val="25581817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50A1B-575C-447E-AB90-1BC920C2F080}"/>
              </a:ext>
            </a:extLst>
          </p:cNvPr>
          <p:cNvSpPr>
            <a:spLocks noGrp="1"/>
          </p:cNvSpPr>
          <p:nvPr>
            <p:ph type="title"/>
          </p:nvPr>
        </p:nvSpPr>
        <p:spPr/>
        <p:txBody>
          <a:bodyPr/>
          <a:lstStyle/>
          <a:p>
            <a:r>
              <a:rPr lang="en-US" altLang="zh-CN" dirty="0"/>
              <a:t>6.5 </a:t>
            </a:r>
            <a:r>
              <a:rPr lang="zh-CN" altLang="en-US" dirty="0"/>
              <a:t>图计算硬件加速技术</a:t>
            </a:r>
            <a:endParaRPr lang="en-US" dirty="0"/>
          </a:p>
        </p:txBody>
      </p:sp>
      <p:sp>
        <p:nvSpPr>
          <p:cNvPr id="3" name="Content Placeholder 2">
            <a:extLst>
              <a:ext uri="{FF2B5EF4-FFF2-40B4-BE49-F238E27FC236}">
                <a16:creationId xmlns:a16="http://schemas.microsoft.com/office/drawing/2014/main" id="{E1418B2A-7120-4B2E-B4E1-5129B646CE59}"/>
              </a:ext>
            </a:extLst>
          </p:cNvPr>
          <p:cNvSpPr>
            <a:spLocks noGrp="1"/>
          </p:cNvSpPr>
          <p:nvPr>
            <p:ph idx="1"/>
          </p:nvPr>
        </p:nvSpPr>
        <p:spPr>
          <a:xfrm>
            <a:off x="680483" y="1160757"/>
            <a:ext cx="10930269" cy="2583982"/>
          </a:xfrm>
        </p:spPr>
        <p:txBody>
          <a:bodyPr>
            <a:normAutofit/>
          </a:bodyPr>
          <a:lstStyle/>
          <a:p>
            <a:r>
              <a:rPr lang="zh-CN" altLang="en-US" sz="2400" b="0" dirty="0"/>
              <a:t>利用</a:t>
            </a:r>
            <a:r>
              <a:rPr lang="en-US" altLang="zh-CN" sz="2400" b="0" dirty="0"/>
              <a:t>FPGA</a:t>
            </a:r>
            <a:r>
              <a:rPr lang="zh-CN" altLang="en-US" sz="2400" b="0" dirty="0"/>
              <a:t>对传统架构的并行度改进</a:t>
            </a:r>
            <a:endParaRPr lang="en-US" altLang="zh-CN" sz="2400" b="0" dirty="0"/>
          </a:p>
          <a:p>
            <a:pPr lvl="1"/>
            <a:r>
              <a:rPr lang="zh-CN" altLang="en-US" sz="2000" dirty="0"/>
              <a:t>现有工作通常在片上提供大量的处理单元的方式以利用图计算中潜在的并行性</a:t>
            </a:r>
            <a:endParaRPr lang="en-US" altLang="zh-CN" sz="2000" dirty="0"/>
          </a:p>
          <a:p>
            <a:pPr lvl="1"/>
            <a:r>
              <a:rPr lang="zh-CN" altLang="en-US" sz="2000" dirty="0"/>
              <a:t>图</a:t>
            </a:r>
            <a:r>
              <a:rPr lang="en-US" altLang="zh-CN" sz="2000" dirty="0"/>
              <a:t>(a)</a:t>
            </a:r>
            <a:r>
              <a:rPr lang="zh-CN" altLang="en-US" sz="2000" dirty="0"/>
              <a:t>，</a:t>
            </a:r>
            <a:r>
              <a:rPr lang="en-US" altLang="zh-CN" sz="2000" dirty="0"/>
              <a:t>FPGA</a:t>
            </a:r>
            <a:r>
              <a:rPr lang="zh-CN" altLang="en-US" sz="2000" dirty="0"/>
              <a:t>为网格划分中每一个网格均分了一个独立的处理单元，为了避免图</a:t>
            </a:r>
            <a:r>
              <a:rPr lang="en-US" altLang="zh-CN" sz="2000" dirty="0"/>
              <a:t>(b)</a:t>
            </a:r>
            <a:r>
              <a:rPr lang="zh-CN" altLang="en-US" sz="2000" dirty="0"/>
              <a:t>所示的由数据竞争造成的计算资源浪费，现有工作在任务分配时加入洗牌机制。</a:t>
            </a:r>
            <a:endParaRPr lang="en-US" altLang="zh-CN" sz="2000" dirty="0"/>
          </a:p>
          <a:p>
            <a:pPr lvl="1"/>
            <a:r>
              <a:rPr lang="zh-CN" altLang="en-US" sz="2000" dirty="0"/>
              <a:t>图</a:t>
            </a:r>
            <a:r>
              <a:rPr lang="en-US" altLang="zh-CN" sz="2000" dirty="0"/>
              <a:t>(c)</a:t>
            </a:r>
            <a:r>
              <a:rPr lang="zh-CN" altLang="en-US" sz="2000" dirty="0"/>
              <a:t>，该机制在分配任务时会优先分配分属不同网格的边数据，避免计算资源空闲，从而降低总体的计算时间</a:t>
            </a:r>
            <a:endParaRPr lang="en-US" sz="2000" dirty="0"/>
          </a:p>
        </p:txBody>
      </p:sp>
      <p:grpSp>
        <p:nvGrpSpPr>
          <p:cNvPr id="17" name="Group 16">
            <a:extLst>
              <a:ext uri="{FF2B5EF4-FFF2-40B4-BE49-F238E27FC236}">
                <a16:creationId xmlns:a16="http://schemas.microsoft.com/office/drawing/2014/main" id="{A2CC0BCD-B455-432D-A1BD-4DD0C0012BA8}"/>
              </a:ext>
            </a:extLst>
          </p:cNvPr>
          <p:cNvGrpSpPr/>
          <p:nvPr/>
        </p:nvGrpSpPr>
        <p:grpSpPr>
          <a:xfrm>
            <a:off x="2088569" y="3457875"/>
            <a:ext cx="8114096" cy="3315903"/>
            <a:chOff x="2107933" y="3542097"/>
            <a:chExt cx="8114096" cy="3315903"/>
          </a:xfrm>
        </p:grpSpPr>
        <p:sp>
          <p:nvSpPr>
            <p:cNvPr id="16" name="Rectangle 15">
              <a:extLst>
                <a:ext uri="{FF2B5EF4-FFF2-40B4-BE49-F238E27FC236}">
                  <a16:creationId xmlns:a16="http://schemas.microsoft.com/office/drawing/2014/main" id="{F62C4691-0B5E-4E7E-85D5-73285F759A29}"/>
                </a:ext>
              </a:extLst>
            </p:cNvPr>
            <p:cNvSpPr/>
            <p:nvPr/>
          </p:nvSpPr>
          <p:spPr>
            <a:xfrm>
              <a:off x="2107933" y="3542097"/>
              <a:ext cx="8114096" cy="3315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9" name="组合 90">
              <a:extLst>
                <a:ext uri="{FF2B5EF4-FFF2-40B4-BE49-F238E27FC236}">
                  <a16:creationId xmlns:a16="http://schemas.microsoft.com/office/drawing/2014/main" id="{2B3D74C2-A70A-4430-ADF1-1EF96500D27D}"/>
                </a:ext>
              </a:extLst>
            </p:cNvPr>
            <p:cNvGrpSpPr/>
            <p:nvPr/>
          </p:nvGrpSpPr>
          <p:grpSpPr>
            <a:xfrm>
              <a:off x="2234898" y="3632762"/>
              <a:ext cx="7890319" cy="3207922"/>
              <a:chOff x="412" y="1826"/>
              <a:chExt cx="14080" cy="6188"/>
            </a:xfrm>
          </p:grpSpPr>
          <p:grpSp>
            <p:nvGrpSpPr>
              <p:cNvPr id="350" name="组合 20">
                <a:extLst>
                  <a:ext uri="{FF2B5EF4-FFF2-40B4-BE49-F238E27FC236}">
                    <a16:creationId xmlns:a16="http://schemas.microsoft.com/office/drawing/2014/main" id="{B9B7E156-C5C8-4506-8E9E-3A77142938B1}"/>
                  </a:ext>
                </a:extLst>
              </p:cNvPr>
              <p:cNvGrpSpPr/>
              <p:nvPr/>
            </p:nvGrpSpPr>
            <p:grpSpPr>
              <a:xfrm>
                <a:off x="617" y="2261"/>
                <a:ext cx="3028" cy="4778"/>
                <a:chOff x="2532" y="2426"/>
                <a:chExt cx="3173" cy="4778"/>
              </a:xfrm>
            </p:grpSpPr>
            <p:grpSp>
              <p:nvGrpSpPr>
                <p:cNvPr id="406" name="组合 10">
                  <a:extLst>
                    <a:ext uri="{FF2B5EF4-FFF2-40B4-BE49-F238E27FC236}">
                      <a16:creationId xmlns:a16="http://schemas.microsoft.com/office/drawing/2014/main" id="{D8E6CB68-E12C-4EEA-B10F-D343CECBB05E}"/>
                    </a:ext>
                  </a:extLst>
                </p:cNvPr>
                <p:cNvGrpSpPr/>
                <p:nvPr/>
              </p:nvGrpSpPr>
              <p:grpSpPr>
                <a:xfrm>
                  <a:off x="2532" y="2426"/>
                  <a:ext cx="3173" cy="2114"/>
                  <a:chOff x="2532" y="2426"/>
                  <a:chExt cx="3173" cy="2114"/>
                </a:xfrm>
              </p:grpSpPr>
              <p:sp>
                <p:nvSpPr>
                  <p:cNvPr id="415" name="矩形 8">
                    <a:extLst>
                      <a:ext uri="{FF2B5EF4-FFF2-40B4-BE49-F238E27FC236}">
                        <a16:creationId xmlns:a16="http://schemas.microsoft.com/office/drawing/2014/main" id="{0C994333-DF37-43A7-AF69-C7BEE944F934}"/>
                      </a:ext>
                    </a:extLst>
                  </p:cNvPr>
                  <p:cNvSpPr/>
                  <p:nvPr/>
                </p:nvSpPr>
                <p:spPr>
                  <a:xfrm>
                    <a:off x="2606" y="2426"/>
                    <a:ext cx="3099" cy="20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16" name="矩形 2">
                    <a:extLst>
                      <a:ext uri="{FF2B5EF4-FFF2-40B4-BE49-F238E27FC236}">
                        <a16:creationId xmlns:a16="http://schemas.microsoft.com/office/drawing/2014/main" id="{48443C4B-1731-4696-9E82-7C75C9BD2C4E}"/>
                      </a:ext>
                    </a:extLst>
                  </p:cNvPr>
                  <p:cNvSpPr/>
                  <p:nvPr/>
                </p:nvSpPr>
                <p:spPr>
                  <a:xfrm>
                    <a:off x="4434" y="2601"/>
                    <a:ext cx="571" cy="36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I</a:t>
                    </a:r>
                    <a:r>
                      <a:rPr lang="en-US" altLang="zh-CN" sz="1400" baseline="-25000">
                        <a:solidFill>
                          <a:schemeClr val="tx1"/>
                        </a:solidFill>
                      </a:rPr>
                      <a:t>1</a:t>
                    </a:r>
                  </a:p>
                </p:txBody>
              </p:sp>
              <p:sp>
                <p:nvSpPr>
                  <p:cNvPr id="417" name="矩形 3">
                    <a:extLst>
                      <a:ext uri="{FF2B5EF4-FFF2-40B4-BE49-F238E27FC236}">
                        <a16:creationId xmlns:a16="http://schemas.microsoft.com/office/drawing/2014/main" id="{EFB280F7-60AB-48DB-B58F-E3E53F47BA17}"/>
                      </a:ext>
                    </a:extLst>
                  </p:cNvPr>
                  <p:cNvSpPr/>
                  <p:nvPr/>
                </p:nvSpPr>
                <p:spPr>
                  <a:xfrm>
                    <a:off x="4148" y="3151"/>
                    <a:ext cx="1318" cy="7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aseline="-25000">
                        <a:solidFill>
                          <a:schemeClr val="tx1"/>
                        </a:solidFill>
                        <a:sym typeface="+mn-ea"/>
                      </a:rPr>
                      <a:t>pocessing</a:t>
                    </a:r>
                    <a:endParaRPr lang="en-US" altLang="zh-CN" sz="1400" baseline="-25000">
                      <a:solidFill>
                        <a:schemeClr val="tx1"/>
                      </a:solidFill>
                    </a:endParaRPr>
                  </a:p>
                  <a:p>
                    <a:pPr algn="ctr"/>
                    <a:r>
                      <a:rPr lang="en-US" altLang="zh-CN" sz="1400" baseline="-25000">
                        <a:solidFill>
                          <a:schemeClr val="tx1"/>
                        </a:solidFill>
                      </a:rPr>
                      <a:t>logic</a:t>
                    </a:r>
                  </a:p>
                </p:txBody>
              </p:sp>
              <p:sp>
                <p:nvSpPr>
                  <p:cNvPr id="418" name="矩形 5">
                    <a:extLst>
                      <a:ext uri="{FF2B5EF4-FFF2-40B4-BE49-F238E27FC236}">
                        <a16:creationId xmlns:a16="http://schemas.microsoft.com/office/drawing/2014/main" id="{F86FC7E8-FB4C-4CD5-955C-B281040D946D}"/>
                      </a:ext>
                    </a:extLst>
                  </p:cNvPr>
                  <p:cNvSpPr/>
                  <p:nvPr/>
                </p:nvSpPr>
                <p:spPr>
                  <a:xfrm>
                    <a:off x="2949" y="3342"/>
                    <a:ext cx="992" cy="36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G</a:t>
                    </a:r>
                    <a:r>
                      <a:rPr lang="en-US" altLang="zh-CN" sz="1100" baseline="-25000">
                        <a:solidFill>
                          <a:schemeClr val="tx1"/>
                        </a:solidFill>
                      </a:rPr>
                      <a:t>1</a:t>
                    </a:r>
                    <a:r>
                      <a:rPr lang="zh-CN" altLang="en-US" sz="1100" baseline="-25000">
                        <a:solidFill>
                          <a:schemeClr val="tx1"/>
                        </a:solidFill>
                      </a:rPr>
                      <a:t>，</a:t>
                    </a:r>
                    <a:r>
                      <a:rPr lang="en-US" altLang="zh-CN" sz="1100" baseline="-25000">
                        <a:solidFill>
                          <a:schemeClr val="tx1"/>
                        </a:solidFill>
                      </a:rPr>
                      <a:t>1</a:t>
                    </a:r>
                  </a:p>
                </p:txBody>
              </p:sp>
              <p:sp>
                <p:nvSpPr>
                  <p:cNvPr id="419" name="文本框 7">
                    <a:extLst>
                      <a:ext uri="{FF2B5EF4-FFF2-40B4-BE49-F238E27FC236}">
                        <a16:creationId xmlns:a16="http://schemas.microsoft.com/office/drawing/2014/main" id="{33261900-15E3-4720-802F-F40C84F50664}"/>
                      </a:ext>
                    </a:extLst>
                  </p:cNvPr>
                  <p:cNvSpPr txBox="1"/>
                  <p:nvPr/>
                </p:nvSpPr>
                <p:spPr>
                  <a:xfrm>
                    <a:off x="2532" y="3657"/>
                    <a:ext cx="1684" cy="883"/>
                  </a:xfrm>
                  <a:prstGeom prst="rect">
                    <a:avLst/>
                  </a:prstGeom>
                  <a:noFill/>
                </p:spPr>
                <p:txBody>
                  <a:bodyPr wrap="square" lIns="0" rIns="0" rtlCol="0" anchor="t">
                    <a:spAutoFit/>
                  </a:bodyPr>
                  <a:lstStyle/>
                  <a:p>
                    <a:pPr algn="ctr"/>
                    <a:r>
                      <a:rPr lang="en-US" altLang="zh-CN" sz="1400" baseline="-25000" dirty="0">
                        <a:sym typeface="+mn-ea"/>
                      </a:rPr>
                      <a:t>processing</a:t>
                    </a:r>
                  </a:p>
                  <a:p>
                    <a:pPr algn="ctr"/>
                    <a:r>
                      <a:rPr lang="en-US" altLang="zh-CN" sz="1400" baseline="-25000" dirty="0"/>
                      <a:t>element1</a:t>
                    </a:r>
                    <a:endParaRPr lang="en-US" altLang="zh-CN" sz="1400" dirty="0"/>
                  </a:p>
                </p:txBody>
              </p:sp>
            </p:grpSp>
            <p:grpSp>
              <p:nvGrpSpPr>
                <p:cNvPr id="407" name="组合 11">
                  <a:extLst>
                    <a:ext uri="{FF2B5EF4-FFF2-40B4-BE49-F238E27FC236}">
                      <a16:creationId xmlns:a16="http://schemas.microsoft.com/office/drawing/2014/main" id="{A2C4645B-D76C-4D4A-BCC0-40F526262436}"/>
                    </a:ext>
                  </a:extLst>
                </p:cNvPr>
                <p:cNvGrpSpPr/>
                <p:nvPr/>
              </p:nvGrpSpPr>
              <p:grpSpPr>
                <a:xfrm>
                  <a:off x="2599" y="5169"/>
                  <a:ext cx="3099" cy="2035"/>
                  <a:chOff x="2606" y="2426"/>
                  <a:chExt cx="3099" cy="2035"/>
                </a:xfrm>
              </p:grpSpPr>
              <p:sp>
                <p:nvSpPr>
                  <p:cNvPr id="410" name="矩形 12">
                    <a:extLst>
                      <a:ext uri="{FF2B5EF4-FFF2-40B4-BE49-F238E27FC236}">
                        <a16:creationId xmlns:a16="http://schemas.microsoft.com/office/drawing/2014/main" id="{5ACB95F1-945C-4EF8-B1FE-76278EB08D36}"/>
                      </a:ext>
                    </a:extLst>
                  </p:cNvPr>
                  <p:cNvSpPr/>
                  <p:nvPr/>
                </p:nvSpPr>
                <p:spPr>
                  <a:xfrm>
                    <a:off x="2606" y="2426"/>
                    <a:ext cx="3099" cy="20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11" name="矩形 13">
                    <a:extLst>
                      <a:ext uri="{FF2B5EF4-FFF2-40B4-BE49-F238E27FC236}">
                        <a16:creationId xmlns:a16="http://schemas.microsoft.com/office/drawing/2014/main" id="{3351CAEA-240A-4AB9-AB77-1B78F74FC961}"/>
                      </a:ext>
                    </a:extLst>
                  </p:cNvPr>
                  <p:cNvSpPr/>
                  <p:nvPr/>
                </p:nvSpPr>
                <p:spPr>
                  <a:xfrm>
                    <a:off x="4434" y="2601"/>
                    <a:ext cx="571" cy="36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I</a:t>
                    </a:r>
                    <a:r>
                      <a:rPr lang="en-US" altLang="zh-CN" sz="1400" baseline="-25000">
                        <a:solidFill>
                          <a:schemeClr val="tx1"/>
                        </a:solidFill>
                      </a:rPr>
                      <a:t>N</a:t>
                    </a:r>
                  </a:p>
                </p:txBody>
              </p:sp>
              <p:sp>
                <p:nvSpPr>
                  <p:cNvPr id="412" name="矩形 14">
                    <a:extLst>
                      <a:ext uri="{FF2B5EF4-FFF2-40B4-BE49-F238E27FC236}">
                        <a16:creationId xmlns:a16="http://schemas.microsoft.com/office/drawing/2014/main" id="{CECF53E8-8DBA-477C-A567-87D341DA031E}"/>
                      </a:ext>
                    </a:extLst>
                  </p:cNvPr>
                  <p:cNvSpPr/>
                  <p:nvPr/>
                </p:nvSpPr>
                <p:spPr>
                  <a:xfrm>
                    <a:off x="4148" y="3151"/>
                    <a:ext cx="1318" cy="7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aseline="-25000">
                        <a:solidFill>
                          <a:schemeClr val="tx1"/>
                        </a:solidFill>
                        <a:sym typeface="+mn-ea"/>
                      </a:rPr>
                      <a:t>pocessing</a:t>
                    </a:r>
                    <a:endParaRPr lang="en-US" altLang="zh-CN" sz="1400" baseline="-25000">
                      <a:solidFill>
                        <a:schemeClr val="tx1"/>
                      </a:solidFill>
                    </a:endParaRPr>
                  </a:p>
                  <a:p>
                    <a:pPr algn="ctr"/>
                    <a:r>
                      <a:rPr lang="en-US" altLang="zh-CN" sz="1400" baseline="-25000">
                        <a:solidFill>
                          <a:schemeClr val="tx1"/>
                        </a:solidFill>
                      </a:rPr>
                      <a:t>logic</a:t>
                    </a:r>
                  </a:p>
                </p:txBody>
              </p:sp>
              <p:sp>
                <p:nvSpPr>
                  <p:cNvPr id="413" name="矩形 15">
                    <a:extLst>
                      <a:ext uri="{FF2B5EF4-FFF2-40B4-BE49-F238E27FC236}">
                        <a16:creationId xmlns:a16="http://schemas.microsoft.com/office/drawing/2014/main" id="{0BF4F0B3-6632-4479-BBC5-E4363F2E4EEE}"/>
                      </a:ext>
                    </a:extLst>
                  </p:cNvPr>
                  <p:cNvSpPr/>
                  <p:nvPr/>
                </p:nvSpPr>
                <p:spPr>
                  <a:xfrm>
                    <a:off x="2949" y="3342"/>
                    <a:ext cx="992" cy="36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G</a:t>
                    </a:r>
                    <a:r>
                      <a:rPr lang="en-US" altLang="zh-CN" sz="1100" baseline="-25000">
                        <a:solidFill>
                          <a:schemeClr val="tx1"/>
                        </a:solidFill>
                      </a:rPr>
                      <a:t>N</a:t>
                    </a:r>
                    <a:r>
                      <a:rPr lang="zh-CN" altLang="en-US" sz="1100" baseline="-25000">
                        <a:solidFill>
                          <a:schemeClr val="tx1"/>
                        </a:solidFill>
                      </a:rPr>
                      <a:t>，</a:t>
                    </a:r>
                    <a:r>
                      <a:rPr lang="en-US" altLang="zh-CN" sz="1100" baseline="-25000">
                        <a:solidFill>
                          <a:schemeClr val="tx1"/>
                        </a:solidFill>
                      </a:rPr>
                      <a:t>1</a:t>
                    </a:r>
                  </a:p>
                </p:txBody>
              </p:sp>
              <p:sp>
                <p:nvSpPr>
                  <p:cNvPr id="414" name="文本框 16">
                    <a:extLst>
                      <a:ext uri="{FF2B5EF4-FFF2-40B4-BE49-F238E27FC236}">
                        <a16:creationId xmlns:a16="http://schemas.microsoft.com/office/drawing/2014/main" id="{85CC425B-60FB-42C7-9ECA-BFE2EDACD075}"/>
                      </a:ext>
                    </a:extLst>
                  </p:cNvPr>
                  <p:cNvSpPr txBox="1"/>
                  <p:nvPr/>
                </p:nvSpPr>
                <p:spPr>
                  <a:xfrm>
                    <a:off x="2606" y="3709"/>
                    <a:ext cx="1715" cy="693"/>
                  </a:xfrm>
                  <a:prstGeom prst="rect">
                    <a:avLst/>
                  </a:prstGeom>
                  <a:noFill/>
                </p:spPr>
                <p:txBody>
                  <a:bodyPr wrap="square" lIns="0" tIns="0" rIns="0" bIns="0" rtlCol="0" anchor="t">
                    <a:spAutoFit/>
                  </a:bodyPr>
                  <a:lstStyle/>
                  <a:p>
                    <a:pPr algn="ctr"/>
                    <a:r>
                      <a:rPr lang="en-US" altLang="zh-CN" sz="1400" baseline="-25000" dirty="0">
                        <a:sym typeface="+mn-ea"/>
                      </a:rPr>
                      <a:t>processing</a:t>
                    </a:r>
                  </a:p>
                  <a:p>
                    <a:pPr algn="ctr"/>
                    <a:r>
                      <a:rPr lang="en-US" altLang="zh-CN" sz="1400" baseline="-25000" dirty="0"/>
                      <a:t>element n</a:t>
                    </a:r>
                    <a:endParaRPr lang="en-US" altLang="zh-CN" sz="1400" dirty="0"/>
                  </a:p>
                </p:txBody>
              </p:sp>
            </p:grpSp>
            <p:sp>
              <p:nvSpPr>
                <p:cNvPr id="408" name="矩形 18">
                  <a:extLst>
                    <a:ext uri="{FF2B5EF4-FFF2-40B4-BE49-F238E27FC236}">
                      <a16:creationId xmlns:a16="http://schemas.microsoft.com/office/drawing/2014/main" id="{A944EDBB-6A97-4C64-A308-8F0B85AF97C7}"/>
                    </a:ext>
                  </a:extLst>
                </p:cNvPr>
                <p:cNvSpPr/>
                <p:nvPr/>
              </p:nvSpPr>
              <p:spPr>
                <a:xfrm>
                  <a:off x="4497" y="6795"/>
                  <a:ext cx="620" cy="36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i</a:t>
                  </a:r>
                  <a:r>
                    <a:rPr lang="en-US" altLang="zh-CN" sz="1400" baseline="-25000">
                      <a:solidFill>
                        <a:schemeClr val="tx1"/>
                      </a:solidFill>
                    </a:rPr>
                    <a:t>1</a:t>
                  </a:r>
                </a:p>
              </p:txBody>
            </p:sp>
            <p:sp>
              <p:nvSpPr>
                <p:cNvPr id="409" name="矩形 19">
                  <a:extLst>
                    <a:ext uri="{FF2B5EF4-FFF2-40B4-BE49-F238E27FC236}">
                      <a16:creationId xmlns:a16="http://schemas.microsoft.com/office/drawing/2014/main" id="{CE43B8FF-54E8-4B20-80B4-0B74EDE8884D}"/>
                    </a:ext>
                  </a:extLst>
                </p:cNvPr>
                <p:cNvSpPr/>
                <p:nvPr/>
              </p:nvSpPr>
              <p:spPr>
                <a:xfrm>
                  <a:off x="3863" y="4571"/>
                  <a:ext cx="571" cy="3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aseline="-25000">
                      <a:solidFill>
                        <a:schemeClr val="tx1"/>
                      </a:solidFill>
                    </a:rPr>
                    <a:t>...</a:t>
                  </a:r>
                </a:p>
              </p:txBody>
            </p:sp>
          </p:grpSp>
          <p:grpSp>
            <p:nvGrpSpPr>
              <p:cNvPr id="351" name="组合 31">
                <a:extLst>
                  <a:ext uri="{FF2B5EF4-FFF2-40B4-BE49-F238E27FC236}">
                    <a16:creationId xmlns:a16="http://schemas.microsoft.com/office/drawing/2014/main" id="{0E11CF8C-7A80-452D-A871-1A7F9BD3D39F}"/>
                  </a:ext>
                </a:extLst>
              </p:cNvPr>
              <p:cNvGrpSpPr/>
              <p:nvPr/>
            </p:nvGrpSpPr>
            <p:grpSpPr>
              <a:xfrm>
                <a:off x="4019" y="2947"/>
                <a:ext cx="2123" cy="3033"/>
                <a:chOff x="4942" y="3952"/>
                <a:chExt cx="2225" cy="3033"/>
              </a:xfrm>
            </p:grpSpPr>
            <p:sp>
              <p:nvSpPr>
                <p:cNvPr id="396" name="矩形 30">
                  <a:extLst>
                    <a:ext uri="{FF2B5EF4-FFF2-40B4-BE49-F238E27FC236}">
                      <a16:creationId xmlns:a16="http://schemas.microsoft.com/office/drawing/2014/main" id="{C48383BB-1ED8-437C-9EC3-98A685A34923}"/>
                    </a:ext>
                  </a:extLst>
                </p:cNvPr>
                <p:cNvSpPr/>
                <p:nvPr/>
              </p:nvSpPr>
              <p:spPr>
                <a:xfrm>
                  <a:off x="4942" y="3952"/>
                  <a:ext cx="2225" cy="302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97" name="矩形 21">
                  <a:extLst>
                    <a:ext uri="{FF2B5EF4-FFF2-40B4-BE49-F238E27FC236}">
                      <a16:creationId xmlns:a16="http://schemas.microsoft.com/office/drawing/2014/main" id="{BC09EFAB-8324-42CB-B1E9-8675ED8FCB6D}"/>
                    </a:ext>
                  </a:extLst>
                </p:cNvPr>
                <p:cNvSpPr/>
                <p:nvPr/>
              </p:nvSpPr>
              <p:spPr>
                <a:xfrm>
                  <a:off x="5052" y="4100"/>
                  <a:ext cx="620" cy="36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i</a:t>
                  </a:r>
                  <a:r>
                    <a:rPr lang="en-US" altLang="zh-CN" sz="1400" baseline="-25000">
                      <a:solidFill>
                        <a:schemeClr val="tx1"/>
                      </a:solidFill>
                    </a:rPr>
                    <a:t>1</a:t>
                  </a:r>
                </a:p>
              </p:txBody>
            </p:sp>
            <p:sp>
              <p:nvSpPr>
                <p:cNvPr id="398" name="矩形 22">
                  <a:extLst>
                    <a:ext uri="{FF2B5EF4-FFF2-40B4-BE49-F238E27FC236}">
                      <a16:creationId xmlns:a16="http://schemas.microsoft.com/office/drawing/2014/main" id="{25365071-1A67-40C9-953E-D487A5CD39BD}"/>
                    </a:ext>
                  </a:extLst>
                </p:cNvPr>
                <p:cNvSpPr/>
                <p:nvPr/>
              </p:nvSpPr>
              <p:spPr>
                <a:xfrm>
                  <a:off x="5052" y="4797"/>
                  <a:ext cx="620" cy="36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i</a:t>
                  </a:r>
                  <a:r>
                    <a:rPr lang="en-US" altLang="zh-CN" sz="1400" baseline="-25000">
                      <a:solidFill>
                        <a:schemeClr val="tx1"/>
                      </a:solidFill>
                    </a:rPr>
                    <a:t>2</a:t>
                  </a:r>
                </a:p>
              </p:txBody>
            </p:sp>
            <p:sp>
              <p:nvSpPr>
                <p:cNvPr id="399" name="矩形 23">
                  <a:extLst>
                    <a:ext uri="{FF2B5EF4-FFF2-40B4-BE49-F238E27FC236}">
                      <a16:creationId xmlns:a16="http://schemas.microsoft.com/office/drawing/2014/main" id="{1854A1F6-8FB1-42A3-8044-8398CEA1FEFC}"/>
                    </a:ext>
                  </a:extLst>
                </p:cNvPr>
                <p:cNvSpPr/>
                <p:nvPr/>
              </p:nvSpPr>
              <p:spPr>
                <a:xfrm>
                  <a:off x="5052" y="5241"/>
                  <a:ext cx="571" cy="3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aseline="-25000">
                      <a:solidFill>
                        <a:schemeClr val="tx1"/>
                      </a:solidFill>
                    </a:rPr>
                    <a:t>...</a:t>
                  </a:r>
                </a:p>
              </p:txBody>
            </p:sp>
            <p:sp>
              <p:nvSpPr>
                <p:cNvPr id="400" name="矩形 24">
                  <a:extLst>
                    <a:ext uri="{FF2B5EF4-FFF2-40B4-BE49-F238E27FC236}">
                      <a16:creationId xmlns:a16="http://schemas.microsoft.com/office/drawing/2014/main" id="{B337137C-A88D-48A2-8CB3-159E66936ECA}"/>
                    </a:ext>
                  </a:extLst>
                </p:cNvPr>
                <p:cNvSpPr/>
                <p:nvPr/>
              </p:nvSpPr>
              <p:spPr>
                <a:xfrm>
                  <a:off x="5052" y="5818"/>
                  <a:ext cx="620" cy="36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i</a:t>
                  </a:r>
                  <a:r>
                    <a:rPr lang="en-US" altLang="zh-CN" sz="1400" baseline="-25000">
                      <a:solidFill>
                        <a:schemeClr val="tx1"/>
                      </a:solidFill>
                    </a:rPr>
                    <a:t>n</a:t>
                  </a:r>
                </a:p>
              </p:txBody>
            </p:sp>
            <p:sp>
              <p:nvSpPr>
                <p:cNvPr id="401" name="矩形 25">
                  <a:extLst>
                    <a:ext uri="{FF2B5EF4-FFF2-40B4-BE49-F238E27FC236}">
                      <a16:creationId xmlns:a16="http://schemas.microsoft.com/office/drawing/2014/main" id="{D33E0989-3B19-4A86-A71E-43B73A082562}"/>
                    </a:ext>
                  </a:extLst>
                </p:cNvPr>
                <p:cNvSpPr/>
                <p:nvPr/>
              </p:nvSpPr>
              <p:spPr>
                <a:xfrm>
                  <a:off x="6047" y="4099"/>
                  <a:ext cx="992" cy="36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G</a:t>
                  </a:r>
                  <a:r>
                    <a:rPr lang="en-US" altLang="zh-CN" sz="1100" baseline="-25000">
                      <a:solidFill>
                        <a:schemeClr val="tx1"/>
                      </a:solidFill>
                    </a:rPr>
                    <a:t>1</a:t>
                  </a:r>
                  <a:r>
                    <a:rPr lang="zh-CN" altLang="en-US" sz="1100" baseline="-25000">
                      <a:solidFill>
                        <a:schemeClr val="tx1"/>
                      </a:solidFill>
                    </a:rPr>
                    <a:t>，</a:t>
                  </a:r>
                  <a:r>
                    <a:rPr lang="en-US" altLang="zh-CN" sz="1100" baseline="-25000">
                      <a:solidFill>
                        <a:schemeClr val="tx1"/>
                      </a:solidFill>
                    </a:rPr>
                    <a:t>1</a:t>
                  </a:r>
                </a:p>
              </p:txBody>
            </p:sp>
            <p:sp>
              <p:nvSpPr>
                <p:cNvPr id="402" name="矩形 26">
                  <a:extLst>
                    <a:ext uri="{FF2B5EF4-FFF2-40B4-BE49-F238E27FC236}">
                      <a16:creationId xmlns:a16="http://schemas.microsoft.com/office/drawing/2014/main" id="{DBAF8E75-DA1B-4954-96AA-5D695D53448F}"/>
                    </a:ext>
                  </a:extLst>
                </p:cNvPr>
                <p:cNvSpPr/>
                <p:nvPr/>
              </p:nvSpPr>
              <p:spPr>
                <a:xfrm>
                  <a:off x="6047" y="4797"/>
                  <a:ext cx="992" cy="36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G</a:t>
                  </a:r>
                  <a:r>
                    <a:rPr lang="en-US" altLang="zh-CN" sz="1100" baseline="-25000">
                      <a:solidFill>
                        <a:schemeClr val="tx1"/>
                      </a:solidFill>
                    </a:rPr>
                    <a:t>2</a:t>
                  </a:r>
                  <a:r>
                    <a:rPr lang="zh-CN" altLang="en-US" sz="1100" baseline="-25000">
                      <a:solidFill>
                        <a:schemeClr val="tx1"/>
                      </a:solidFill>
                    </a:rPr>
                    <a:t>，</a:t>
                  </a:r>
                  <a:r>
                    <a:rPr lang="en-US" altLang="zh-CN" sz="1100" baseline="-25000">
                      <a:solidFill>
                        <a:schemeClr val="tx1"/>
                      </a:solidFill>
                    </a:rPr>
                    <a:t>1</a:t>
                  </a:r>
                </a:p>
              </p:txBody>
            </p:sp>
            <p:sp>
              <p:nvSpPr>
                <p:cNvPr id="403" name="矩形 27">
                  <a:extLst>
                    <a:ext uri="{FF2B5EF4-FFF2-40B4-BE49-F238E27FC236}">
                      <a16:creationId xmlns:a16="http://schemas.microsoft.com/office/drawing/2014/main" id="{EDAAD643-DE19-4FEF-83CF-DC3BDAE54411}"/>
                    </a:ext>
                  </a:extLst>
                </p:cNvPr>
                <p:cNvSpPr/>
                <p:nvPr/>
              </p:nvSpPr>
              <p:spPr>
                <a:xfrm>
                  <a:off x="6047" y="5778"/>
                  <a:ext cx="992" cy="36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G</a:t>
                  </a:r>
                  <a:r>
                    <a:rPr lang="en-US" altLang="zh-CN" sz="1100" baseline="-25000">
                      <a:solidFill>
                        <a:schemeClr val="tx1"/>
                      </a:solidFill>
                    </a:rPr>
                    <a:t>N</a:t>
                  </a:r>
                  <a:r>
                    <a:rPr lang="zh-CN" altLang="en-US" sz="1100" baseline="-25000">
                      <a:solidFill>
                        <a:schemeClr val="tx1"/>
                      </a:solidFill>
                    </a:rPr>
                    <a:t>，</a:t>
                  </a:r>
                  <a:r>
                    <a:rPr lang="en-US" altLang="zh-CN" sz="1100" baseline="-25000">
                      <a:solidFill>
                        <a:schemeClr val="tx1"/>
                      </a:solidFill>
                    </a:rPr>
                    <a:t>1</a:t>
                  </a:r>
                </a:p>
              </p:txBody>
            </p:sp>
            <p:sp>
              <p:nvSpPr>
                <p:cNvPr id="404" name="矩形 28">
                  <a:extLst>
                    <a:ext uri="{FF2B5EF4-FFF2-40B4-BE49-F238E27FC236}">
                      <a16:creationId xmlns:a16="http://schemas.microsoft.com/office/drawing/2014/main" id="{C0580ACF-3116-4929-8E17-6A58AF6CECF2}"/>
                    </a:ext>
                  </a:extLst>
                </p:cNvPr>
                <p:cNvSpPr/>
                <p:nvPr/>
              </p:nvSpPr>
              <p:spPr>
                <a:xfrm>
                  <a:off x="6257" y="5241"/>
                  <a:ext cx="571" cy="3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aseline="-25000">
                      <a:solidFill>
                        <a:schemeClr val="tx1"/>
                      </a:solidFill>
                    </a:rPr>
                    <a:t>...</a:t>
                  </a:r>
                </a:p>
              </p:txBody>
            </p:sp>
            <p:sp>
              <p:nvSpPr>
                <p:cNvPr id="405" name="文本框 29">
                  <a:extLst>
                    <a:ext uri="{FF2B5EF4-FFF2-40B4-BE49-F238E27FC236}">
                      <a16:creationId xmlns:a16="http://schemas.microsoft.com/office/drawing/2014/main" id="{07B8CEE3-C2E7-48A7-AB1B-8AE39B1AC955}"/>
                    </a:ext>
                  </a:extLst>
                </p:cNvPr>
                <p:cNvSpPr txBox="1"/>
                <p:nvPr/>
              </p:nvSpPr>
              <p:spPr>
                <a:xfrm>
                  <a:off x="5052" y="6184"/>
                  <a:ext cx="1412" cy="801"/>
                </a:xfrm>
                <a:prstGeom prst="rect">
                  <a:avLst/>
                </a:prstGeom>
                <a:noFill/>
              </p:spPr>
              <p:txBody>
                <a:bodyPr wrap="square" rtlCol="0" anchor="t">
                  <a:spAutoFit/>
                </a:bodyPr>
                <a:lstStyle/>
                <a:p>
                  <a:pPr algn="ctr"/>
                  <a:r>
                    <a:rPr lang="en-US" altLang="zh-CN" sz="1050" dirty="0"/>
                    <a:t>off-chip</a:t>
                  </a:r>
                </a:p>
                <a:p>
                  <a:pPr algn="ctr"/>
                  <a:r>
                    <a:rPr lang="en-US" altLang="zh-CN" sz="1050" dirty="0"/>
                    <a:t>memory</a:t>
                  </a:r>
                </a:p>
              </p:txBody>
            </p:sp>
          </p:grpSp>
          <p:sp>
            <p:nvSpPr>
              <p:cNvPr id="352" name="文本框 32">
                <a:extLst>
                  <a:ext uri="{FF2B5EF4-FFF2-40B4-BE49-F238E27FC236}">
                    <a16:creationId xmlns:a16="http://schemas.microsoft.com/office/drawing/2014/main" id="{4CD866C9-B6EA-42DB-82E7-1C70AA94896C}"/>
                  </a:ext>
                </a:extLst>
              </p:cNvPr>
              <p:cNvSpPr txBox="1"/>
              <p:nvPr/>
            </p:nvSpPr>
            <p:spPr>
              <a:xfrm>
                <a:off x="3998" y="6314"/>
                <a:ext cx="1819" cy="801"/>
              </a:xfrm>
              <a:prstGeom prst="rect">
                <a:avLst/>
              </a:prstGeom>
              <a:noFill/>
            </p:spPr>
            <p:txBody>
              <a:bodyPr wrap="square" rtlCol="0" anchor="t">
                <a:spAutoFit/>
              </a:bodyPr>
              <a:lstStyle/>
              <a:p>
                <a:pPr algn="l"/>
                <a:r>
                  <a:rPr lang="en-US" altLang="zh-CN" sz="1050" dirty="0"/>
                  <a:t>accelerator</a:t>
                </a:r>
              </a:p>
              <a:p>
                <a:pPr algn="l"/>
                <a:r>
                  <a:rPr lang="en-US" altLang="zh-CN" sz="1050" dirty="0"/>
                  <a:t>unit</a:t>
                </a:r>
              </a:p>
            </p:txBody>
          </p:sp>
          <p:sp>
            <p:nvSpPr>
              <p:cNvPr id="353" name="圆角矩形 33">
                <a:extLst>
                  <a:ext uri="{FF2B5EF4-FFF2-40B4-BE49-F238E27FC236}">
                    <a16:creationId xmlns:a16="http://schemas.microsoft.com/office/drawing/2014/main" id="{2C15EDBA-2463-4BD3-A5E2-511CC7892A54}"/>
                  </a:ext>
                </a:extLst>
              </p:cNvPr>
              <p:cNvSpPr/>
              <p:nvPr/>
            </p:nvSpPr>
            <p:spPr>
              <a:xfrm>
                <a:off x="412" y="1835"/>
                <a:ext cx="5869" cy="568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54" name="文本框 34">
                <a:extLst>
                  <a:ext uri="{FF2B5EF4-FFF2-40B4-BE49-F238E27FC236}">
                    <a16:creationId xmlns:a16="http://schemas.microsoft.com/office/drawing/2014/main" id="{5F4BCDE2-EA63-44C1-B172-7DEF38B7C6AA}"/>
                  </a:ext>
                </a:extLst>
              </p:cNvPr>
              <p:cNvSpPr txBox="1"/>
              <p:nvPr/>
            </p:nvSpPr>
            <p:spPr>
              <a:xfrm>
                <a:off x="2492" y="7524"/>
                <a:ext cx="843" cy="490"/>
              </a:xfrm>
              <a:prstGeom prst="rect">
                <a:avLst/>
              </a:prstGeom>
              <a:noFill/>
            </p:spPr>
            <p:txBody>
              <a:bodyPr wrap="square" rtlCol="0" anchor="t">
                <a:spAutoFit/>
              </a:bodyPr>
              <a:lstStyle/>
              <a:p>
                <a:pPr algn="l"/>
                <a:r>
                  <a:rPr lang="zh-CN" altLang="en-US" sz="1050"/>
                  <a:t>（</a:t>
                </a:r>
                <a:r>
                  <a:rPr lang="en-US" altLang="zh-CN" sz="1050"/>
                  <a:t>a</a:t>
                </a:r>
                <a:r>
                  <a:rPr lang="zh-CN" altLang="en-US" sz="1050"/>
                  <a:t>）</a:t>
                </a:r>
              </a:p>
            </p:txBody>
          </p:sp>
          <p:sp>
            <p:nvSpPr>
              <p:cNvPr id="355" name="矩形 35">
                <a:extLst>
                  <a:ext uri="{FF2B5EF4-FFF2-40B4-BE49-F238E27FC236}">
                    <a16:creationId xmlns:a16="http://schemas.microsoft.com/office/drawing/2014/main" id="{D50D194F-ABC3-4B73-851A-625D6A75B93E}"/>
                  </a:ext>
                </a:extLst>
              </p:cNvPr>
              <p:cNvSpPr/>
              <p:nvPr/>
            </p:nvSpPr>
            <p:spPr>
              <a:xfrm>
                <a:off x="6675" y="2069"/>
                <a:ext cx="947" cy="36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edge1</a:t>
                </a:r>
              </a:p>
            </p:txBody>
          </p:sp>
          <p:sp>
            <p:nvSpPr>
              <p:cNvPr id="356" name="矩形 36">
                <a:extLst>
                  <a:ext uri="{FF2B5EF4-FFF2-40B4-BE49-F238E27FC236}">
                    <a16:creationId xmlns:a16="http://schemas.microsoft.com/office/drawing/2014/main" id="{32AB9E1D-CA00-4C80-8C5E-5001B272408B}"/>
                  </a:ext>
                </a:extLst>
              </p:cNvPr>
              <p:cNvSpPr/>
              <p:nvPr/>
            </p:nvSpPr>
            <p:spPr>
              <a:xfrm>
                <a:off x="6675" y="2619"/>
                <a:ext cx="947" cy="36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edge2</a:t>
                </a:r>
              </a:p>
            </p:txBody>
          </p:sp>
          <p:sp>
            <p:nvSpPr>
              <p:cNvPr id="357" name="矩形 37">
                <a:extLst>
                  <a:ext uri="{FF2B5EF4-FFF2-40B4-BE49-F238E27FC236}">
                    <a16:creationId xmlns:a16="http://schemas.microsoft.com/office/drawing/2014/main" id="{EA03688E-4FFE-4825-B37B-A39C8CCB79E7}"/>
                  </a:ext>
                </a:extLst>
              </p:cNvPr>
              <p:cNvSpPr/>
              <p:nvPr/>
            </p:nvSpPr>
            <p:spPr>
              <a:xfrm>
                <a:off x="6675" y="3177"/>
                <a:ext cx="947" cy="36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edge3</a:t>
                </a:r>
              </a:p>
            </p:txBody>
          </p:sp>
          <p:sp>
            <p:nvSpPr>
              <p:cNvPr id="358" name="矩形 38">
                <a:extLst>
                  <a:ext uri="{FF2B5EF4-FFF2-40B4-BE49-F238E27FC236}">
                    <a16:creationId xmlns:a16="http://schemas.microsoft.com/office/drawing/2014/main" id="{B0C7390F-B4AA-43E1-9776-65CC31A1E07F}"/>
                  </a:ext>
                </a:extLst>
              </p:cNvPr>
              <p:cNvSpPr/>
              <p:nvPr/>
            </p:nvSpPr>
            <p:spPr>
              <a:xfrm>
                <a:off x="6675" y="3734"/>
                <a:ext cx="947" cy="36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edge4</a:t>
                </a:r>
              </a:p>
            </p:txBody>
          </p:sp>
          <p:sp>
            <p:nvSpPr>
              <p:cNvPr id="359" name="下箭头 39">
                <a:extLst>
                  <a:ext uri="{FF2B5EF4-FFF2-40B4-BE49-F238E27FC236}">
                    <a16:creationId xmlns:a16="http://schemas.microsoft.com/office/drawing/2014/main" id="{6DEC606E-5A67-4802-86EF-E5C9C3F442D3}"/>
                  </a:ext>
                </a:extLst>
              </p:cNvPr>
              <p:cNvSpPr/>
              <p:nvPr/>
            </p:nvSpPr>
            <p:spPr>
              <a:xfrm>
                <a:off x="7811" y="2062"/>
                <a:ext cx="114" cy="2018"/>
              </a:xfrm>
              <a:prstGeom prst="down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60" name="文本框 40">
                <a:extLst>
                  <a:ext uri="{FF2B5EF4-FFF2-40B4-BE49-F238E27FC236}">
                    <a16:creationId xmlns:a16="http://schemas.microsoft.com/office/drawing/2014/main" id="{179F69D8-51B4-4ACB-BAA3-D3B5F5ACFD71}"/>
                  </a:ext>
                </a:extLst>
              </p:cNvPr>
              <p:cNvSpPr txBox="1"/>
              <p:nvPr/>
            </p:nvSpPr>
            <p:spPr>
              <a:xfrm rot="5400000">
                <a:off x="7583" y="2755"/>
                <a:ext cx="1096" cy="453"/>
              </a:xfrm>
              <a:prstGeom prst="rect">
                <a:avLst/>
              </a:prstGeom>
              <a:noFill/>
            </p:spPr>
            <p:txBody>
              <a:bodyPr wrap="square" rtlCol="0" anchor="t">
                <a:spAutoFit/>
              </a:bodyPr>
              <a:lstStyle/>
              <a:p>
                <a:pPr algn="ctr"/>
                <a:r>
                  <a:rPr lang="en-US" altLang="zh-CN" sz="1050" dirty="0"/>
                  <a:t>order</a:t>
                </a:r>
              </a:p>
            </p:txBody>
          </p:sp>
          <p:sp>
            <p:nvSpPr>
              <p:cNvPr id="361" name="矩形 41">
                <a:extLst>
                  <a:ext uri="{FF2B5EF4-FFF2-40B4-BE49-F238E27FC236}">
                    <a16:creationId xmlns:a16="http://schemas.microsoft.com/office/drawing/2014/main" id="{84D9F593-FF48-46C9-B5C4-75420C998D1E}"/>
                  </a:ext>
                </a:extLst>
              </p:cNvPr>
              <p:cNvSpPr/>
              <p:nvPr/>
            </p:nvSpPr>
            <p:spPr>
              <a:xfrm>
                <a:off x="6675" y="4793"/>
                <a:ext cx="947" cy="36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edge1</a:t>
                </a:r>
              </a:p>
            </p:txBody>
          </p:sp>
          <p:sp>
            <p:nvSpPr>
              <p:cNvPr id="362" name="矩形 42">
                <a:extLst>
                  <a:ext uri="{FF2B5EF4-FFF2-40B4-BE49-F238E27FC236}">
                    <a16:creationId xmlns:a16="http://schemas.microsoft.com/office/drawing/2014/main" id="{9AF531CC-49CE-4C5E-B9A6-91035B74796D}"/>
                  </a:ext>
                </a:extLst>
              </p:cNvPr>
              <p:cNvSpPr/>
              <p:nvPr/>
            </p:nvSpPr>
            <p:spPr>
              <a:xfrm>
                <a:off x="6675" y="5343"/>
                <a:ext cx="947" cy="36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rPr>
                  <a:t>edge3</a:t>
                </a:r>
              </a:p>
            </p:txBody>
          </p:sp>
          <p:sp>
            <p:nvSpPr>
              <p:cNvPr id="363" name="矩形 43">
                <a:extLst>
                  <a:ext uri="{FF2B5EF4-FFF2-40B4-BE49-F238E27FC236}">
                    <a16:creationId xmlns:a16="http://schemas.microsoft.com/office/drawing/2014/main" id="{3C31C895-6111-415D-BA28-8E84A159816F}"/>
                  </a:ext>
                </a:extLst>
              </p:cNvPr>
              <p:cNvSpPr/>
              <p:nvPr/>
            </p:nvSpPr>
            <p:spPr>
              <a:xfrm>
                <a:off x="6675" y="5901"/>
                <a:ext cx="947" cy="36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edge2</a:t>
                </a:r>
              </a:p>
            </p:txBody>
          </p:sp>
          <p:sp>
            <p:nvSpPr>
              <p:cNvPr id="364" name="矩形 44">
                <a:extLst>
                  <a:ext uri="{FF2B5EF4-FFF2-40B4-BE49-F238E27FC236}">
                    <a16:creationId xmlns:a16="http://schemas.microsoft.com/office/drawing/2014/main" id="{F01D1FAF-9835-48B9-90F4-03C2D75E2336}"/>
                  </a:ext>
                </a:extLst>
              </p:cNvPr>
              <p:cNvSpPr/>
              <p:nvPr/>
            </p:nvSpPr>
            <p:spPr>
              <a:xfrm>
                <a:off x="6675" y="6458"/>
                <a:ext cx="947" cy="36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edge4</a:t>
                </a:r>
              </a:p>
            </p:txBody>
          </p:sp>
          <p:sp>
            <p:nvSpPr>
              <p:cNvPr id="365" name="下箭头 45">
                <a:extLst>
                  <a:ext uri="{FF2B5EF4-FFF2-40B4-BE49-F238E27FC236}">
                    <a16:creationId xmlns:a16="http://schemas.microsoft.com/office/drawing/2014/main" id="{A1487B00-A7B2-4146-94C8-D233C654C492}"/>
                  </a:ext>
                </a:extLst>
              </p:cNvPr>
              <p:cNvSpPr/>
              <p:nvPr/>
            </p:nvSpPr>
            <p:spPr>
              <a:xfrm>
                <a:off x="7811" y="4786"/>
                <a:ext cx="114" cy="2018"/>
              </a:xfrm>
              <a:prstGeom prst="down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66" name="文本框 46">
                <a:extLst>
                  <a:ext uri="{FF2B5EF4-FFF2-40B4-BE49-F238E27FC236}">
                    <a16:creationId xmlns:a16="http://schemas.microsoft.com/office/drawing/2014/main" id="{3554C047-48CD-4FC3-8332-E82E237D8206}"/>
                  </a:ext>
                </a:extLst>
              </p:cNvPr>
              <p:cNvSpPr txBox="1"/>
              <p:nvPr/>
            </p:nvSpPr>
            <p:spPr>
              <a:xfrm rot="5400000">
                <a:off x="7619" y="5739"/>
                <a:ext cx="1023" cy="453"/>
              </a:xfrm>
              <a:prstGeom prst="rect">
                <a:avLst/>
              </a:prstGeom>
              <a:noFill/>
            </p:spPr>
            <p:txBody>
              <a:bodyPr wrap="square" rtlCol="0" anchor="t">
                <a:spAutoFit/>
              </a:bodyPr>
              <a:lstStyle/>
              <a:p>
                <a:pPr algn="ctr"/>
                <a:r>
                  <a:rPr lang="en-US" altLang="zh-CN" sz="1050" dirty="0"/>
                  <a:t>order</a:t>
                </a:r>
              </a:p>
            </p:txBody>
          </p:sp>
          <p:sp>
            <p:nvSpPr>
              <p:cNvPr id="367" name="矩形 49">
                <a:extLst>
                  <a:ext uri="{FF2B5EF4-FFF2-40B4-BE49-F238E27FC236}">
                    <a16:creationId xmlns:a16="http://schemas.microsoft.com/office/drawing/2014/main" id="{506C9D6D-439A-4AC8-B8A3-578F7BC5ACF0}"/>
                  </a:ext>
                </a:extLst>
              </p:cNvPr>
              <p:cNvSpPr/>
              <p:nvPr/>
            </p:nvSpPr>
            <p:spPr>
              <a:xfrm>
                <a:off x="8317" y="2262"/>
                <a:ext cx="1714" cy="75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684000" bIns="0" rtlCol="0" anchor="ctr" anchorCtr="0"/>
              <a:lstStyle/>
              <a:p>
                <a:pPr algn="ctr"/>
                <a:r>
                  <a:rPr lang="en-US" altLang="zh-CN" sz="800">
                    <a:solidFill>
                      <a:schemeClr val="tx1"/>
                    </a:solidFill>
                  </a:rPr>
                  <a:t>pe1</a:t>
                </a:r>
              </a:p>
            </p:txBody>
          </p:sp>
          <p:sp>
            <p:nvSpPr>
              <p:cNvPr id="368" name="矩形 48">
                <a:extLst>
                  <a:ext uri="{FF2B5EF4-FFF2-40B4-BE49-F238E27FC236}">
                    <a16:creationId xmlns:a16="http://schemas.microsoft.com/office/drawing/2014/main" id="{28DE5793-24BA-460B-8C73-33FD3BFC2EA5}"/>
                  </a:ext>
                </a:extLst>
              </p:cNvPr>
              <p:cNvSpPr/>
              <p:nvPr/>
            </p:nvSpPr>
            <p:spPr>
              <a:xfrm>
                <a:off x="8998" y="2436"/>
                <a:ext cx="947" cy="36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edge1</a:t>
                </a:r>
              </a:p>
            </p:txBody>
          </p:sp>
          <p:sp>
            <p:nvSpPr>
              <p:cNvPr id="369" name="文本框 50">
                <a:extLst>
                  <a:ext uri="{FF2B5EF4-FFF2-40B4-BE49-F238E27FC236}">
                    <a16:creationId xmlns:a16="http://schemas.microsoft.com/office/drawing/2014/main" id="{8FC8FF5C-7220-433F-884A-3276C890E341}"/>
                  </a:ext>
                </a:extLst>
              </p:cNvPr>
              <p:cNvSpPr txBox="1"/>
              <p:nvPr/>
            </p:nvSpPr>
            <p:spPr>
              <a:xfrm>
                <a:off x="8317" y="1827"/>
                <a:ext cx="1713" cy="416"/>
              </a:xfrm>
              <a:prstGeom prst="rect">
                <a:avLst/>
              </a:prstGeom>
              <a:noFill/>
            </p:spPr>
            <p:txBody>
              <a:bodyPr wrap="square" rtlCol="0" anchor="t">
                <a:spAutoFit/>
              </a:bodyPr>
              <a:lstStyle/>
              <a:p>
                <a:pPr algn="ctr"/>
                <a:r>
                  <a:rPr lang="en-US" altLang="zh-CN" sz="800"/>
                  <a:t>clock eyele1</a:t>
                </a:r>
              </a:p>
            </p:txBody>
          </p:sp>
          <p:sp>
            <p:nvSpPr>
              <p:cNvPr id="370" name="矩形 51">
                <a:extLst>
                  <a:ext uri="{FF2B5EF4-FFF2-40B4-BE49-F238E27FC236}">
                    <a16:creationId xmlns:a16="http://schemas.microsoft.com/office/drawing/2014/main" id="{130F623F-0DD6-49C8-8EF9-BF0087B0D39C}"/>
                  </a:ext>
                </a:extLst>
              </p:cNvPr>
              <p:cNvSpPr/>
              <p:nvPr/>
            </p:nvSpPr>
            <p:spPr>
              <a:xfrm>
                <a:off x="10509" y="2261"/>
                <a:ext cx="1714" cy="75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684000" bIns="0" rtlCol="0" anchor="ctr" anchorCtr="0"/>
              <a:lstStyle/>
              <a:p>
                <a:pPr algn="ctr"/>
                <a:r>
                  <a:rPr lang="en-US" altLang="zh-CN" sz="800">
                    <a:solidFill>
                      <a:schemeClr val="tx1"/>
                    </a:solidFill>
                  </a:rPr>
                  <a:t>pe1</a:t>
                </a:r>
              </a:p>
            </p:txBody>
          </p:sp>
          <p:sp>
            <p:nvSpPr>
              <p:cNvPr id="371" name="矩形 52">
                <a:extLst>
                  <a:ext uri="{FF2B5EF4-FFF2-40B4-BE49-F238E27FC236}">
                    <a16:creationId xmlns:a16="http://schemas.microsoft.com/office/drawing/2014/main" id="{A54A0B17-47E5-486F-86AB-141FA3A0D45F}"/>
                  </a:ext>
                </a:extLst>
              </p:cNvPr>
              <p:cNvSpPr/>
              <p:nvPr/>
            </p:nvSpPr>
            <p:spPr>
              <a:xfrm>
                <a:off x="11191" y="2435"/>
                <a:ext cx="947" cy="36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edge2</a:t>
                </a:r>
              </a:p>
            </p:txBody>
          </p:sp>
          <p:sp>
            <p:nvSpPr>
              <p:cNvPr id="372" name="文本框 53">
                <a:extLst>
                  <a:ext uri="{FF2B5EF4-FFF2-40B4-BE49-F238E27FC236}">
                    <a16:creationId xmlns:a16="http://schemas.microsoft.com/office/drawing/2014/main" id="{A456CEF0-046B-4234-B8A6-4E341B05706F}"/>
                  </a:ext>
                </a:extLst>
              </p:cNvPr>
              <p:cNvSpPr txBox="1"/>
              <p:nvPr/>
            </p:nvSpPr>
            <p:spPr>
              <a:xfrm>
                <a:off x="10509" y="1826"/>
                <a:ext cx="1713" cy="416"/>
              </a:xfrm>
              <a:prstGeom prst="rect">
                <a:avLst/>
              </a:prstGeom>
              <a:noFill/>
            </p:spPr>
            <p:txBody>
              <a:bodyPr wrap="square" rtlCol="0" anchor="t">
                <a:spAutoFit/>
              </a:bodyPr>
              <a:lstStyle/>
              <a:p>
                <a:pPr algn="ctr"/>
                <a:r>
                  <a:rPr lang="en-US" altLang="zh-CN" sz="800"/>
                  <a:t>clock eyele2</a:t>
                </a:r>
              </a:p>
            </p:txBody>
          </p:sp>
          <p:grpSp>
            <p:nvGrpSpPr>
              <p:cNvPr id="373" name="组合 55">
                <a:extLst>
                  <a:ext uri="{FF2B5EF4-FFF2-40B4-BE49-F238E27FC236}">
                    <a16:creationId xmlns:a16="http://schemas.microsoft.com/office/drawing/2014/main" id="{991B091D-B418-4BE6-9A08-8957A23A1C16}"/>
                  </a:ext>
                </a:extLst>
              </p:cNvPr>
              <p:cNvGrpSpPr/>
              <p:nvPr/>
            </p:nvGrpSpPr>
            <p:grpSpPr>
              <a:xfrm>
                <a:off x="12778" y="1827"/>
                <a:ext cx="1714" cy="1192"/>
                <a:chOff x="12247" y="1826"/>
                <a:chExt cx="1796" cy="1192"/>
              </a:xfrm>
            </p:grpSpPr>
            <p:sp>
              <p:nvSpPr>
                <p:cNvPr id="394" name="矩形 56">
                  <a:extLst>
                    <a:ext uri="{FF2B5EF4-FFF2-40B4-BE49-F238E27FC236}">
                      <a16:creationId xmlns:a16="http://schemas.microsoft.com/office/drawing/2014/main" id="{AD78C4AE-91D5-4948-9FC6-31D5A19F0877}"/>
                    </a:ext>
                  </a:extLst>
                </p:cNvPr>
                <p:cNvSpPr/>
                <p:nvPr/>
              </p:nvSpPr>
              <p:spPr>
                <a:xfrm>
                  <a:off x="12247" y="2261"/>
                  <a:ext cx="1796" cy="75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684000" bIns="0" rtlCol="0" anchor="ctr" anchorCtr="0"/>
                <a:lstStyle/>
                <a:p>
                  <a:pPr algn="ctr"/>
                  <a:r>
                    <a:rPr lang="en-US" altLang="zh-CN" sz="800">
                      <a:solidFill>
                        <a:schemeClr val="tx1"/>
                      </a:solidFill>
                    </a:rPr>
                    <a:t>pe1</a:t>
                  </a:r>
                </a:p>
              </p:txBody>
            </p:sp>
            <p:sp>
              <p:nvSpPr>
                <p:cNvPr id="395" name="文本框 58">
                  <a:extLst>
                    <a:ext uri="{FF2B5EF4-FFF2-40B4-BE49-F238E27FC236}">
                      <a16:creationId xmlns:a16="http://schemas.microsoft.com/office/drawing/2014/main" id="{0C1D60CC-077C-4E68-85BB-3AA586FB2E93}"/>
                    </a:ext>
                  </a:extLst>
                </p:cNvPr>
                <p:cNvSpPr txBox="1"/>
                <p:nvPr/>
              </p:nvSpPr>
              <p:spPr>
                <a:xfrm>
                  <a:off x="12247" y="1826"/>
                  <a:ext cx="1795" cy="416"/>
                </a:xfrm>
                <a:prstGeom prst="rect">
                  <a:avLst/>
                </a:prstGeom>
                <a:noFill/>
              </p:spPr>
              <p:txBody>
                <a:bodyPr wrap="square" rtlCol="0" anchor="t">
                  <a:spAutoFit/>
                </a:bodyPr>
                <a:lstStyle/>
                <a:p>
                  <a:pPr algn="ctr"/>
                  <a:r>
                    <a:rPr lang="en-US" altLang="zh-CN" sz="800"/>
                    <a:t>clock eyele3</a:t>
                  </a:r>
                </a:p>
              </p:txBody>
            </p:sp>
          </p:grpSp>
          <p:sp>
            <p:nvSpPr>
              <p:cNvPr id="374" name="矩形 59">
                <a:extLst>
                  <a:ext uri="{FF2B5EF4-FFF2-40B4-BE49-F238E27FC236}">
                    <a16:creationId xmlns:a16="http://schemas.microsoft.com/office/drawing/2014/main" id="{13071E55-46B7-47A3-8F2B-CA1A184227DA}"/>
                  </a:ext>
                </a:extLst>
              </p:cNvPr>
              <p:cNvSpPr/>
              <p:nvPr/>
            </p:nvSpPr>
            <p:spPr>
              <a:xfrm>
                <a:off x="8317" y="3323"/>
                <a:ext cx="1714" cy="75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684000" bIns="0" rtlCol="0" anchor="ctr" anchorCtr="0"/>
              <a:lstStyle/>
              <a:p>
                <a:pPr algn="ctr"/>
                <a:r>
                  <a:rPr lang="en-US" altLang="zh-CN" sz="800" dirty="0" smtClean="0">
                    <a:solidFill>
                      <a:schemeClr val="tx1"/>
                    </a:solidFill>
                  </a:rPr>
                  <a:t>pe2</a:t>
                </a:r>
                <a:endParaRPr lang="en-US" altLang="zh-CN" sz="800" dirty="0">
                  <a:solidFill>
                    <a:schemeClr val="tx1"/>
                  </a:solidFill>
                </a:endParaRPr>
              </a:p>
            </p:txBody>
          </p:sp>
          <p:sp>
            <p:nvSpPr>
              <p:cNvPr id="375" name="矩形 61">
                <a:extLst>
                  <a:ext uri="{FF2B5EF4-FFF2-40B4-BE49-F238E27FC236}">
                    <a16:creationId xmlns:a16="http://schemas.microsoft.com/office/drawing/2014/main" id="{F0EDF0F3-E053-4180-8F2F-5FA1B9DBAFE9}"/>
                  </a:ext>
                </a:extLst>
              </p:cNvPr>
              <p:cNvSpPr/>
              <p:nvPr/>
            </p:nvSpPr>
            <p:spPr>
              <a:xfrm>
                <a:off x="10509" y="3323"/>
                <a:ext cx="1714" cy="75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684000" bIns="0" rtlCol="0" anchor="ctr" anchorCtr="0"/>
              <a:lstStyle/>
              <a:p>
                <a:pPr algn="ctr"/>
                <a:r>
                  <a:rPr lang="en-US" altLang="zh-CN" sz="800">
                    <a:solidFill>
                      <a:schemeClr val="tx1"/>
                    </a:solidFill>
                  </a:rPr>
                  <a:t>pe2</a:t>
                </a:r>
              </a:p>
            </p:txBody>
          </p:sp>
          <p:sp>
            <p:nvSpPr>
              <p:cNvPr id="376" name="矩形 62">
                <a:extLst>
                  <a:ext uri="{FF2B5EF4-FFF2-40B4-BE49-F238E27FC236}">
                    <a16:creationId xmlns:a16="http://schemas.microsoft.com/office/drawing/2014/main" id="{5ED3EB49-DA53-4861-82E6-3109E66C20FA}"/>
                  </a:ext>
                </a:extLst>
              </p:cNvPr>
              <p:cNvSpPr/>
              <p:nvPr/>
            </p:nvSpPr>
            <p:spPr>
              <a:xfrm>
                <a:off x="11191" y="3497"/>
                <a:ext cx="947" cy="3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edge3</a:t>
                </a:r>
              </a:p>
            </p:txBody>
          </p:sp>
          <p:sp>
            <p:nvSpPr>
              <p:cNvPr id="377" name="矩形 63">
                <a:extLst>
                  <a:ext uri="{FF2B5EF4-FFF2-40B4-BE49-F238E27FC236}">
                    <a16:creationId xmlns:a16="http://schemas.microsoft.com/office/drawing/2014/main" id="{0FCF94A1-A0DF-433E-A6D2-A52533D83EAA}"/>
                  </a:ext>
                </a:extLst>
              </p:cNvPr>
              <p:cNvSpPr/>
              <p:nvPr/>
            </p:nvSpPr>
            <p:spPr>
              <a:xfrm>
                <a:off x="12777" y="3323"/>
                <a:ext cx="1714" cy="75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684000" bIns="0" rtlCol="0" anchor="ctr" anchorCtr="0"/>
              <a:lstStyle/>
              <a:p>
                <a:pPr algn="ctr"/>
                <a:r>
                  <a:rPr lang="en-US" altLang="zh-CN" sz="800">
                    <a:solidFill>
                      <a:schemeClr val="tx1"/>
                    </a:solidFill>
                  </a:rPr>
                  <a:t>pe2</a:t>
                </a:r>
              </a:p>
            </p:txBody>
          </p:sp>
          <p:sp>
            <p:nvSpPr>
              <p:cNvPr id="378" name="矩形 64">
                <a:extLst>
                  <a:ext uri="{FF2B5EF4-FFF2-40B4-BE49-F238E27FC236}">
                    <a16:creationId xmlns:a16="http://schemas.microsoft.com/office/drawing/2014/main" id="{7621FB9C-CD8D-4140-9431-B72B9EFFAC6F}"/>
                  </a:ext>
                </a:extLst>
              </p:cNvPr>
              <p:cNvSpPr/>
              <p:nvPr/>
            </p:nvSpPr>
            <p:spPr>
              <a:xfrm>
                <a:off x="13459" y="3497"/>
                <a:ext cx="947" cy="3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edge4</a:t>
                </a:r>
              </a:p>
            </p:txBody>
          </p:sp>
          <p:sp>
            <p:nvSpPr>
              <p:cNvPr id="379" name="右箭头 65">
                <a:extLst>
                  <a:ext uri="{FF2B5EF4-FFF2-40B4-BE49-F238E27FC236}">
                    <a16:creationId xmlns:a16="http://schemas.microsoft.com/office/drawing/2014/main" id="{B01C1C52-FD1E-4AF0-A61C-8205B35AEEA5}"/>
                  </a:ext>
                </a:extLst>
              </p:cNvPr>
              <p:cNvSpPr/>
              <p:nvPr/>
            </p:nvSpPr>
            <p:spPr>
              <a:xfrm>
                <a:off x="10000" y="3051"/>
                <a:ext cx="470" cy="175"/>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80" name="右箭头 66">
                <a:extLst>
                  <a:ext uri="{FF2B5EF4-FFF2-40B4-BE49-F238E27FC236}">
                    <a16:creationId xmlns:a16="http://schemas.microsoft.com/office/drawing/2014/main" id="{2B551D1E-BBA2-405E-890A-9646D596BC22}"/>
                  </a:ext>
                </a:extLst>
              </p:cNvPr>
              <p:cNvSpPr/>
              <p:nvPr/>
            </p:nvSpPr>
            <p:spPr>
              <a:xfrm>
                <a:off x="12307" y="3044"/>
                <a:ext cx="470" cy="175"/>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81" name="文本框 67">
                <a:extLst>
                  <a:ext uri="{FF2B5EF4-FFF2-40B4-BE49-F238E27FC236}">
                    <a16:creationId xmlns:a16="http://schemas.microsoft.com/office/drawing/2014/main" id="{936B6709-AE91-4E4F-8E77-1AC0DBE63EFB}"/>
                  </a:ext>
                </a:extLst>
              </p:cNvPr>
              <p:cNvSpPr txBox="1"/>
              <p:nvPr/>
            </p:nvSpPr>
            <p:spPr>
              <a:xfrm>
                <a:off x="9945" y="4463"/>
                <a:ext cx="853" cy="416"/>
              </a:xfrm>
              <a:prstGeom prst="rect">
                <a:avLst/>
              </a:prstGeom>
              <a:noFill/>
            </p:spPr>
            <p:txBody>
              <a:bodyPr wrap="square" rtlCol="0" anchor="t">
                <a:spAutoFit/>
              </a:bodyPr>
              <a:lstStyle/>
              <a:p>
                <a:pPr algn="l"/>
                <a:r>
                  <a:rPr lang="zh-CN" altLang="en-US" sz="800"/>
                  <a:t>（</a:t>
                </a:r>
                <a:r>
                  <a:rPr lang="en-US" altLang="zh-CN" sz="800"/>
                  <a:t>b</a:t>
                </a:r>
                <a:r>
                  <a:rPr lang="zh-CN" altLang="en-US" sz="800"/>
                  <a:t>）</a:t>
                </a:r>
              </a:p>
            </p:txBody>
          </p:sp>
          <p:sp>
            <p:nvSpPr>
              <p:cNvPr id="382" name="矩形 68">
                <a:extLst>
                  <a:ext uri="{FF2B5EF4-FFF2-40B4-BE49-F238E27FC236}">
                    <a16:creationId xmlns:a16="http://schemas.microsoft.com/office/drawing/2014/main" id="{89BDC18C-E14D-4F91-BC65-526E55DF10D6}"/>
                  </a:ext>
                </a:extLst>
              </p:cNvPr>
              <p:cNvSpPr/>
              <p:nvPr/>
            </p:nvSpPr>
            <p:spPr>
              <a:xfrm>
                <a:off x="8401" y="5397"/>
                <a:ext cx="1714" cy="75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684000" bIns="0" rtlCol="0" anchor="ctr" anchorCtr="0"/>
              <a:lstStyle/>
              <a:p>
                <a:pPr algn="ctr"/>
                <a:r>
                  <a:rPr lang="en-US" altLang="zh-CN" sz="800" dirty="0">
                    <a:solidFill>
                      <a:schemeClr val="tx1"/>
                    </a:solidFill>
                  </a:rPr>
                  <a:t>pe1</a:t>
                </a:r>
              </a:p>
            </p:txBody>
          </p:sp>
          <p:sp>
            <p:nvSpPr>
              <p:cNvPr id="383" name="矩形 69">
                <a:extLst>
                  <a:ext uri="{FF2B5EF4-FFF2-40B4-BE49-F238E27FC236}">
                    <a16:creationId xmlns:a16="http://schemas.microsoft.com/office/drawing/2014/main" id="{922069CB-47E5-4FCB-89D1-08F3537D033F}"/>
                  </a:ext>
                </a:extLst>
              </p:cNvPr>
              <p:cNvSpPr/>
              <p:nvPr/>
            </p:nvSpPr>
            <p:spPr>
              <a:xfrm>
                <a:off x="9082" y="5571"/>
                <a:ext cx="947" cy="36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edge1</a:t>
                </a:r>
              </a:p>
            </p:txBody>
          </p:sp>
          <p:sp>
            <p:nvSpPr>
              <p:cNvPr id="384" name="文本框 70">
                <a:extLst>
                  <a:ext uri="{FF2B5EF4-FFF2-40B4-BE49-F238E27FC236}">
                    <a16:creationId xmlns:a16="http://schemas.microsoft.com/office/drawing/2014/main" id="{2F268F1E-68C5-4D15-B27F-40197F619973}"/>
                  </a:ext>
                </a:extLst>
              </p:cNvPr>
              <p:cNvSpPr txBox="1"/>
              <p:nvPr/>
            </p:nvSpPr>
            <p:spPr>
              <a:xfrm>
                <a:off x="8401" y="4962"/>
                <a:ext cx="1713" cy="416"/>
              </a:xfrm>
              <a:prstGeom prst="rect">
                <a:avLst/>
              </a:prstGeom>
              <a:noFill/>
            </p:spPr>
            <p:txBody>
              <a:bodyPr wrap="square" rtlCol="0" anchor="t">
                <a:spAutoFit/>
              </a:bodyPr>
              <a:lstStyle/>
              <a:p>
                <a:pPr algn="ctr"/>
                <a:r>
                  <a:rPr lang="en-US" altLang="zh-CN" sz="800"/>
                  <a:t>clock eyele1</a:t>
                </a:r>
              </a:p>
            </p:txBody>
          </p:sp>
          <p:sp>
            <p:nvSpPr>
              <p:cNvPr id="385" name="矩形 71">
                <a:extLst>
                  <a:ext uri="{FF2B5EF4-FFF2-40B4-BE49-F238E27FC236}">
                    <a16:creationId xmlns:a16="http://schemas.microsoft.com/office/drawing/2014/main" id="{AA202BC6-FE38-4508-976F-91A71F51B61A}"/>
                  </a:ext>
                </a:extLst>
              </p:cNvPr>
              <p:cNvSpPr/>
              <p:nvPr/>
            </p:nvSpPr>
            <p:spPr>
              <a:xfrm>
                <a:off x="10593" y="5396"/>
                <a:ext cx="1714" cy="75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684000" bIns="0" rtlCol="0" anchor="ctr" anchorCtr="0"/>
              <a:lstStyle/>
              <a:p>
                <a:pPr algn="ctr"/>
                <a:r>
                  <a:rPr lang="en-US" altLang="zh-CN" sz="800">
                    <a:solidFill>
                      <a:schemeClr val="tx1"/>
                    </a:solidFill>
                  </a:rPr>
                  <a:t>pe1</a:t>
                </a:r>
              </a:p>
            </p:txBody>
          </p:sp>
          <p:sp>
            <p:nvSpPr>
              <p:cNvPr id="386" name="矩形 72">
                <a:extLst>
                  <a:ext uri="{FF2B5EF4-FFF2-40B4-BE49-F238E27FC236}">
                    <a16:creationId xmlns:a16="http://schemas.microsoft.com/office/drawing/2014/main" id="{D1805E57-EF4E-48B6-BDE9-D7729C2A679A}"/>
                  </a:ext>
                </a:extLst>
              </p:cNvPr>
              <p:cNvSpPr/>
              <p:nvPr/>
            </p:nvSpPr>
            <p:spPr>
              <a:xfrm>
                <a:off x="11275" y="5570"/>
                <a:ext cx="947" cy="36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edge2</a:t>
                </a:r>
              </a:p>
            </p:txBody>
          </p:sp>
          <p:sp>
            <p:nvSpPr>
              <p:cNvPr id="387" name="文本框 73">
                <a:extLst>
                  <a:ext uri="{FF2B5EF4-FFF2-40B4-BE49-F238E27FC236}">
                    <a16:creationId xmlns:a16="http://schemas.microsoft.com/office/drawing/2014/main" id="{BE3D1732-AC90-44C1-A85B-ABF8A7EDA836}"/>
                  </a:ext>
                </a:extLst>
              </p:cNvPr>
              <p:cNvSpPr txBox="1"/>
              <p:nvPr/>
            </p:nvSpPr>
            <p:spPr>
              <a:xfrm>
                <a:off x="10593" y="4961"/>
                <a:ext cx="1713" cy="416"/>
              </a:xfrm>
              <a:prstGeom prst="rect">
                <a:avLst/>
              </a:prstGeom>
              <a:noFill/>
            </p:spPr>
            <p:txBody>
              <a:bodyPr wrap="square" rtlCol="0" anchor="t">
                <a:spAutoFit/>
              </a:bodyPr>
              <a:lstStyle/>
              <a:p>
                <a:pPr algn="ctr"/>
                <a:r>
                  <a:rPr lang="en-US" altLang="zh-CN" sz="800"/>
                  <a:t>clock eyele2</a:t>
                </a:r>
              </a:p>
            </p:txBody>
          </p:sp>
          <p:sp>
            <p:nvSpPr>
              <p:cNvPr id="388" name="矩形 74">
                <a:extLst>
                  <a:ext uri="{FF2B5EF4-FFF2-40B4-BE49-F238E27FC236}">
                    <a16:creationId xmlns:a16="http://schemas.microsoft.com/office/drawing/2014/main" id="{D8B7E5CF-DB4C-4554-9DF7-1DB526500F66}"/>
                  </a:ext>
                </a:extLst>
              </p:cNvPr>
              <p:cNvSpPr/>
              <p:nvPr/>
            </p:nvSpPr>
            <p:spPr>
              <a:xfrm>
                <a:off x="8401" y="6458"/>
                <a:ext cx="1714" cy="75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684000" bIns="0" rtlCol="0" anchor="ctr" anchorCtr="0"/>
              <a:lstStyle/>
              <a:p>
                <a:pPr algn="ctr"/>
                <a:r>
                  <a:rPr lang="en-US" altLang="zh-CN" sz="800">
                    <a:solidFill>
                      <a:schemeClr val="tx1"/>
                    </a:solidFill>
                  </a:rPr>
                  <a:t>pe2</a:t>
                </a:r>
              </a:p>
            </p:txBody>
          </p:sp>
          <p:sp>
            <p:nvSpPr>
              <p:cNvPr id="389" name="矩形 75">
                <a:extLst>
                  <a:ext uri="{FF2B5EF4-FFF2-40B4-BE49-F238E27FC236}">
                    <a16:creationId xmlns:a16="http://schemas.microsoft.com/office/drawing/2014/main" id="{F1493B6A-6638-4A85-8987-AAA499654B35}"/>
                  </a:ext>
                </a:extLst>
              </p:cNvPr>
              <p:cNvSpPr/>
              <p:nvPr/>
            </p:nvSpPr>
            <p:spPr>
              <a:xfrm>
                <a:off x="10593" y="6458"/>
                <a:ext cx="1714" cy="75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684000" bIns="0" rtlCol="0" anchor="ctr" anchorCtr="0"/>
              <a:lstStyle/>
              <a:p>
                <a:pPr algn="ctr"/>
                <a:r>
                  <a:rPr lang="en-US" altLang="zh-CN" sz="800">
                    <a:solidFill>
                      <a:schemeClr val="tx1"/>
                    </a:solidFill>
                  </a:rPr>
                  <a:t>pe2</a:t>
                </a:r>
              </a:p>
            </p:txBody>
          </p:sp>
          <p:sp>
            <p:nvSpPr>
              <p:cNvPr id="390" name="矩形 76">
                <a:extLst>
                  <a:ext uri="{FF2B5EF4-FFF2-40B4-BE49-F238E27FC236}">
                    <a16:creationId xmlns:a16="http://schemas.microsoft.com/office/drawing/2014/main" id="{493AE755-8976-4158-B29E-FE8663A4F03A}"/>
                  </a:ext>
                </a:extLst>
              </p:cNvPr>
              <p:cNvSpPr/>
              <p:nvPr/>
            </p:nvSpPr>
            <p:spPr>
              <a:xfrm>
                <a:off x="11275" y="6632"/>
                <a:ext cx="947" cy="3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edge3</a:t>
                </a:r>
              </a:p>
            </p:txBody>
          </p:sp>
          <p:sp>
            <p:nvSpPr>
              <p:cNvPr id="391" name="右箭头 77">
                <a:extLst>
                  <a:ext uri="{FF2B5EF4-FFF2-40B4-BE49-F238E27FC236}">
                    <a16:creationId xmlns:a16="http://schemas.microsoft.com/office/drawing/2014/main" id="{B735CDBC-88E8-4BFB-B124-490C9FCBEAE5}"/>
                  </a:ext>
                </a:extLst>
              </p:cNvPr>
              <p:cNvSpPr/>
              <p:nvPr/>
            </p:nvSpPr>
            <p:spPr>
              <a:xfrm>
                <a:off x="10084" y="6186"/>
                <a:ext cx="470" cy="175"/>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92" name="矩形 78">
                <a:extLst>
                  <a:ext uri="{FF2B5EF4-FFF2-40B4-BE49-F238E27FC236}">
                    <a16:creationId xmlns:a16="http://schemas.microsoft.com/office/drawing/2014/main" id="{CA547BC9-D9CA-40A4-A539-E29E4125EFA9}"/>
                  </a:ext>
                </a:extLst>
              </p:cNvPr>
              <p:cNvSpPr/>
              <p:nvPr/>
            </p:nvSpPr>
            <p:spPr>
              <a:xfrm>
                <a:off x="9084" y="6629"/>
                <a:ext cx="947" cy="3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edge3</a:t>
                </a:r>
              </a:p>
            </p:txBody>
          </p:sp>
          <p:sp>
            <p:nvSpPr>
              <p:cNvPr id="393" name="文本框 79">
                <a:extLst>
                  <a:ext uri="{FF2B5EF4-FFF2-40B4-BE49-F238E27FC236}">
                    <a16:creationId xmlns:a16="http://schemas.microsoft.com/office/drawing/2014/main" id="{B2871C65-4F3E-40EE-8C26-9D95BE2F66B4}"/>
                  </a:ext>
                </a:extLst>
              </p:cNvPr>
              <p:cNvSpPr txBox="1"/>
              <p:nvPr/>
            </p:nvSpPr>
            <p:spPr>
              <a:xfrm>
                <a:off x="9809" y="7247"/>
                <a:ext cx="829" cy="416"/>
              </a:xfrm>
              <a:prstGeom prst="rect">
                <a:avLst/>
              </a:prstGeom>
              <a:noFill/>
            </p:spPr>
            <p:txBody>
              <a:bodyPr wrap="square" rtlCol="0" anchor="t">
                <a:spAutoFit/>
              </a:bodyPr>
              <a:lstStyle/>
              <a:p>
                <a:pPr algn="l"/>
                <a:r>
                  <a:rPr lang="zh-CN" altLang="en-US" sz="800"/>
                  <a:t>（</a:t>
                </a:r>
                <a:r>
                  <a:rPr lang="en-US" altLang="zh-CN" sz="800"/>
                  <a:t>c</a:t>
                </a:r>
                <a:r>
                  <a:rPr lang="zh-CN" altLang="en-US" sz="800"/>
                  <a:t>）</a:t>
                </a:r>
              </a:p>
            </p:txBody>
          </p:sp>
        </p:grpSp>
      </p:grpSp>
      <p:sp>
        <p:nvSpPr>
          <p:cNvPr id="420" name="文本框 89">
            <a:extLst>
              <a:ext uri="{FF2B5EF4-FFF2-40B4-BE49-F238E27FC236}">
                <a16:creationId xmlns:a16="http://schemas.microsoft.com/office/drawing/2014/main" id="{D8AFF7E1-DB2A-45E9-AAB8-DEEE741736B4}"/>
              </a:ext>
            </a:extLst>
          </p:cNvPr>
          <p:cNvSpPr txBox="1"/>
          <p:nvPr/>
        </p:nvSpPr>
        <p:spPr>
          <a:xfrm>
            <a:off x="5457950" y="6517299"/>
            <a:ext cx="1170940"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洗牌机制</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352179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064F6-E2EB-4DCB-B694-5F205C5E8381}"/>
              </a:ext>
            </a:extLst>
          </p:cNvPr>
          <p:cNvSpPr>
            <a:spLocks noGrp="1"/>
          </p:cNvSpPr>
          <p:nvPr>
            <p:ph type="title"/>
          </p:nvPr>
        </p:nvSpPr>
        <p:spPr/>
        <p:txBody>
          <a:bodyPr/>
          <a:lstStyle/>
          <a:p>
            <a:r>
              <a:rPr lang="en-US" altLang="zh-CN" dirty="0"/>
              <a:t>6.5 </a:t>
            </a:r>
            <a:r>
              <a:rPr lang="zh-CN" altLang="en-US" dirty="0"/>
              <a:t>图计算硬件加速技术</a:t>
            </a:r>
            <a:endParaRPr lang="en-US" dirty="0"/>
          </a:p>
        </p:txBody>
      </p:sp>
      <p:sp>
        <p:nvSpPr>
          <p:cNvPr id="3" name="Content Placeholder 2">
            <a:extLst>
              <a:ext uri="{FF2B5EF4-FFF2-40B4-BE49-F238E27FC236}">
                <a16:creationId xmlns:a16="http://schemas.microsoft.com/office/drawing/2014/main" id="{930763C8-2FF2-42EE-AC02-6EF42E60940A}"/>
              </a:ext>
            </a:extLst>
          </p:cNvPr>
          <p:cNvSpPr>
            <a:spLocks noGrp="1"/>
          </p:cNvSpPr>
          <p:nvPr>
            <p:ph idx="1"/>
          </p:nvPr>
        </p:nvSpPr>
        <p:spPr/>
        <p:txBody>
          <a:bodyPr/>
          <a:lstStyle/>
          <a:p>
            <a:r>
              <a:rPr lang="zh-CN" altLang="en-US" dirty="0"/>
              <a:t>基于</a:t>
            </a:r>
            <a:r>
              <a:rPr lang="en-US" altLang="zh-CN" dirty="0"/>
              <a:t>ASIC</a:t>
            </a:r>
            <a:r>
              <a:rPr lang="zh-CN" altLang="en-US" dirty="0"/>
              <a:t>的图计算加速器</a:t>
            </a:r>
            <a:endParaRPr lang="en-US" altLang="zh-CN" dirty="0"/>
          </a:p>
          <a:p>
            <a:pPr lvl="1"/>
            <a:r>
              <a:rPr lang="zh-CN" altLang="en-US" dirty="0"/>
              <a:t>现有的图计算系统在一定程度上缓解访存延迟和并行度低的问题</a:t>
            </a:r>
            <a:r>
              <a:rPr lang="zh-CN" altLang="en-US" dirty="0" smtClean="0"/>
              <a:t>，</a:t>
            </a:r>
            <a:r>
              <a:rPr lang="zh-CN" altLang="en-US" dirty="0"/>
              <a:t>但</a:t>
            </a:r>
            <a:r>
              <a:rPr lang="zh-CN" altLang="en-US" dirty="0" smtClean="0"/>
              <a:t>存在</a:t>
            </a:r>
            <a:r>
              <a:rPr lang="zh-CN" altLang="en-US" dirty="0"/>
              <a:t>性能和性能功耗比受限于硬件架构。尝试为图计算设计专用加速芯片</a:t>
            </a:r>
            <a:r>
              <a:rPr lang="en-US" altLang="zh-CN" dirty="0"/>
              <a:t>ASIC</a:t>
            </a:r>
          </a:p>
          <a:p>
            <a:pPr lvl="1"/>
            <a:r>
              <a:rPr lang="zh-CN" altLang="en-US" dirty="0"/>
              <a:t>通用</a:t>
            </a:r>
            <a:r>
              <a:rPr lang="en-US" altLang="zh-CN" dirty="0"/>
              <a:t>CPU</a:t>
            </a:r>
            <a:r>
              <a:rPr lang="zh-CN" altLang="en-US" dirty="0"/>
              <a:t>在处理图应用时，面临以下问题：</a:t>
            </a:r>
            <a:endParaRPr lang="en-US" altLang="zh-CN" dirty="0"/>
          </a:p>
          <a:p>
            <a:pPr marL="1371600" lvl="2" indent="-457200">
              <a:buFont typeface="+mj-lt"/>
              <a:buAutoNum type="arabicPeriod"/>
            </a:pPr>
            <a:r>
              <a:rPr lang="zh-CN" altLang="en-US" dirty="0"/>
              <a:t>低效的访存粒度浪费了大量内存带宽：</a:t>
            </a:r>
            <a:r>
              <a:rPr lang="en-US" altLang="zh-CN" dirty="0"/>
              <a:t>CPU</a:t>
            </a:r>
            <a:r>
              <a:rPr lang="zh-CN" altLang="en-US" dirty="0"/>
              <a:t>一次访存会读取</a:t>
            </a:r>
            <a:r>
              <a:rPr lang="en-US" altLang="zh-CN" dirty="0"/>
              <a:t>64B</a:t>
            </a:r>
            <a:r>
              <a:rPr lang="zh-CN" altLang="en-US" dirty="0"/>
              <a:t>的数据，由于图计算较差的局部性，这些数据中往往很小一部分是有效数据</a:t>
            </a:r>
            <a:endParaRPr lang="en-US" altLang="zh-CN" dirty="0"/>
          </a:p>
          <a:p>
            <a:pPr marL="1371600" lvl="2" indent="-457200">
              <a:buFont typeface="+mj-lt"/>
              <a:buAutoNum type="arabicPeriod"/>
            </a:pPr>
            <a:r>
              <a:rPr lang="zh-CN" altLang="en-US" dirty="0"/>
              <a:t>低效的片上缓存架构，现有</a:t>
            </a:r>
            <a:r>
              <a:rPr lang="en-US" altLang="zh-CN" dirty="0"/>
              <a:t>cache</a:t>
            </a:r>
            <a:r>
              <a:rPr lang="zh-CN" altLang="en-US" dirty="0"/>
              <a:t>架构仅仅适用于局部性较好的应用</a:t>
            </a:r>
            <a:endParaRPr lang="en-US" altLang="zh-CN" dirty="0"/>
          </a:p>
          <a:p>
            <a:pPr marL="1371600" lvl="2" indent="-457200">
              <a:buFont typeface="+mj-lt"/>
              <a:buAutoNum type="arabicPeriod"/>
            </a:pPr>
            <a:r>
              <a:rPr lang="zh-CN" altLang="en-US" dirty="0"/>
              <a:t>低效的计算粒度，现有</a:t>
            </a:r>
            <a:r>
              <a:rPr lang="en-US" altLang="zh-CN" dirty="0"/>
              <a:t>CPU</a:t>
            </a:r>
            <a:r>
              <a:rPr lang="zh-CN" altLang="en-US" dirty="0"/>
              <a:t>遵循传统指令流架构，处理图数据时指令效率低</a:t>
            </a:r>
            <a:endParaRPr lang="en-US" altLang="zh-CN" dirty="0"/>
          </a:p>
          <a:p>
            <a:pPr marL="1371600" lvl="2" indent="-457200">
              <a:buFont typeface="+mj-lt"/>
              <a:buAutoNum type="arabicPeriod"/>
            </a:pPr>
            <a:r>
              <a:rPr lang="zh-CN" altLang="en-US" dirty="0"/>
              <a:t>较低的内存级并行度，内存带宽难以得到充分的利用</a:t>
            </a:r>
            <a:endParaRPr lang="en-US" altLang="zh-CN" dirty="0"/>
          </a:p>
          <a:p>
            <a:pPr lvl="1"/>
            <a:r>
              <a:rPr lang="zh-CN" altLang="en-US" dirty="0"/>
              <a:t>优化工作：</a:t>
            </a:r>
            <a:endParaRPr lang="en-US" altLang="zh-CN" dirty="0"/>
          </a:p>
          <a:p>
            <a:pPr lvl="2"/>
            <a:r>
              <a:rPr lang="zh-CN" altLang="en-US" dirty="0"/>
              <a:t>缓存设计、流水线设计、并行架构等</a:t>
            </a:r>
            <a:endParaRPr lang="en-US" altLang="zh-CN" dirty="0"/>
          </a:p>
          <a:p>
            <a:endParaRPr lang="en-US" dirty="0"/>
          </a:p>
        </p:txBody>
      </p:sp>
    </p:spTree>
    <p:extLst>
      <p:ext uri="{BB962C8B-B14F-4D97-AF65-F5344CB8AC3E}">
        <p14:creationId xmlns:p14="http://schemas.microsoft.com/office/powerpoint/2010/main" val="254031363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064F6-E2EB-4DCB-B694-5F205C5E8381}"/>
              </a:ext>
            </a:extLst>
          </p:cNvPr>
          <p:cNvSpPr>
            <a:spLocks noGrp="1"/>
          </p:cNvSpPr>
          <p:nvPr>
            <p:ph type="title"/>
          </p:nvPr>
        </p:nvSpPr>
        <p:spPr/>
        <p:txBody>
          <a:bodyPr/>
          <a:lstStyle/>
          <a:p>
            <a:r>
              <a:rPr lang="en-US" altLang="zh-CN" dirty="0"/>
              <a:t>6.5 </a:t>
            </a:r>
            <a:r>
              <a:rPr lang="zh-CN" altLang="en-US" dirty="0"/>
              <a:t>图计算硬件加速技术</a:t>
            </a:r>
            <a:endParaRPr lang="en-US" dirty="0"/>
          </a:p>
        </p:txBody>
      </p:sp>
      <p:sp>
        <p:nvSpPr>
          <p:cNvPr id="3" name="Content Placeholder 2">
            <a:extLst>
              <a:ext uri="{FF2B5EF4-FFF2-40B4-BE49-F238E27FC236}">
                <a16:creationId xmlns:a16="http://schemas.microsoft.com/office/drawing/2014/main" id="{930763C8-2FF2-42EE-AC02-6EF42E60940A}"/>
              </a:ext>
            </a:extLst>
          </p:cNvPr>
          <p:cNvSpPr>
            <a:spLocks noGrp="1"/>
          </p:cNvSpPr>
          <p:nvPr>
            <p:ph idx="1"/>
          </p:nvPr>
        </p:nvSpPr>
        <p:spPr/>
        <p:txBody>
          <a:bodyPr/>
          <a:lstStyle/>
          <a:p>
            <a:r>
              <a:rPr lang="zh-CN" altLang="en-US" dirty="0"/>
              <a:t>基于</a:t>
            </a:r>
            <a:r>
              <a:rPr lang="en-US" altLang="zh-CN" dirty="0"/>
              <a:t>ASIC</a:t>
            </a:r>
            <a:r>
              <a:rPr lang="zh-CN" altLang="en-US" dirty="0"/>
              <a:t>的图计算加速器优化工作</a:t>
            </a:r>
            <a:endParaRPr lang="en-US" altLang="zh-CN" dirty="0"/>
          </a:p>
          <a:p>
            <a:pPr lvl="1"/>
            <a:r>
              <a:rPr lang="zh-CN" altLang="en-US" dirty="0"/>
              <a:t>缓存设计方面：普林斯顿大学的</a:t>
            </a:r>
            <a:r>
              <a:rPr lang="en-US" altLang="zh-CN" dirty="0" err="1"/>
              <a:t>Graphicionado</a:t>
            </a:r>
            <a:endParaRPr lang="en-US" altLang="zh-CN" dirty="0"/>
          </a:p>
          <a:p>
            <a:pPr lvl="2"/>
            <a:r>
              <a:rPr lang="zh-CN" altLang="en-US" dirty="0"/>
              <a:t>从专用化角度，使用了高速暂存存储器来替代传统的</a:t>
            </a:r>
            <a:r>
              <a:rPr lang="en-US" altLang="zh-CN" dirty="0"/>
              <a:t>cache</a:t>
            </a:r>
            <a:r>
              <a:rPr lang="zh-CN" altLang="en-US" dirty="0"/>
              <a:t>架构</a:t>
            </a:r>
            <a:endParaRPr lang="en-US" altLang="zh-CN" dirty="0"/>
          </a:p>
          <a:p>
            <a:pPr lvl="2"/>
            <a:r>
              <a:rPr lang="zh-CN" altLang="en-US" dirty="0"/>
              <a:t>与</a:t>
            </a:r>
            <a:r>
              <a:rPr lang="en-US" altLang="zh-CN" dirty="0"/>
              <a:t>cache</a:t>
            </a:r>
            <a:r>
              <a:rPr lang="zh-CN" altLang="en-US" dirty="0"/>
              <a:t>架构不同，</a:t>
            </a:r>
            <a:r>
              <a:rPr lang="en-US" altLang="zh-CN" dirty="0"/>
              <a:t> </a:t>
            </a:r>
            <a:r>
              <a:rPr lang="en-US" altLang="zh-CN" dirty="0" err="1"/>
              <a:t>Graphicionado</a:t>
            </a:r>
            <a:r>
              <a:rPr lang="zh-CN" altLang="en-US" dirty="0"/>
              <a:t>使用的缓存架构与内存之间没有直接的映射关系，因此不存在</a:t>
            </a:r>
            <a:r>
              <a:rPr lang="en-US" altLang="zh-CN" dirty="0"/>
              <a:t>cache</a:t>
            </a:r>
            <a:r>
              <a:rPr lang="zh-CN" altLang="en-US" dirty="0"/>
              <a:t>命中检测、数据块实时替换等操作</a:t>
            </a:r>
            <a:endParaRPr lang="en-US" altLang="zh-CN" dirty="0"/>
          </a:p>
          <a:p>
            <a:pPr lvl="2"/>
            <a:r>
              <a:rPr lang="en-US" altLang="zh-CN" dirty="0" err="1"/>
              <a:t>Graphicionado</a:t>
            </a:r>
            <a:r>
              <a:rPr lang="zh-CN" altLang="en-US" dirty="0"/>
              <a:t>将待处理的图数据按目标点排序的方式进行划分，保证每个划分内所有的点数据均可存放于片上缓存中</a:t>
            </a:r>
            <a:endParaRPr lang="en-US" altLang="zh-CN" dirty="0"/>
          </a:p>
          <a:p>
            <a:pPr lvl="2"/>
            <a:r>
              <a:rPr lang="en-US" altLang="zh-CN" dirty="0" err="1"/>
              <a:t>Graphicionado</a:t>
            </a:r>
            <a:r>
              <a:rPr lang="zh-CN" altLang="en-US" dirty="0"/>
              <a:t>有效缓解数据块频繁替换问题，显著地降低访存延迟</a:t>
            </a:r>
            <a:endParaRPr lang="en-US" dirty="0"/>
          </a:p>
        </p:txBody>
      </p:sp>
    </p:spTree>
    <p:extLst>
      <p:ext uri="{BB962C8B-B14F-4D97-AF65-F5344CB8AC3E}">
        <p14:creationId xmlns:p14="http://schemas.microsoft.com/office/powerpoint/2010/main" val="4360618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064F6-E2EB-4DCB-B694-5F205C5E8381}"/>
              </a:ext>
            </a:extLst>
          </p:cNvPr>
          <p:cNvSpPr>
            <a:spLocks noGrp="1"/>
          </p:cNvSpPr>
          <p:nvPr>
            <p:ph type="title"/>
          </p:nvPr>
        </p:nvSpPr>
        <p:spPr/>
        <p:txBody>
          <a:bodyPr/>
          <a:lstStyle/>
          <a:p>
            <a:r>
              <a:rPr lang="en-US" altLang="zh-CN" dirty="0"/>
              <a:t>6.5 </a:t>
            </a:r>
            <a:r>
              <a:rPr lang="zh-CN" altLang="en-US" dirty="0"/>
              <a:t>图计算硬件加速技术</a:t>
            </a:r>
            <a:endParaRPr lang="en-US" dirty="0"/>
          </a:p>
        </p:txBody>
      </p:sp>
      <p:sp>
        <p:nvSpPr>
          <p:cNvPr id="3" name="Content Placeholder 2">
            <a:extLst>
              <a:ext uri="{FF2B5EF4-FFF2-40B4-BE49-F238E27FC236}">
                <a16:creationId xmlns:a16="http://schemas.microsoft.com/office/drawing/2014/main" id="{930763C8-2FF2-42EE-AC02-6EF42E60940A}"/>
              </a:ext>
            </a:extLst>
          </p:cNvPr>
          <p:cNvSpPr>
            <a:spLocks noGrp="1"/>
          </p:cNvSpPr>
          <p:nvPr>
            <p:ph idx="1"/>
          </p:nvPr>
        </p:nvSpPr>
        <p:spPr>
          <a:xfrm>
            <a:off x="680483" y="1160756"/>
            <a:ext cx="10930269" cy="5016207"/>
          </a:xfrm>
        </p:spPr>
        <p:txBody>
          <a:bodyPr/>
          <a:lstStyle/>
          <a:p>
            <a:r>
              <a:rPr lang="zh-CN" altLang="en-US" dirty="0"/>
              <a:t>基于</a:t>
            </a:r>
            <a:r>
              <a:rPr lang="en-US" altLang="zh-CN" dirty="0"/>
              <a:t>ASIC</a:t>
            </a:r>
            <a:r>
              <a:rPr lang="zh-CN" altLang="en-US" dirty="0"/>
              <a:t>的图计算加速器优化工作</a:t>
            </a:r>
            <a:endParaRPr lang="en-US" altLang="zh-CN" dirty="0"/>
          </a:p>
          <a:p>
            <a:pPr lvl="1"/>
            <a:r>
              <a:rPr lang="zh-CN" altLang="en-US" dirty="0"/>
              <a:t>缓存设计方面：比尔肯大学从细分化角度对传统</a:t>
            </a:r>
            <a:r>
              <a:rPr lang="en-US" altLang="zh-CN" dirty="0"/>
              <a:t>cache</a:t>
            </a:r>
            <a:r>
              <a:rPr lang="zh-CN" altLang="en-US" dirty="0"/>
              <a:t>架构进行改进</a:t>
            </a:r>
            <a:endParaRPr lang="en-US" altLang="zh-CN" dirty="0"/>
          </a:p>
          <a:p>
            <a:pPr lvl="2"/>
            <a:r>
              <a:rPr lang="zh-CN" altLang="en-US" dirty="0"/>
              <a:t>传统</a:t>
            </a:r>
            <a:r>
              <a:rPr lang="en-US" altLang="zh-CN" dirty="0"/>
              <a:t>cache</a:t>
            </a:r>
            <a:r>
              <a:rPr lang="zh-CN" altLang="en-US" dirty="0"/>
              <a:t>架构无差别地处理所有种类的数据，面临命中率低问题</a:t>
            </a:r>
            <a:endParaRPr lang="en-US" altLang="zh-CN" dirty="0"/>
          </a:p>
          <a:p>
            <a:pPr lvl="2"/>
            <a:r>
              <a:rPr lang="zh-CN" altLang="en-US" dirty="0"/>
              <a:t>如图架构对图应用所有的数据进行细粒度划分，将传统的</a:t>
            </a:r>
            <a:r>
              <a:rPr lang="en-US" altLang="zh-CN" dirty="0"/>
              <a:t>uniform cache</a:t>
            </a:r>
            <a:r>
              <a:rPr lang="zh-CN" altLang="en-US" dirty="0"/>
              <a:t>细分为多个子</a:t>
            </a:r>
            <a:r>
              <a:rPr lang="en-US" altLang="zh-CN" dirty="0"/>
              <a:t>cache</a:t>
            </a:r>
            <a:r>
              <a:rPr lang="zh-CN" altLang="en-US" dirty="0"/>
              <a:t>以保存不同类型的图数据</a:t>
            </a:r>
            <a:endParaRPr lang="en-US" dirty="0"/>
          </a:p>
        </p:txBody>
      </p:sp>
      <p:sp>
        <p:nvSpPr>
          <p:cNvPr id="4" name="矩形 82">
            <a:extLst>
              <a:ext uri="{FF2B5EF4-FFF2-40B4-BE49-F238E27FC236}">
                <a16:creationId xmlns:a16="http://schemas.microsoft.com/office/drawing/2014/main" id="{90883EC0-062B-4676-B65C-60AC43AB541D}"/>
              </a:ext>
            </a:extLst>
          </p:cNvPr>
          <p:cNvSpPr/>
          <p:nvPr/>
        </p:nvSpPr>
        <p:spPr>
          <a:xfrm>
            <a:off x="1980014" y="3478008"/>
            <a:ext cx="8347710" cy="30099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accelerator unit</a:t>
            </a:r>
          </a:p>
        </p:txBody>
      </p:sp>
      <p:sp>
        <p:nvSpPr>
          <p:cNvPr id="5" name="矩形 83">
            <a:extLst>
              <a:ext uri="{FF2B5EF4-FFF2-40B4-BE49-F238E27FC236}">
                <a16:creationId xmlns:a16="http://schemas.microsoft.com/office/drawing/2014/main" id="{EFCE76A9-72FF-4F88-8C5F-29F981D7458A}"/>
              </a:ext>
            </a:extLst>
          </p:cNvPr>
          <p:cNvSpPr/>
          <p:nvPr/>
        </p:nvSpPr>
        <p:spPr>
          <a:xfrm>
            <a:off x="1980014" y="3960964"/>
            <a:ext cx="8348345" cy="30099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memory request handler</a:t>
            </a:r>
          </a:p>
        </p:txBody>
      </p:sp>
      <p:sp>
        <p:nvSpPr>
          <p:cNvPr id="6" name="矩形 84">
            <a:extLst>
              <a:ext uri="{FF2B5EF4-FFF2-40B4-BE49-F238E27FC236}">
                <a16:creationId xmlns:a16="http://schemas.microsoft.com/office/drawing/2014/main" id="{10C8C87B-A434-481E-9524-76E0CDEC5617}"/>
              </a:ext>
            </a:extLst>
          </p:cNvPr>
          <p:cNvSpPr/>
          <p:nvPr/>
        </p:nvSpPr>
        <p:spPr>
          <a:xfrm>
            <a:off x="1980014" y="4563014"/>
            <a:ext cx="988695" cy="4826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verte info</a:t>
            </a:r>
          </a:p>
          <a:p>
            <a:pPr algn="ctr"/>
            <a:r>
              <a:rPr lang="en-US" altLang="zh-CN" sz="1400">
                <a:solidFill>
                  <a:schemeClr val="tx1"/>
                </a:solidFill>
              </a:rPr>
              <a:t>cache</a:t>
            </a:r>
          </a:p>
        </p:txBody>
      </p:sp>
      <p:sp>
        <p:nvSpPr>
          <p:cNvPr id="7" name="矩形 85">
            <a:extLst>
              <a:ext uri="{FF2B5EF4-FFF2-40B4-BE49-F238E27FC236}">
                <a16:creationId xmlns:a16="http://schemas.microsoft.com/office/drawing/2014/main" id="{521E82DE-A32F-47E3-BD6F-302BC0D08BF0}"/>
              </a:ext>
            </a:extLst>
          </p:cNvPr>
          <p:cNvSpPr/>
          <p:nvPr/>
        </p:nvSpPr>
        <p:spPr>
          <a:xfrm>
            <a:off x="3451944" y="4563014"/>
            <a:ext cx="988695" cy="4826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verte info</a:t>
            </a:r>
          </a:p>
          <a:p>
            <a:pPr algn="ctr"/>
            <a:r>
              <a:rPr lang="en-US" altLang="zh-CN" sz="1400">
                <a:solidFill>
                  <a:schemeClr val="tx1"/>
                </a:solidFill>
              </a:rPr>
              <a:t>cache</a:t>
            </a:r>
          </a:p>
        </p:txBody>
      </p:sp>
      <p:sp>
        <p:nvSpPr>
          <p:cNvPr id="8" name="矩形 86">
            <a:extLst>
              <a:ext uri="{FF2B5EF4-FFF2-40B4-BE49-F238E27FC236}">
                <a16:creationId xmlns:a16="http://schemas.microsoft.com/office/drawing/2014/main" id="{E0D80900-4BC5-4062-97E7-5FF66BAD0B5E}"/>
              </a:ext>
            </a:extLst>
          </p:cNvPr>
          <p:cNvSpPr/>
          <p:nvPr/>
        </p:nvSpPr>
        <p:spPr>
          <a:xfrm>
            <a:off x="4923874" y="4563014"/>
            <a:ext cx="988695" cy="4826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verte info</a:t>
            </a:r>
          </a:p>
          <a:p>
            <a:pPr algn="ctr"/>
            <a:r>
              <a:rPr lang="en-US" altLang="zh-CN" sz="1400">
                <a:solidFill>
                  <a:schemeClr val="tx1"/>
                </a:solidFill>
              </a:rPr>
              <a:t>cache</a:t>
            </a:r>
          </a:p>
        </p:txBody>
      </p:sp>
      <p:sp>
        <p:nvSpPr>
          <p:cNvPr id="9" name="矩形 87">
            <a:extLst>
              <a:ext uri="{FF2B5EF4-FFF2-40B4-BE49-F238E27FC236}">
                <a16:creationId xmlns:a16="http://schemas.microsoft.com/office/drawing/2014/main" id="{36978D10-535E-4F59-9F90-475ED35185C5}"/>
              </a:ext>
            </a:extLst>
          </p:cNvPr>
          <p:cNvSpPr/>
          <p:nvPr/>
        </p:nvSpPr>
        <p:spPr>
          <a:xfrm>
            <a:off x="6395804" y="4563014"/>
            <a:ext cx="988695" cy="4826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edge info</a:t>
            </a:r>
          </a:p>
          <a:p>
            <a:pPr algn="ctr"/>
            <a:r>
              <a:rPr lang="en-US" altLang="zh-CN" sz="1400">
                <a:solidFill>
                  <a:schemeClr val="tx1"/>
                </a:solidFill>
              </a:rPr>
              <a:t>cache</a:t>
            </a:r>
          </a:p>
        </p:txBody>
      </p:sp>
      <p:sp>
        <p:nvSpPr>
          <p:cNvPr id="10" name="矩形 88">
            <a:extLst>
              <a:ext uri="{FF2B5EF4-FFF2-40B4-BE49-F238E27FC236}">
                <a16:creationId xmlns:a16="http://schemas.microsoft.com/office/drawing/2014/main" id="{84BDE52D-30DA-4743-A3B8-FDB2F4C0244A}"/>
              </a:ext>
            </a:extLst>
          </p:cNvPr>
          <p:cNvSpPr/>
          <p:nvPr/>
        </p:nvSpPr>
        <p:spPr>
          <a:xfrm>
            <a:off x="7867734" y="4563014"/>
            <a:ext cx="988695" cy="4826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edge data</a:t>
            </a:r>
          </a:p>
          <a:p>
            <a:pPr algn="ctr"/>
            <a:r>
              <a:rPr lang="en-US" altLang="zh-CN" sz="1400">
                <a:solidFill>
                  <a:schemeClr val="tx1"/>
                </a:solidFill>
              </a:rPr>
              <a:t>cache</a:t>
            </a:r>
          </a:p>
        </p:txBody>
      </p:sp>
      <p:sp>
        <p:nvSpPr>
          <p:cNvPr id="11" name="矩形 89">
            <a:extLst>
              <a:ext uri="{FF2B5EF4-FFF2-40B4-BE49-F238E27FC236}">
                <a16:creationId xmlns:a16="http://schemas.microsoft.com/office/drawing/2014/main" id="{854EDC47-5676-4261-A317-E8E548B28515}"/>
              </a:ext>
            </a:extLst>
          </p:cNvPr>
          <p:cNvSpPr/>
          <p:nvPr/>
        </p:nvSpPr>
        <p:spPr>
          <a:xfrm>
            <a:off x="9339664" y="4563014"/>
            <a:ext cx="988695" cy="4826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active list</a:t>
            </a:r>
          </a:p>
          <a:p>
            <a:pPr algn="ctr"/>
            <a:r>
              <a:rPr lang="en-US" altLang="zh-CN" sz="1400">
                <a:solidFill>
                  <a:schemeClr val="tx1"/>
                </a:solidFill>
              </a:rPr>
              <a:t>cache</a:t>
            </a:r>
          </a:p>
        </p:txBody>
      </p:sp>
      <p:sp>
        <p:nvSpPr>
          <p:cNvPr id="12" name="矩形 3">
            <a:extLst>
              <a:ext uri="{FF2B5EF4-FFF2-40B4-BE49-F238E27FC236}">
                <a16:creationId xmlns:a16="http://schemas.microsoft.com/office/drawing/2014/main" id="{C779447A-8368-4AEF-8E11-90F2F602A2CC}"/>
              </a:ext>
            </a:extLst>
          </p:cNvPr>
          <p:cNvSpPr/>
          <p:nvPr/>
        </p:nvSpPr>
        <p:spPr>
          <a:xfrm>
            <a:off x="1980014" y="5279562"/>
            <a:ext cx="8348345" cy="30099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memory interface</a:t>
            </a:r>
          </a:p>
        </p:txBody>
      </p:sp>
      <p:sp>
        <p:nvSpPr>
          <p:cNvPr id="13" name="矩形 4">
            <a:extLst>
              <a:ext uri="{FF2B5EF4-FFF2-40B4-BE49-F238E27FC236}">
                <a16:creationId xmlns:a16="http://schemas.microsoft.com/office/drawing/2014/main" id="{54F1DF0D-5521-49B7-B7AE-58BFEDA0FB09}"/>
              </a:ext>
            </a:extLst>
          </p:cNvPr>
          <p:cNvSpPr/>
          <p:nvPr/>
        </p:nvSpPr>
        <p:spPr>
          <a:xfrm>
            <a:off x="2042160" y="5929351"/>
            <a:ext cx="8348345" cy="30099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system memory</a:t>
            </a:r>
            <a:r>
              <a:rPr lang="zh-CN" altLang="en-US" sz="1400">
                <a:solidFill>
                  <a:schemeClr val="tx1"/>
                </a:solidFill>
              </a:rPr>
              <a:t>（</a:t>
            </a:r>
            <a:r>
              <a:rPr lang="en-US" altLang="zh-CN" sz="1400">
                <a:solidFill>
                  <a:schemeClr val="tx1"/>
                </a:solidFill>
              </a:rPr>
              <a:t>DRAM</a:t>
            </a:r>
            <a:r>
              <a:rPr lang="zh-CN" altLang="en-US" sz="1400">
                <a:solidFill>
                  <a:schemeClr val="tx1"/>
                </a:solidFill>
              </a:rPr>
              <a:t>）</a:t>
            </a:r>
          </a:p>
        </p:txBody>
      </p:sp>
      <p:cxnSp>
        <p:nvCxnSpPr>
          <p:cNvPr id="14" name="直接连接符 7">
            <a:extLst>
              <a:ext uri="{FF2B5EF4-FFF2-40B4-BE49-F238E27FC236}">
                <a16:creationId xmlns:a16="http://schemas.microsoft.com/office/drawing/2014/main" id="{95F2736B-89F6-4FBB-9804-FF4DBA75880D}"/>
              </a:ext>
            </a:extLst>
          </p:cNvPr>
          <p:cNvCxnSpPr>
            <a:stCxn id="4" idx="2"/>
            <a:endCxn id="5" idx="0"/>
          </p:cNvCxnSpPr>
          <p:nvPr/>
        </p:nvCxnSpPr>
        <p:spPr>
          <a:xfrm>
            <a:off x="6153869" y="3778998"/>
            <a:ext cx="318" cy="1819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8">
            <a:extLst>
              <a:ext uri="{FF2B5EF4-FFF2-40B4-BE49-F238E27FC236}">
                <a16:creationId xmlns:a16="http://schemas.microsoft.com/office/drawing/2014/main" id="{6E8C4229-C852-4334-A8FF-18DBA0B68BEB}"/>
              </a:ext>
            </a:extLst>
          </p:cNvPr>
          <p:cNvCxnSpPr>
            <a:cxnSpLocks/>
          </p:cNvCxnSpPr>
          <p:nvPr/>
        </p:nvCxnSpPr>
        <p:spPr>
          <a:xfrm>
            <a:off x="2467694" y="4260050"/>
            <a:ext cx="6668" cy="28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9">
            <a:extLst>
              <a:ext uri="{FF2B5EF4-FFF2-40B4-BE49-F238E27FC236}">
                <a16:creationId xmlns:a16="http://schemas.microsoft.com/office/drawing/2014/main" id="{6F99ADCF-A2CC-49B1-AF1D-5F25C5F70FE9}"/>
              </a:ext>
            </a:extLst>
          </p:cNvPr>
          <p:cNvCxnSpPr>
            <a:cxnSpLocks/>
          </p:cNvCxnSpPr>
          <p:nvPr/>
        </p:nvCxnSpPr>
        <p:spPr>
          <a:xfrm flipH="1">
            <a:off x="3946292" y="4260050"/>
            <a:ext cx="317" cy="28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0">
            <a:extLst>
              <a:ext uri="{FF2B5EF4-FFF2-40B4-BE49-F238E27FC236}">
                <a16:creationId xmlns:a16="http://schemas.microsoft.com/office/drawing/2014/main" id="{9BD374BF-982E-4685-AB3A-974A183AA067}"/>
              </a:ext>
            </a:extLst>
          </p:cNvPr>
          <p:cNvCxnSpPr>
            <a:cxnSpLocks/>
          </p:cNvCxnSpPr>
          <p:nvPr/>
        </p:nvCxnSpPr>
        <p:spPr>
          <a:xfrm>
            <a:off x="5417269" y="4270210"/>
            <a:ext cx="953" cy="28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1">
            <a:extLst>
              <a:ext uri="{FF2B5EF4-FFF2-40B4-BE49-F238E27FC236}">
                <a16:creationId xmlns:a16="http://schemas.microsoft.com/office/drawing/2014/main" id="{13EC85D0-BCB6-4BB5-970D-AEC12A5D7B63}"/>
              </a:ext>
            </a:extLst>
          </p:cNvPr>
          <p:cNvCxnSpPr>
            <a:cxnSpLocks/>
          </p:cNvCxnSpPr>
          <p:nvPr/>
        </p:nvCxnSpPr>
        <p:spPr>
          <a:xfrm>
            <a:off x="6888564" y="4260050"/>
            <a:ext cx="1588" cy="28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2">
            <a:extLst>
              <a:ext uri="{FF2B5EF4-FFF2-40B4-BE49-F238E27FC236}">
                <a16:creationId xmlns:a16="http://schemas.microsoft.com/office/drawing/2014/main" id="{B28D64AF-8CC9-4781-B022-96A48655351A}"/>
              </a:ext>
            </a:extLst>
          </p:cNvPr>
          <p:cNvCxnSpPr>
            <a:cxnSpLocks/>
          </p:cNvCxnSpPr>
          <p:nvPr/>
        </p:nvCxnSpPr>
        <p:spPr>
          <a:xfrm>
            <a:off x="8361129" y="4270210"/>
            <a:ext cx="953" cy="28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3">
            <a:extLst>
              <a:ext uri="{FF2B5EF4-FFF2-40B4-BE49-F238E27FC236}">
                <a16:creationId xmlns:a16="http://schemas.microsoft.com/office/drawing/2014/main" id="{6052D0D4-E653-420B-89D8-E672AFD6738C}"/>
              </a:ext>
            </a:extLst>
          </p:cNvPr>
          <p:cNvCxnSpPr>
            <a:cxnSpLocks/>
          </p:cNvCxnSpPr>
          <p:nvPr/>
        </p:nvCxnSpPr>
        <p:spPr>
          <a:xfrm>
            <a:off x="9832424" y="4270210"/>
            <a:ext cx="1588" cy="28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14">
            <a:extLst>
              <a:ext uri="{FF2B5EF4-FFF2-40B4-BE49-F238E27FC236}">
                <a16:creationId xmlns:a16="http://schemas.microsoft.com/office/drawing/2014/main" id="{D1DA8957-ED5A-483D-AA78-92A393441408}"/>
              </a:ext>
            </a:extLst>
          </p:cNvPr>
          <p:cNvCxnSpPr>
            <a:cxnSpLocks/>
            <a:stCxn id="6" idx="2"/>
          </p:cNvCxnSpPr>
          <p:nvPr/>
        </p:nvCxnSpPr>
        <p:spPr>
          <a:xfrm>
            <a:off x="2474362" y="5045614"/>
            <a:ext cx="0" cy="2339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15">
            <a:extLst>
              <a:ext uri="{FF2B5EF4-FFF2-40B4-BE49-F238E27FC236}">
                <a16:creationId xmlns:a16="http://schemas.microsoft.com/office/drawing/2014/main" id="{F4954C1B-4176-4BB3-B532-9ADBBC23DD6E}"/>
              </a:ext>
            </a:extLst>
          </p:cNvPr>
          <p:cNvCxnSpPr>
            <a:cxnSpLocks/>
            <a:stCxn id="7" idx="2"/>
          </p:cNvCxnSpPr>
          <p:nvPr/>
        </p:nvCxnSpPr>
        <p:spPr>
          <a:xfrm>
            <a:off x="3946292" y="5045614"/>
            <a:ext cx="0" cy="231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16">
            <a:extLst>
              <a:ext uri="{FF2B5EF4-FFF2-40B4-BE49-F238E27FC236}">
                <a16:creationId xmlns:a16="http://schemas.microsoft.com/office/drawing/2014/main" id="{DDBEC5A7-C6ED-4B28-9C78-8D9015D356E7}"/>
              </a:ext>
            </a:extLst>
          </p:cNvPr>
          <p:cNvCxnSpPr>
            <a:cxnSpLocks/>
            <a:stCxn id="8" idx="2"/>
          </p:cNvCxnSpPr>
          <p:nvPr/>
        </p:nvCxnSpPr>
        <p:spPr>
          <a:xfrm flipH="1">
            <a:off x="5417270" y="5045614"/>
            <a:ext cx="952" cy="23458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17">
            <a:extLst>
              <a:ext uri="{FF2B5EF4-FFF2-40B4-BE49-F238E27FC236}">
                <a16:creationId xmlns:a16="http://schemas.microsoft.com/office/drawing/2014/main" id="{AD80814F-C068-4D9B-A322-40DE189377E1}"/>
              </a:ext>
            </a:extLst>
          </p:cNvPr>
          <p:cNvCxnSpPr>
            <a:cxnSpLocks/>
            <a:stCxn id="9" idx="2"/>
          </p:cNvCxnSpPr>
          <p:nvPr/>
        </p:nvCxnSpPr>
        <p:spPr>
          <a:xfrm>
            <a:off x="6890152" y="5045614"/>
            <a:ext cx="0" cy="231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18">
            <a:extLst>
              <a:ext uri="{FF2B5EF4-FFF2-40B4-BE49-F238E27FC236}">
                <a16:creationId xmlns:a16="http://schemas.microsoft.com/office/drawing/2014/main" id="{C3A14E74-78CB-4173-B51A-CE675D9044A5}"/>
              </a:ext>
            </a:extLst>
          </p:cNvPr>
          <p:cNvCxnSpPr>
            <a:cxnSpLocks/>
            <a:stCxn id="10" idx="2"/>
          </p:cNvCxnSpPr>
          <p:nvPr/>
        </p:nvCxnSpPr>
        <p:spPr>
          <a:xfrm flipH="1">
            <a:off x="8361130" y="5045614"/>
            <a:ext cx="952" cy="23458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19">
            <a:extLst>
              <a:ext uri="{FF2B5EF4-FFF2-40B4-BE49-F238E27FC236}">
                <a16:creationId xmlns:a16="http://schemas.microsoft.com/office/drawing/2014/main" id="{CA58924C-699F-49A0-8ECA-8E8B8ED2DB52}"/>
              </a:ext>
            </a:extLst>
          </p:cNvPr>
          <p:cNvCxnSpPr>
            <a:cxnSpLocks/>
            <a:stCxn id="11" idx="2"/>
          </p:cNvCxnSpPr>
          <p:nvPr/>
        </p:nvCxnSpPr>
        <p:spPr>
          <a:xfrm flipH="1">
            <a:off x="9832424" y="5045614"/>
            <a:ext cx="1588" cy="234583"/>
          </a:xfrm>
          <a:prstGeom prst="line">
            <a:avLst/>
          </a:prstGeom>
        </p:spPr>
        <p:style>
          <a:lnRef idx="1">
            <a:schemeClr val="accent1"/>
          </a:lnRef>
          <a:fillRef idx="0">
            <a:schemeClr val="accent1"/>
          </a:fillRef>
          <a:effectRef idx="0">
            <a:schemeClr val="accent1"/>
          </a:effectRef>
          <a:fontRef idx="minor">
            <a:schemeClr val="tx1"/>
          </a:fontRef>
        </p:style>
      </p:cxnSp>
      <p:sp>
        <p:nvSpPr>
          <p:cNvPr id="27" name="矩形 20">
            <a:extLst>
              <a:ext uri="{FF2B5EF4-FFF2-40B4-BE49-F238E27FC236}">
                <a16:creationId xmlns:a16="http://schemas.microsoft.com/office/drawing/2014/main" id="{14D3E6FC-65AF-4AD8-AF95-C2C57E49F302}"/>
              </a:ext>
            </a:extLst>
          </p:cNvPr>
          <p:cNvSpPr/>
          <p:nvPr/>
        </p:nvSpPr>
        <p:spPr>
          <a:xfrm>
            <a:off x="1844759" y="3393492"/>
            <a:ext cx="8629650" cy="23680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1">
            <a:extLst>
              <a:ext uri="{FF2B5EF4-FFF2-40B4-BE49-F238E27FC236}">
                <a16:creationId xmlns:a16="http://schemas.microsoft.com/office/drawing/2014/main" id="{FB9CC41D-0C79-4184-832E-999A12367CC3}"/>
              </a:ext>
            </a:extLst>
          </p:cNvPr>
          <p:cNvCxnSpPr>
            <a:cxnSpLocks/>
          </p:cNvCxnSpPr>
          <p:nvPr/>
        </p:nvCxnSpPr>
        <p:spPr>
          <a:xfrm>
            <a:off x="6096000" y="5580552"/>
            <a:ext cx="3175" cy="348799"/>
          </a:xfrm>
          <a:prstGeom prst="line">
            <a:avLst/>
          </a:prstGeom>
        </p:spPr>
        <p:style>
          <a:lnRef idx="1">
            <a:schemeClr val="accent1"/>
          </a:lnRef>
          <a:fillRef idx="0">
            <a:schemeClr val="accent1"/>
          </a:fillRef>
          <a:effectRef idx="0">
            <a:schemeClr val="accent1"/>
          </a:effectRef>
          <a:fontRef idx="minor">
            <a:schemeClr val="tx1"/>
          </a:fontRef>
        </p:style>
      </p:cxnSp>
      <p:sp>
        <p:nvSpPr>
          <p:cNvPr id="51" name="文本框 89">
            <a:extLst>
              <a:ext uri="{FF2B5EF4-FFF2-40B4-BE49-F238E27FC236}">
                <a16:creationId xmlns:a16="http://schemas.microsoft.com/office/drawing/2014/main" id="{1DA2F46C-599D-4F9A-A030-55DF886CC56C}"/>
              </a:ext>
            </a:extLst>
          </p:cNvPr>
          <p:cNvSpPr txBox="1"/>
          <p:nvPr/>
        </p:nvSpPr>
        <p:spPr>
          <a:xfrm>
            <a:off x="325839" y="4579486"/>
            <a:ext cx="1170940" cy="584775"/>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细分化</a:t>
            </a:r>
            <a:r>
              <a:rPr lang="en-US" altLang="zh-CN" sz="1600" dirty="0">
                <a:latin typeface="微软雅黑" panose="020B0503020204020204" pitchFamily="34" charset="-122"/>
                <a:ea typeface="微软雅黑" panose="020B0503020204020204" pitchFamily="34" charset="-122"/>
              </a:rPr>
              <a:t>cache</a:t>
            </a:r>
            <a:r>
              <a:rPr lang="zh-CN" altLang="en-US" sz="1600" dirty="0">
                <a:latin typeface="微软雅黑" panose="020B0503020204020204" pitchFamily="34" charset="-122"/>
                <a:ea typeface="微软雅黑" panose="020B0503020204020204" pitchFamily="34" charset="-122"/>
              </a:rPr>
              <a:t>架构</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1031493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064F6-E2EB-4DCB-B694-5F205C5E8381}"/>
              </a:ext>
            </a:extLst>
          </p:cNvPr>
          <p:cNvSpPr>
            <a:spLocks noGrp="1"/>
          </p:cNvSpPr>
          <p:nvPr>
            <p:ph type="title"/>
          </p:nvPr>
        </p:nvSpPr>
        <p:spPr/>
        <p:txBody>
          <a:bodyPr/>
          <a:lstStyle/>
          <a:p>
            <a:r>
              <a:rPr lang="en-US" altLang="zh-CN" dirty="0"/>
              <a:t>6.5 </a:t>
            </a:r>
            <a:r>
              <a:rPr lang="zh-CN" altLang="en-US" dirty="0"/>
              <a:t>图计算硬件加速技术</a:t>
            </a:r>
            <a:endParaRPr lang="en-US" dirty="0"/>
          </a:p>
        </p:txBody>
      </p:sp>
      <p:sp>
        <p:nvSpPr>
          <p:cNvPr id="3" name="Content Placeholder 2">
            <a:extLst>
              <a:ext uri="{FF2B5EF4-FFF2-40B4-BE49-F238E27FC236}">
                <a16:creationId xmlns:a16="http://schemas.microsoft.com/office/drawing/2014/main" id="{930763C8-2FF2-42EE-AC02-6EF42E60940A}"/>
              </a:ext>
            </a:extLst>
          </p:cNvPr>
          <p:cNvSpPr>
            <a:spLocks noGrp="1"/>
          </p:cNvSpPr>
          <p:nvPr>
            <p:ph idx="1"/>
          </p:nvPr>
        </p:nvSpPr>
        <p:spPr/>
        <p:txBody>
          <a:bodyPr/>
          <a:lstStyle/>
          <a:p>
            <a:r>
              <a:rPr lang="zh-CN" altLang="en-US" dirty="0"/>
              <a:t>基于</a:t>
            </a:r>
            <a:r>
              <a:rPr lang="en-US" altLang="zh-CN" dirty="0"/>
              <a:t>ASIC</a:t>
            </a:r>
            <a:r>
              <a:rPr lang="zh-CN" altLang="en-US" dirty="0"/>
              <a:t>的图计算加速器优化工作</a:t>
            </a:r>
            <a:endParaRPr lang="en-US" altLang="zh-CN" dirty="0"/>
          </a:p>
          <a:p>
            <a:pPr lvl="1"/>
            <a:r>
              <a:rPr lang="zh-CN" altLang="en-US" dirty="0"/>
              <a:t>流水线设计方面：</a:t>
            </a:r>
            <a:r>
              <a:rPr lang="en-US" altLang="zh-CN" dirty="0" err="1"/>
              <a:t>Graphicionado</a:t>
            </a:r>
            <a:r>
              <a:rPr lang="zh-CN" altLang="en-US" dirty="0"/>
              <a:t>以</a:t>
            </a:r>
            <a:r>
              <a:rPr lang="en-US" altLang="zh-CN" dirty="0" err="1"/>
              <a:t>GraphMat</a:t>
            </a:r>
            <a:r>
              <a:rPr lang="zh-CN" altLang="en-US" dirty="0"/>
              <a:t>编程模型，设计了专用流水线</a:t>
            </a:r>
            <a:endParaRPr lang="en-US" altLang="zh-CN" dirty="0"/>
          </a:p>
          <a:p>
            <a:pPr lvl="2"/>
            <a:r>
              <a:rPr lang="en-US" altLang="zh-CN" dirty="0" err="1"/>
              <a:t>Graphicionado</a:t>
            </a:r>
            <a:r>
              <a:rPr lang="zh-CN" altLang="en-US" dirty="0"/>
              <a:t>摒弃传统</a:t>
            </a:r>
            <a:r>
              <a:rPr lang="en-US" altLang="zh-CN" dirty="0" smtClean="0"/>
              <a:t>Instruction-Set-Architecture</a:t>
            </a:r>
            <a:r>
              <a:rPr lang="zh-CN" altLang="en-US" dirty="0" smtClean="0"/>
              <a:t>的</a:t>
            </a:r>
            <a:r>
              <a:rPr lang="zh-CN" altLang="en-US" dirty="0"/>
              <a:t>方式，将图计算中所有的计算操作抽象为加速器中的执行模块，整个流水线架构分为处理阶段和应用阶段</a:t>
            </a:r>
            <a:endParaRPr lang="en-US" altLang="zh-CN" dirty="0"/>
          </a:p>
          <a:p>
            <a:pPr lvl="2"/>
            <a:r>
              <a:rPr lang="en-US" altLang="zh-CN" dirty="0" err="1"/>
              <a:t>Graphicionado</a:t>
            </a:r>
            <a:r>
              <a:rPr lang="zh-CN" altLang="en-US" dirty="0"/>
              <a:t>在一次迭代完成后，通过调用应用阶段流水线将新数据写回内存</a:t>
            </a:r>
            <a:endParaRPr lang="en-US" altLang="zh-CN" dirty="0"/>
          </a:p>
          <a:p>
            <a:pPr lvl="2"/>
            <a:r>
              <a:rPr lang="en-US" altLang="zh-CN" dirty="0" err="1"/>
              <a:t>Graphicionado</a:t>
            </a:r>
            <a:r>
              <a:rPr lang="zh-CN" altLang="en-US" dirty="0" smtClean="0"/>
              <a:t>有</a:t>
            </a:r>
            <a:r>
              <a:rPr lang="zh-CN" altLang="en-US" dirty="0" smtClean="0"/>
              <a:t>效</a:t>
            </a:r>
            <a:r>
              <a:rPr lang="zh-CN" altLang="en-US" dirty="0" smtClean="0"/>
              <a:t>减少</a:t>
            </a:r>
            <a:r>
              <a:rPr lang="zh-CN" altLang="en-US" dirty="0"/>
              <a:t>传统</a:t>
            </a:r>
            <a:r>
              <a:rPr lang="en-US" altLang="zh-CN" dirty="0"/>
              <a:t>ISA</a:t>
            </a:r>
            <a:r>
              <a:rPr lang="zh-CN" altLang="en-US" dirty="0"/>
              <a:t>取值与译码的开销，从而提升整体的指令效率</a:t>
            </a:r>
            <a:endParaRPr lang="en-US" altLang="zh-CN" dirty="0"/>
          </a:p>
        </p:txBody>
      </p:sp>
      <p:sp>
        <p:nvSpPr>
          <p:cNvPr id="4" name="圆角矩形 2">
            <a:extLst>
              <a:ext uri="{FF2B5EF4-FFF2-40B4-BE49-F238E27FC236}">
                <a16:creationId xmlns:a16="http://schemas.microsoft.com/office/drawing/2014/main" id="{1D275EA7-10DD-4D15-9BB1-DAA1FAE4A825}"/>
              </a:ext>
            </a:extLst>
          </p:cNvPr>
          <p:cNvSpPr/>
          <p:nvPr/>
        </p:nvSpPr>
        <p:spPr>
          <a:xfrm>
            <a:off x="1812043" y="4105507"/>
            <a:ext cx="715645" cy="732824"/>
          </a:xfrm>
          <a:prstGeom prst="roundRect">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p1</a:t>
            </a:r>
            <a:r>
              <a:rPr lang="zh-CN" altLang="en-US" sz="1200">
                <a:solidFill>
                  <a:schemeClr val="tx1"/>
                </a:solidFill>
              </a:rPr>
              <a:t>：读活跃源点数据</a:t>
            </a:r>
          </a:p>
        </p:txBody>
      </p:sp>
      <p:sp>
        <p:nvSpPr>
          <p:cNvPr id="5" name="圆角矩形 3">
            <a:extLst>
              <a:ext uri="{FF2B5EF4-FFF2-40B4-BE49-F238E27FC236}">
                <a16:creationId xmlns:a16="http://schemas.microsoft.com/office/drawing/2014/main" id="{49E4CAB0-778D-4145-B9E4-AA2D580BE1C5}"/>
              </a:ext>
            </a:extLst>
          </p:cNvPr>
          <p:cNvSpPr/>
          <p:nvPr/>
        </p:nvSpPr>
        <p:spPr>
          <a:xfrm>
            <a:off x="2807088" y="4105507"/>
            <a:ext cx="715645" cy="732824"/>
          </a:xfrm>
          <a:prstGeom prst="roundRect">
            <a:avLst/>
          </a:prstGeom>
          <a:solidFill>
            <a:schemeClr val="accent1">
              <a:lumMod val="20000"/>
              <a:lumOff val="8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p2</a:t>
            </a:r>
            <a:r>
              <a:rPr lang="zh-CN" altLang="en-US" sz="1200">
                <a:solidFill>
                  <a:schemeClr val="tx1"/>
                </a:solidFill>
              </a:rPr>
              <a:t>：读编号表</a:t>
            </a:r>
          </a:p>
        </p:txBody>
      </p:sp>
      <p:sp>
        <p:nvSpPr>
          <p:cNvPr id="6" name="圆角矩形 5">
            <a:extLst>
              <a:ext uri="{FF2B5EF4-FFF2-40B4-BE49-F238E27FC236}">
                <a16:creationId xmlns:a16="http://schemas.microsoft.com/office/drawing/2014/main" id="{4E995E20-5B1A-490F-871C-8B3F310EDBE8}"/>
              </a:ext>
            </a:extLst>
          </p:cNvPr>
          <p:cNvSpPr/>
          <p:nvPr/>
        </p:nvSpPr>
        <p:spPr>
          <a:xfrm>
            <a:off x="3802133" y="4105507"/>
            <a:ext cx="715645" cy="732824"/>
          </a:xfrm>
          <a:prstGeom prst="roundRect">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p3</a:t>
            </a:r>
            <a:r>
              <a:rPr lang="zh-CN" altLang="en-US" sz="1200">
                <a:solidFill>
                  <a:schemeClr val="tx1"/>
                </a:solidFill>
              </a:rPr>
              <a:t>：读源点对应边数据</a:t>
            </a:r>
          </a:p>
        </p:txBody>
      </p:sp>
      <p:sp>
        <p:nvSpPr>
          <p:cNvPr id="7" name="圆角矩形 7">
            <a:extLst>
              <a:ext uri="{FF2B5EF4-FFF2-40B4-BE49-F238E27FC236}">
                <a16:creationId xmlns:a16="http://schemas.microsoft.com/office/drawing/2014/main" id="{46ACFCA8-96F4-4788-B474-7846390B44EA}"/>
              </a:ext>
            </a:extLst>
          </p:cNvPr>
          <p:cNvSpPr/>
          <p:nvPr/>
        </p:nvSpPr>
        <p:spPr>
          <a:xfrm>
            <a:off x="4806703" y="4105507"/>
            <a:ext cx="715645" cy="732824"/>
          </a:xfrm>
          <a:prstGeom prst="roundRect">
            <a:avLst/>
          </a:prstGeom>
          <a:solidFill>
            <a:schemeClr val="accent1">
              <a:lumMod val="20000"/>
              <a:lumOff val="8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p4</a:t>
            </a:r>
            <a:r>
              <a:rPr lang="zh-CN" altLang="en-US" sz="1200">
                <a:solidFill>
                  <a:schemeClr val="tx1"/>
                </a:solidFill>
              </a:rPr>
              <a:t>：读目标点数据</a:t>
            </a:r>
          </a:p>
        </p:txBody>
      </p:sp>
      <p:sp>
        <p:nvSpPr>
          <p:cNvPr id="8" name="圆角矩形 8">
            <a:extLst>
              <a:ext uri="{FF2B5EF4-FFF2-40B4-BE49-F238E27FC236}">
                <a16:creationId xmlns:a16="http://schemas.microsoft.com/office/drawing/2014/main" id="{331944E3-9259-4144-916F-587944FE3472}"/>
              </a:ext>
            </a:extLst>
          </p:cNvPr>
          <p:cNvSpPr/>
          <p:nvPr/>
        </p:nvSpPr>
        <p:spPr>
          <a:xfrm>
            <a:off x="5801748" y="4105507"/>
            <a:ext cx="715645" cy="732824"/>
          </a:xfrm>
          <a:prstGeom prst="roundRect">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p5</a:t>
            </a:r>
            <a:r>
              <a:rPr lang="zh-CN" altLang="en-US" sz="1200">
                <a:solidFill>
                  <a:schemeClr val="tx1"/>
                </a:solidFill>
              </a:rPr>
              <a:t>：处理边</a:t>
            </a:r>
          </a:p>
        </p:txBody>
      </p:sp>
      <p:sp>
        <p:nvSpPr>
          <p:cNvPr id="9" name="圆角矩形 9">
            <a:extLst>
              <a:ext uri="{FF2B5EF4-FFF2-40B4-BE49-F238E27FC236}">
                <a16:creationId xmlns:a16="http://schemas.microsoft.com/office/drawing/2014/main" id="{A40EEE42-FD48-4C5B-A074-5603E425F626}"/>
              </a:ext>
            </a:extLst>
          </p:cNvPr>
          <p:cNvSpPr/>
          <p:nvPr/>
        </p:nvSpPr>
        <p:spPr>
          <a:xfrm>
            <a:off x="6806953" y="4105507"/>
            <a:ext cx="715645" cy="732824"/>
          </a:xfrm>
          <a:prstGeom prst="roundRect">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p6</a:t>
            </a:r>
            <a:r>
              <a:rPr lang="zh-CN" altLang="en-US" sz="1200" dirty="0">
                <a:solidFill>
                  <a:schemeClr val="tx1"/>
                </a:solidFill>
              </a:rPr>
              <a:t>：原子操作控制单元</a:t>
            </a:r>
          </a:p>
        </p:txBody>
      </p:sp>
      <p:sp>
        <p:nvSpPr>
          <p:cNvPr id="10" name="圆角矩形 10">
            <a:extLst>
              <a:ext uri="{FF2B5EF4-FFF2-40B4-BE49-F238E27FC236}">
                <a16:creationId xmlns:a16="http://schemas.microsoft.com/office/drawing/2014/main" id="{5CD07D3D-0D46-459D-9A75-660F990E3195}"/>
              </a:ext>
            </a:extLst>
          </p:cNvPr>
          <p:cNvSpPr/>
          <p:nvPr/>
        </p:nvSpPr>
        <p:spPr>
          <a:xfrm>
            <a:off x="7812158" y="4105507"/>
            <a:ext cx="715645" cy="732824"/>
          </a:xfrm>
          <a:prstGeom prst="roundRect">
            <a:avLst/>
          </a:prstGeom>
          <a:solidFill>
            <a:schemeClr val="accent1">
              <a:lumMod val="20000"/>
              <a:lumOff val="8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p7</a:t>
            </a:r>
            <a:r>
              <a:rPr lang="zh-CN" altLang="en-US" sz="1200">
                <a:solidFill>
                  <a:schemeClr val="tx1"/>
                </a:solidFill>
              </a:rPr>
              <a:t>：读目标点的临时数据</a:t>
            </a:r>
          </a:p>
        </p:txBody>
      </p:sp>
      <p:sp>
        <p:nvSpPr>
          <p:cNvPr id="11" name="圆角矩形 11">
            <a:extLst>
              <a:ext uri="{FF2B5EF4-FFF2-40B4-BE49-F238E27FC236}">
                <a16:creationId xmlns:a16="http://schemas.microsoft.com/office/drawing/2014/main" id="{1986FDEA-3AEA-45E1-B4F0-469ED1881E04}"/>
              </a:ext>
            </a:extLst>
          </p:cNvPr>
          <p:cNvSpPr/>
          <p:nvPr/>
        </p:nvSpPr>
        <p:spPr>
          <a:xfrm>
            <a:off x="8858003" y="4105507"/>
            <a:ext cx="715645" cy="732824"/>
          </a:xfrm>
          <a:prstGeom prst="roundRect">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p8</a:t>
            </a:r>
            <a:r>
              <a:rPr lang="zh-CN" altLang="en-US" sz="1200">
                <a:solidFill>
                  <a:schemeClr val="tx1"/>
                </a:solidFill>
              </a:rPr>
              <a:t>：合并目标点数据</a:t>
            </a:r>
          </a:p>
        </p:txBody>
      </p:sp>
      <p:sp>
        <p:nvSpPr>
          <p:cNvPr id="12" name="圆角矩形 12">
            <a:extLst>
              <a:ext uri="{FF2B5EF4-FFF2-40B4-BE49-F238E27FC236}">
                <a16:creationId xmlns:a16="http://schemas.microsoft.com/office/drawing/2014/main" id="{92796064-7774-47BF-A718-8C1EA567F33E}"/>
              </a:ext>
            </a:extLst>
          </p:cNvPr>
          <p:cNvSpPr/>
          <p:nvPr/>
        </p:nvSpPr>
        <p:spPr>
          <a:xfrm>
            <a:off x="9822568" y="4105507"/>
            <a:ext cx="715645" cy="732824"/>
          </a:xfrm>
          <a:prstGeom prst="roundRect">
            <a:avLst/>
          </a:prstGeom>
          <a:solidFill>
            <a:schemeClr val="accent1">
              <a:lumMod val="20000"/>
              <a:lumOff val="8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p9</a:t>
            </a:r>
            <a:r>
              <a:rPr lang="zh-CN" altLang="en-US" sz="1200">
                <a:solidFill>
                  <a:schemeClr val="tx1"/>
                </a:solidFill>
              </a:rPr>
              <a:t>：写回目标点的临时数据</a:t>
            </a:r>
          </a:p>
        </p:txBody>
      </p:sp>
      <p:sp>
        <p:nvSpPr>
          <p:cNvPr id="13" name="圆角矩形 13">
            <a:extLst>
              <a:ext uri="{FF2B5EF4-FFF2-40B4-BE49-F238E27FC236}">
                <a16:creationId xmlns:a16="http://schemas.microsoft.com/office/drawing/2014/main" id="{8CCFC29E-299B-454D-951A-74EC87793B92}"/>
              </a:ext>
            </a:extLst>
          </p:cNvPr>
          <p:cNvSpPr/>
          <p:nvPr/>
        </p:nvSpPr>
        <p:spPr>
          <a:xfrm>
            <a:off x="949078" y="4105506"/>
            <a:ext cx="953770" cy="8375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处理阶段</a:t>
            </a:r>
          </a:p>
        </p:txBody>
      </p:sp>
      <p:cxnSp>
        <p:nvCxnSpPr>
          <p:cNvPr id="14" name="直接箭头连接符 14">
            <a:extLst>
              <a:ext uri="{FF2B5EF4-FFF2-40B4-BE49-F238E27FC236}">
                <a16:creationId xmlns:a16="http://schemas.microsoft.com/office/drawing/2014/main" id="{7B4E6D27-3771-4046-8AFE-DC8CA3EF0018}"/>
              </a:ext>
            </a:extLst>
          </p:cNvPr>
          <p:cNvCxnSpPr>
            <a:cxnSpLocks/>
            <a:stCxn id="4" idx="3"/>
            <a:endCxn id="5" idx="1"/>
          </p:cNvCxnSpPr>
          <p:nvPr/>
        </p:nvCxnSpPr>
        <p:spPr>
          <a:xfrm>
            <a:off x="2527688" y="4471919"/>
            <a:ext cx="279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5">
            <a:extLst>
              <a:ext uri="{FF2B5EF4-FFF2-40B4-BE49-F238E27FC236}">
                <a16:creationId xmlns:a16="http://schemas.microsoft.com/office/drawing/2014/main" id="{DEBEC5EC-6D2C-4BEF-BB37-B5A4496ABB81}"/>
              </a:ext>
            </a:extLst>
          </p:cNvPr>
          <p:cNvCxnSpPr>
            <a:cxnSpLocks/>
            <a:stCxn id="5" idx="3"/>
            <a:endCxn id="6" idx="1"/>
          </p:cNvCxnSpPr>
          <p:nvPr/>
        </p:nvCxnSpPr>
        <p:spPr>
          <a:xfrm>
            <a:off x="3522733" y="4471919"/>
            <a:ext cx="279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6">
            <a:extLst>
              <a:ext uri="{FF2B5EF4-FFF2-40B4-BE49-F238E27FC236}">
                <a16:creationId xmlns:a16="http://schemas.microsoft.com/office/drawing/2014/main" id="{3A59FF58-CA04-49A6-9B38-890DD590A070}"/>
              </a:ext>
            </a:extLst>
          </p:cNvPr>
          <p:cNvCxnSpPr>
            <a:cxnSpLocks/>
            <a:stCxn id="6" idx="3"/>
            <a:endCxn id="7" idx="1"/>
          </p:cNvCxnSpPr>
          <p:nvPr/>
        </p:nvCxnSpPr>
        <p:spPr>
          <a:xfrm>
            <a:off x="4517778" y="4471919"/>
            <a:ext cx="2889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7">
            <a:extLst>
              <a:ext uri="{FF2B5EF4-FFF2-40B4-BE49-F238E27FC236}">
                <a16:creationId xmlns:a16="http://schemas.microsoft.com/office/drawing/2014/main" id="{AA6DC6EF-691D-4F87-8E88-419D9A97DC61}"/>
              </a:ext>
            </a:extLst>
          </p:cNvPr>
          <p:cNvCxnSpPr>
            <a:cxnSpLocks/>
            <a:stCxn id="7" idx="3"/>
            <a:endCxn id="8" idx="1"/>
          </p:cNvCxnSpPr>
          <p:nvPr/>
        </p:nvCxnSpPr>
        <p:spPr>
          <a:xfrm>
            <a:off x="5522348" y="4471919"/>
            <a:ext cx="279400" cy="0"/>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8">
            <a:extLst>
              <a:ext uri="{FF2B5EF4-FFF2-40B4-BE49-F238E27FC236}">
                <a16:creationId xmlns:a16="http://schemas.microsoft.com/office/drawing/2014/main" id="{F08DA96E-D54C-47B1-8BA9-849C3E868FFB}"/>
              </a:ext>
            </a:extLst>
          </p:cNvPr>
          <p:cNvCxnSpPr>
            <a:cxnSpLocks/>
            <a:stCxn id="8" idx="3"/>
            <a:endCxn id="9" idx="1"/>
          </p:cNvCxnSpPr>
          <p:nvPr/>
        </p:nvCxnSpPr>
        <p:spPr>
          <a:xfrm>
            <a:off x="6517393" y="4471919"/>
            <a:ext cx="2895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9">
            <a:extLst>
              <a:ext uri="{FF2B5EF4-FFF2-40B4-BE49-F238E27FC236}">
                <a16:creationId xmlns:a16="http://schemas.microsoft.com/office/drawing/2014/main" id="{8475AF0A-8348-447C-A93B-33BA230FEAF1}"/>
              </a:ext>
            </a:extLst>
          </p:cNvPr>
          <p:cNvCxnSpPr>
            <a:cxnSpLocks/>
            <a:stCxn id="9" idx="3"/>
            <a:endCxn id="10" idx="1"/>
          </p:cNvCxnSpPr>
          <p:nvPr/>
        </p:nvCxnSpPr>
        <p:spPr>
          <a:xfrm>
            <a:off x="7522598" y="4471919"/>
            <a:ext cx="2895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20">
            <a:extLst>
              <a:ext uri="{FF2B5EF4-FFF2-40B4-BE49-F238E27FC236}">
                <a16:creationId xmlns:a16="http://schemas.microsoft.com/office/drawing/2014/main" id="{20CD91FC-957B-41D2-9806-66581D2D24AE}"/>
              </a:ext>
            </a:extLst>
          </p:cNvPr>
          <p:cNvCxnSpPr>
            <a:cxnSpLocks/>
            <a:stCxn id="10" idx="3"/>
            <a:endCxn id="11" idx="1"/>
          </p:cNvCxnSpPr>
          <p:nvPr/>
        </p:nvCxnSpPr>
        <p:spPr>
          <a:xfrm>
            <a:off x="8527803" y="4471919"/>
            <a:ext cx="330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连接符 21">
            <a:extLst>
              <a:ext uri="{FF2B5EF4-FFF2-40B4-BE49-F238E27FC236}">
                <a16:creationId xmlns:a16="http://schemas.microsoft.com/office/drawing/2014/main" id="{822E3ADA-7934-4233-8B5E-4A5A83CDCB43}"/>
              </a:ext>
            </a:extLst>
          </p:cNvPr>
          <p:cNvCxnSpPr>
            <a:cxnSpLocks/>
            <a:stCxn id="11" idx="3"/>
            <a:endCxn id="12" idx="1"/>
          </p:cNvCxnSpPr>
          <p:nvPr/>
        </p:nvCxnSpPr>
        <p:spPr>
          <a:xfrm>
            <a:off x="9573648" y="4471919"/>
            <a:ext cx="248920" cy="0"/>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肘形连接符 22">
            <a:extLst>
              <a:ext uri="{FF2B5EF4-FFF2-40B4-BE49-F238E27FC236}">
                <a16:creationId xmlns:a16="http://schemas.microsoft.com/office/drawing/2014/main" id="{C40016A7-49CC-4946-A24F-DEAE688F4DC5}"/>
              </a:ext>
            </a:extLst>
          </p:cNvPr>
          <p:cNvCxnSpPr>
            <a:cxnSpLocks/>
            <a:stCxn id="12" idx="0"/>
            <a:endCxn id="9" idx="0"/>
          </p:cNvCxnSpPr>
          <p:nvPr/>
        </p:nvCxnSpPr>
        <p:spPr>
          <a:xfrm rot="16200000" flipV="1">
            <a:off x="8672584" y="2597699"/>
            <a:ext cx="12700" cy="3015615"/>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圆角矩形 23">
            <a:extLst>
              <a:ext uri="{FF2B5EF4-FFF2-40B4-BE49-F238E27FC236}">
                <a16:creationId xmlns:a16="http://schemas.microsoft.com/office/drawing/2014/main" id="{FA2ED4EE-22FE-42C0-B5C7-95E7538B4E0F}"/>
              </a:ext>
            </a:extLst>
          </p:cNvPr>
          <p:cNvSpPr/>
          <p:nvPr/>
        </p:nvSpPr>
        <p:spPr>
          <a:xfrm>
            <a:off x="7253675" y="3678177"/>
            <a:ext cx="2878455" cy="19753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通知待处理点是否已经完成更新</a:t>
            </a:r>
          </a:p>
        </p:txBody>
      </p:sp>
      <p:sp>
        <p:nvSpPr>
          <p:cNvPr id="24" name="圆角矩形 24">
            <a:extLst>
              <a:ext uri="{FF2B5EF4-FFF2-40B4-BE49-F238E27FC236}">
                <a16:creationId xmlns:a16="http://schemas.microsoft.com/office/drawing/2014/main" id="{F431A68C-C9CF-4194-BBCF-AB5CF75F3938}"/>
              </a:ext>
            </a:extLst>
          </p:cNvPr>
          <p:cNvSpPr/>
          <p:nvPr/>
        </p:nvSpPr>
        <p:spPr>
          <a:xfrm>
            <a:off x="1878718" y="5521961"/>
            <a:ext cx="715645" cy="756000"/>
          </a:xfrm>
          <a:prstGeom prst="roundRect">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A1</a:t>
            </a:r>
            <a:r>
              <a:rPr lang="zh-CN" altLang="en-US" sz="1200">
                <a:solidFill>
                  <a:schemeClr val="tx1"/>
                </a:solidFill>
              </a:rPr>
              <a:t>：读旧点数据</a:t>
            </a:r>
          </a:p>
        </p:txBody>
      </p:sp>
      <p:sp>
        <p:nvSpPr>
          <p:cNvPr id="25" name="圆角矩形 25">
            <a:extLst>
              <a:ext uri="{FF2B5EF4-FFF2-40B4-BE49-F238E27FC236}">
                <a16:creationId xmlns:a16="http://schemas.microsoft.com/office/drawing/2014/main" id="{D5D825DC-F1AC-48A3-8A12-175C05B18874}"/>
              </a:ext>
            </a:extLst>
          </p:cNvPr>
          <p:cNvSpPr/>
          <p:nvPr/>
        </p:nvSpPr>
        <p:spPr>
          <a:xfrm>
            <a:off x="2873763" y="5521961"/>
            <a:ext cx="715645" cy="756000"/>
          </a:xfrm>
          <a:prstGeom prst="roundRect">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A2</a:t>
            </a:r>
            <a:r>
              <a:rPr lang="zh-CN" altLang="en-US" sz="1200">
                <a:solidFill>
                  <a:schemeClr val="tx1"/>
                </a:solidFill>
              </a:rPr>
              <a:t>：读新点数据</a:t>
            </a:r>
          </a:p>
        </p:txBody>
      </p:sp>
      <p:sp>
        <p:nvSpPr>
          <p:cNvPr id="26" name="圆角矩形 26">
            <a:extLst>
              <a:ext uri="{FF2B5EF4-FFF2-40B4-BE49-F238E27FC236}">
                <a16:creationId xmlns:a16="http://schemas.microsoft.com/office/drawing/2014/main" id="{4D865DBD-FC84-42D5-A6D1-EE6996FEA4E7}"/>
              </a:ext>
            </a:extLst>
          </p:cNvPr>
          <p:cNvSpPr/>
          <p:nvPr/>
        </p:nvSpPr>
        <p:spPr>
          <a:xfrm>
            <a:off x="3868808" y="5521961"/>
            <a:ext cx="715645" cy="756000"/>
          </a:xfrm>
          <a:prstGeom prst="roundRect">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A3</a:t>
            </a:r>
            <a:r>
              <a:rPr lang="zh-CN" altLang="en-US" sz="1200">
                <a:solidFill>
                  <a:schemeClr val="tx1"/>
                </a:solidFill>
              </a:rPr>
              <a:t>：应用</a:t>
            </a:r>
          </a:p>
        </p:txBody>
      </p:sp>
      <p:sp>
        <p:nvSpPr>
          <p:cNvPr id="27" name="圆角矩形 27">
            <a:extLst>
              <a:ext uri="{FF2B5EF4-FFF2-40B4-BE49-F238E27FC236}">
                <a16:creationId xmlns:a16="http://schemas.microsoft.com/office/drawing/2014/main" id="{BE6AA2B7-C60C-4B44-9D25-6E74BD7CE6BD}"/>
              </a:ext>
            </a:extLst>
          </p:cNvPr>
          <p:cNvSpPr/>
          <p:nvPr/>
        </p:nvSpPr>
        <p:spPr>
          <a:xfrm>
            <a:off x="4873378" y="5521961"/>
            <a:ext cx="715645" cy="756000"/>
          </a:xfrm>
          <a:prstGeom prst="roundRect">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A4</a:t>
            </a:r>
            <a:r>
              <a:rPr lang="zh-CN" altLang="en-US" sz="1200">
                <a:solidFill>
                  <a:schemeClr val="tx1"/>
                </a:solidFill>
              </a:rPr>
              <a:t>：写回点数据</a:t>
            </a:r>
          </a:p>
        </p:txBody>
      </p:sp>
      <p:sp>
        <p:nvSpPr>
          <p:cNvPr id="28" name="圆角矩形 28">
            <a:extLst>
              <a:ext uri="{FF2B5EF4-FFF2-40B4-BE49-F238E27FC236}">
                <a16:creationId xmlns:a16="http://schemas.microsoft.com/office/drawing/2014/main" id="{6D84180A-2F35-43FC-8107-F9A398B81798}"/>
              </a:ext>
            </a:extLst>
          </p:cNvPr>
          <p:cNvSpPr/>
          <p:nvPr/>
        </p:nvSpPr>
        <p:spPr>
          <a:xfrm>
            <a:off x="5868423" y="5521961"/>
            <a:ext cx="715645" cy="756000"/>
          </a:xfrm>
          <a:prstGeom prst="roundRect">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A5</a:t>
            </a:r>
            <a:r>
              <a:rPr lang="zh-CN" altLang="en-US" sz="1200">
                <a:solidFill>
                  <a:schemeClr val="tx1"/>
                </a:solidFill>
              </a:rPr>
              <a:t>：更新活跃点集合</a:t>
            </a:r>
          </a:p>
        </p:txBody>
      </p:sp>
      <p:sp>
        <p:nvSpPr>
          <p:cNvPr id="29" name="圆角矩形 29">
            <a:extLst>
              <a:ext uri="{FF2B5EF4-FFF2-40B4-BE49-F238E27FC236}">
                <a16:creationId xmlns:a16="http://schemas.microsoft.com/office/drawing/2014/main" id="{DA8426BE-68CC-433B-9B14-F781B8D2AE7E}"/>
              </a:ext>
            </a:extLst>
          </p:cNvPr>
          <p:cNvSpPr/>
          <p:nvPr/>
        </p:nvSpPr>
        <p:spPr>
          <a:xfrm>
            <a:off x="1015753" y="5521960"/>
            <a:ext cx="953770" cy="8375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应用阶段</a:t>
            </a:r>
          </a:p>
        </p:txBody>
      </p:sp>
      <p:cxnSp>
        <p:nvCxnSpPr>
          <p:cNvPr id="30" name="直接箭头连接符 30">
            <a:extLst>
              <a:ext uri="{FF2B5EF4-FFF2-40B4-BE49-F238E27FC236}">
                <a16:creationId xmlns:a16="http://schemas.microsoft.com/office/drawing/2014/main" id="{9592C9D7-AD48-4478-A3B4-99A1068DDB75}"/>
              </a:ext>
            </a:extLst>
          </p:cNvPr>
          <p:cNvCxnSpPr>
            <a:cxnSpLocks/>
            <a:stCxn id="24" idx="3"/>
            <a:endCxn id="25" idx="1"/>
          </p:cNvCxnSpPr>
          <p:nvPr/>
        </p:nvCxnSpPr>
        <p:spPr>
          <a:xfrm>
            <a:off x="2594363" y="5899961"/>
            <a:ext cx="279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1">
            <a:extLst>
              <a:ext uri="{FF2B5EF4-FFF2-40B4-BE49-F238E27FC236}">
                <a16:creationId xmlns:a16="http://schemas.microsoft.com/office/drawing/2014/main" id="{2026C003-8CF9-4DF1-BE76-9595FD295B5D}"/>
              </a:ext>
            </a:extLst>
          </p:cNvPr>
          <p:cNvCxnSpPr>
            <a:cxnSpLocks/>
            <a:stCxn id="25" idx="3"/>
            <a:endCxn id="26" idx="1"/>
          </p:cNvCxnSpPr>
          <p:nvPr/>
        </p:nvCxnSpPr>
        <p:spPr>
          <a:xfrm>
            <a:off x="3589408" y="5899961"/>
            <a:ext cx="279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2">
            <a:extLst>
              <a:ext uri="{FF2B5EF4-FFF2-40B4-BE49-F238E27FC236}">
                <a16:creationId xmlns:a16="http://schemas.microsoft.com/office/drawing/2014/main" id="{E0CD8BDF-9791-4E88-9DA8-78963B616102}"/>
              </a:ext>
            </a:extLst>
          </p:cNvPr>
          <p:cNvCxnSpPr>
            <a:cxnSpLocks/>
            <a:stCxn id="26" idx="3"/>
            <a:endCxn id="27" idx="1"/>
          </p:cNvCxnSpPr>
          <p:nvPr/>
        </p:nvCxnSpPr>
        <p:spPr>
          <a:xfrm>
            <a:off x="4584453" y="5899961"/>
            <a:ext cx="2889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3">
            <a:extLst>
              <a:ext uri="{FF2B5EF4-FFF2-40B4-BE49-F238E27FC236}">
                <a16:creationId xmlns:a16="http://schemas.microsoft.com/office/drawing/2014/main" id="{A5CBF5E4-BDF5-4825-B4E9-44DE5BA10404}"/>
              </a:ext>
            </a:extLst>
          </p:cNvPr>
          <p:cNvCxnSpPr>
            <a:cxnSpLocks/>
            <a:stCxn id="27" idx="3"/>
            <a:endCxn id="28" idx="1"/>
          </p:cNvCxnSpPr>
          <p:nvPr/>
        </p:nvCxnSpPr>
        <p:spPr>
          <a:xfrm>
            <a:off x="5589023" y="5899961"/>
            <a:ext cx="279400" cy="0"/>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肘形连接符 34">
            <a:extLst>
              <a:ext uri="{FF2B5EF4-FFF2-40B4-BE49-F238E27FC236}">
                <a16:creationId xmlns:a16="http://schemas.microsoft.com/office/drawing/2014/main" id="{21080A74-36E5-4A74-9133-4FAC4BF8EC06}"/>
              </a:ext>
            </a:extLst>
          </p:cNvPr>
          <p:cNvCxnSpPr>
            <a:cxnSpLocks/>
            <a:stCxn id="28" idx="0"/>
            <a:endCxn id="26" idx="0"/>
          </p:cNvCxnSpPr>
          <p:nvPr/>
        </p:nvCxnSpPr>
        <p:spPr>
          <a:xfrm rot="16200000" flipV="1">
            <a:off x="5226439" y="4522153"/>
            <a:ext cx="12700" cy="1999615"/>
          </a:xfrm>
          <a:prstGeom prst="bentConnector3">
            <a:avLst>
              <a:gd name="adj1" fmla="val 1800000"/>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35" name="圆角矩形 35">
            <a:extLst>
              <a:ext uri="{FF2B5EF4-FFF2-40B4-BE49-F238E27FC236}">
                <a16:creationId xmlns:a16="http://schemas.microsoft.com/office/drawing/2014/main" id="{4EE9C4B2-E9A2-4B0A-9220-B4F8585B384C}"/>
              </a:ext>
            </a:extLst>
          </p:cNvPr>
          <p:cNvSpPr/>
          <p:nvPr/>
        </p:nvSpPr>
        <p:spPr>
          <a:xfrm>
            <a:off x="3815979" y="5004540"/>
            <a:ext cx="2878455" cy="3031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待处理点是否需要更新</a:t>
            </a:r>
          </a:p>
        </p:txBody>
      </p:sp>
      <p:sp>
        <p:nvSpPr>
          <p:cNvPr id="50" name="文本框 89">
            <a:extLst>
              <a:ext uri="{FF2B5EF4-FFF2-40B4-BE49-F238E27FC236}">
                <a16:creationId xmlns:a16="http://schemas.microsoft.com/office/drawing/2014/main" id="{3BE4AFBE-DCBC-4C0C-88C6-C0B73F032B5A}"/>
              </a:ext>
            </a:extLst>
          </p:cNvPr>
          <p:cNvSpPr txBox="1"/>
          <p:nvPr/>
        </p:nvSpPr>
        <p:spPr>
          <a:xfrm>
            <a:off x="8021229" y="5643013"/>
            <a:ext cx="1673547" cy="584775"/>
          </a:xfrm>
          <a:prstGeom prst="rect">
            <a:avLst/>
          </a:prstGeom>
          <a:noFill/>
        </p:spPr>
        <p:txBody>
          <a:bodyPr wrap="square" rtlCol="0">
            <a:spAutoFit/>
          </a:bodyPr>
          <a:lstStyle/>
          <a:p>
            <a:pPr algn="ctr"/>
            <a:r>
              <a:rPr lang="en-US" altLang="zh-CN" sz="1600" dirty="0" err="1"/>
              <a:t>Graphicionado</a:t>
            </a:r>
            <a:r>
              <a:rPr lang="zh-CN" altLang="en-US" sz="1600" dirty="0">
                <a:latin typeface="微软雅黑" panose="020B0503020204020204" pitchFamily="34" charset="-122"/>
                <a:ea typeface="微软雅黑" panose="020B0503020204020204" pitchFamily="34" charset="-122"/>
              </a:rPr>
              <a:t>流水线架构</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113252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064F6-E2EB-4DCB-B694-5F205C5E8381}"/>
              </a:ext>
            </a:extLst>
          </p:cNvPr>
          <p:cNvSpPr>
            <a:spLocks noGrp="1"/>
          </p:cNvSpPr>
          <p:nvPr>
            <p:ph type="title"/>
          </p:nvPr>
        </p:nvSpPr>
        <p:spPr/>
        <p:txBody>
          <a:bodyPr/>
          <a:lstStyle/>
          <a:p>
            <a:r>
              <a:rPr lang="en-US" altLang="zh-CN" dirty="0"/>
              <a:t>6.5 </a:t>
            </a:r>
            <a:r>
              <a:rPr lang="zh-CN" altLang="en-US" dirty="0"/>
              <a:t>图计算硬件加速技术</a:t>
            </a:r>
            <a:endParaRPr lang="en-US" dirty="0"/>
          </a:p>
        </p:txBody>
      </p:sp>
      <p:sp>
        <p:nvSpPr>
          <p:cNvPr id="3" name="Content Placeholder 2">
            <a:extLst>
              <a:ext uri="{FF2B5EF4-FFF2-40B4-BE49-F238E27FC236}">
                <a16:creationId xmlns:a16="http://schemas.microsoft.com/office/drawing/2014/main" id="{930763C8-2FF2-42EE-AC02-6EF42E60940A}"/>
              </a:ext>
            </a:extLst>
          </p:cNvPr>
          <p:cNvSpPr>
            <a:spLocks noGrp="1"/>
          </p:cNvSpPr>
          <p:nvPr>
            <p:ph idx="1"/>
          </p:nvPr>
        </p:nvSpPr>
        <p:spPr>
          <a:xfrm>
            <a:off x="680483" y="1160756"/>
            <a:ext cx="11148965" cy="5016207"/>
          </a:xfrm>
        </p:spPr>
        <p:txBody>
          <a:bodyPr/>
          <a:lstStyle/>
          <a:p>
            <a:r>
              <a:rPr lang="zh-CN" altLang="en-US" dirty="0"/>
              <a:t>基于</a:t>
            </a:r>
            <a:r>
              <a:rPr lang="en-US" altLang="zh-CN" dirty="0"/>
              <a:t>ASIC</a:t>
            </a:r>
            <a:r>
              <a:rPr lang="zh-CN" altLang="en-US" dirty="0"/>
              <a:t>的图计算加速器优化工作</a:t>
            </a:r>
            <a:endParaRPr lang="en-US" altLang="zh-CN" dirty="0"/>
          </a:p>
          <a:p>
            <a:pPr marL="504000" lvl="1"/>
            <a:r>
              <a:rPr lang="zh-CN" altLang="en-US" sz="2200" dirty="0"/>
              <a:t>并行架构设计方面：</a:t>
            </a:r>
            <a:r>
              <a:rPr lang="en-US" altLang="zh-CN" sz="2200" dirty="0" err="1"/>
              <a:t>Graphicionado</a:t>
            </a:r>
            <a:r>
              <a:rPr lang="zh-CN" altLang="en-US" sz="2200" dirty="0"/>
              <a:t>通过增加流水线的方式实现访存的并行化</a:t>
            </a:r>
            <a:endParaRPr lang="en-US" altLang="zh-CN" sz="2200" dirty="0"/>
          </a:p>
          <a:p>
            <a:pPr marL="720000" lvl="2"/>
            <a:r>
              <a:rPr lang="zh-CN" altLang="en-US" sz="1900" dirty="0"/>
              <a:t>在软件架构中实现较为简单，但硬件设计带来较大性能损失。如不同流水线同时读写同一数据时，操作需要强制串行化，从而降低整体性能</a:t>
            </a:r>
            <a:endParaRPr lang="en-US" altLang="zh-CN" sz="1900" dirty="0"/>
          </a:p>
          <a:p>
            <a:pPr marL="720000" lvl="2"/>
            <a:r>
              <a:rPr lang="zh-CN" altLang="en-US" sz="1900" dirty="0"/>
              <a:t>如图， </a:t>
            </a:r>
            <a:r>
              <a:rPr lang="en-US" altLang="zh-CN" sz="1900" dirty="0" err="1"/>
              <a:t>Graphicionado</a:t>
            </a:r>
            <a:r>
              <a:rPr lang="zh-CN" altLang="en-US" sz="1900" dirty="0"/>
              <a:t>将执行阶段的流水线拆分为源点与目标点相关的模块</a:t>
            </a:r>
            <a:endParaRPr lang="en-US" altLang="zh-CN" sz="1900" dirty="0"/>
          </a:p>
          <a:p>
            <a:pPr marL="720000" lvl="2"/>
            <a:r>
              <a:rPr lang="zh-CN" altLang="en-US" sz="1900" dirty="0"/>
              <a:t>通过这种任务划分机制，可避免多条流水线同时访问同一点数据的情况，从而有效提升内存级并行度</a:t>
            </a:r>
            <a:endParaRPr lang="en-US" sz="1900" dirty="0"/>
          </a:p>
        </p:txBody>
      </p:sp>
      <p:pic>
        <p:nvPicPr>
          <p:cNvPr id="6" name="Picture 5">
            <a:extLst>
              <a:ext uri="{FF2B5EF4-FFF2-40B4-BE49-F238E27FC236}">
                <a16:creationId xmlns:a16="http://schemas.microsoft.com/office/drawing/2014/main" id="{6C32E929-C6C5-4547-A2A9-B64D11334D90}"/>
              </a:ext>
            </a:extLst>
          </p:cNvPr>
          <p:cNvPicPr>
            <a:picLocks noChangeAspect="1"/>
          </p:cNvPicPr>
          <p:nvPr/>
        </p:nvPicPr>
        <p:blipFill>
          <a:blip r:embed="rId2"/>
          <a:stretch>
            <a:fillRect/>
          </a:stretch>
        </p:blipFill>
        <p:spPr>
          <a:xfrm>
            <a:off x="3070460" y="3498230"/>
            <a:ext cx="7560022" cy="3359770"/>
          </a:xfrm>
          <a:prstGeom prst="rect">
            <a:avLst/>
          </a:prstGeom>
          <a:solidFill>
            <a:schemeClr val="bg1"/>
          </a:solidFill>
        </p:spPr>
      </p:pic>
      <p:sp>
        <p:nvSpPr>
          <p:cNvPr id="7" name="文本框 89">
            <a:extLst>
              <a:ext uri="{FF2B5EF4-FFF2-40B4-BE49-F238E27FC236}">
                <a16:creationId xmlns:a16="http://schemas.microsoft.com/office/drawing/2014/main" id="{E4354A39-5625-47DE-8ADA-88E5195B066B}"/>
              </a:ext>
            </a:extLst>
          </p:cNvPr>
          <p:cNvSpPr txBox="1"/>
          <p:nvPr/>
        </p:nvSpPr>
        <p:spPr>
          <a:xfrm>
            <a:off x="831515" y="5041114"/>
            <a:ext cx="1661428" cy="584775"/>
          </a:xfrm>
          <a:prstGeom prst="rect">
            <a:avLst/>
          </a:prstGeom>
          <a:noFill/>
        </p:spPr>
        <p:txBody>
          <a:bodyPr wrap="square" rtlCol="0">
            <a:spAutoFit/>
          </a:bodyPr>
          <a:lstStyle/>
          <a:p>
            <a:pPr algn="ctr"/>
            <a:r>
              <a:rPr lang="en-US" altLang="zh-CN" sz="1600" dirty="0" err="1"/>
              <a:t>Graphicionado</a:t>
            </a:r>
            <a:r>
              <a:rPr lang="zh-CN" altLang="en-US" sz="1600" dirty="0">
                <a:latin typeface="微软雅黑" panose="020B0503020204020204" pitchFamily="34" charset="-122"/>
                <a:ea typeface="微软雅黑" panose="020B0503020204020204" pitchFamily="34" charset="-122"/>
              </a:rPr>
              <a:t>并行架构</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9108194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a:t>目    录</a:t>
            </a:r>
            <a:endParaRPr lang="en-US" dirty="0"/>
          </a:p>
        </p:txBody>
      </p:sp>
      <p:sp>
        <p:nvSpPr>
          <p:cNvPr id="3" name="Content Placeholder 2">
            <a:extLst>
              <a:ext uri="{FF2B5EF4-FFF2-40B4-BE49-F238E27FC236}">
                <a16:creationId xmlns:a16="http://schemas.microsoft.com/office/drawing/2014/main" id="{257E60E8-C24A-4ABE-A75A-68AD41EFD850}"/>
              </a:ext>
            </a:extLst>
          </p:cNvPr>
          <p:cNvSpPr>
            <a:spLocks noGrp="1"/>
          </p:cNvSpPr>
          <p:nvPr>
            <p:ph idx="1"/>
          </p:nvPr>
        </p:nvSpPr>
        <p:spPr/>
        <p:txBody>
          <a:bodyPr/>
          <a:lstStyle/>
          <a:p>
            <a:r>
              <a:rPr lang="en-US" dirty="0">
                <a:solidFill>
                  <a:schemeClr val="bg1">
                    <a:lumMod val="50000"/>
                  </a:schemeClr>
                </a:solidFill>
              </a:rPr>
              <a:t>6.1 </a:t>
            </a:r>
            <a:r>
              <a:rPr lang="zh-CN" altLang="en-US" dirty="0">
                <a:solidFill>
                  <a:schemeClr val="bg1">
                    <a:lumMod val="50000"/>
                  </a:schemeClr>
                </a:solidFill>
              </a:rPr>
              <a:t>图计算背景</a:t>
            </a:r>
            <a:endParaRPr lang="en-US" altLang="zh-CN" dirty="0">
              <a:solidFill>
                <a:schemeClr val="bg1">
                  <a:lumMod val="50000"/>
                </a:schemeClr>
              </a:solidFill>
            </a:endParaRPr>
          </a:p>
          <a:p>
            <a:r>
              <a:rPr lang="en-US" altLang="zh-CN" dirty="0">
                <a:solidFill>
                  <a:schemeClr val="bg1">
                    <a:lumMod val="50000"/>
                  </a:schemeClr>
                </a:solidFill>
              </a:rPr>
              <a:t>6.2 </a:t>
            </a:r>
            <a:r>
              <a:rPr lang="zh-CN" altLang="en-US" dirty="0">
                <a:solidFill>
                  <a:schemeClr val="bg1">
                    <a:lumMod val="50000"/>
                  </a:schemeClr>
                </a:solidFill>
              </a:rPr>
              <a:t>图计算并行编程模型</a:t>
            </a:r>
            <a:endParaRPr lang="en-US" altLang="zh-CN" dirty="0">
              <a:solidFill>
                <a:schemeClr val="bg1">
                  <a:lumMod val="50000"/>
                </a:schemeClr>
              </a:solidFill>
            </a:endParaRPr>
          </a:p>
          <a:p>
            <a:r>
              <a:rPr lang="en-US" altLang="zh-CN" dirty="0">
                <a:solidFill>
                  <a:schemeClr val="bg1">
                    <a:lumMod val="50000"/>
                  </a:schemeClr>
                </a:solidFill>
              </a:rPr>
              <a:t>6.3 </a:t>
            </a:r>
            <a:r>
              <a:rPr lang="zh-CN" altLang="en-US" dirty="0">
                <a:solidFill>
                  <a:schemeClr val="bg1">
                    <a:lumMod val="50000"/>
                  </a:schemeClr>
                </a:solidFill>
              </a:rPr>
              <a:t>图划分和通信</a:t>
            </a:r>
            <a:endParaRPr lang="en-US" altLang="zh-CN" dirty="0">
              <a:solidFill>
                <a:schemeClr val="bg1">
                  <a:lumMod val="50000"/>
                </a:schemeClr>
              </a:solidFill>
            </a:endParaRPr>
          </a:p>
          <a:p>
            <a:r>
              <a:rPr lang="en-US" altLang="zh-CN" dirty="0">
                <a:solidFill>
                  <a:schemeClr val="bg1">
                    <a:lumMod val="50000"/>
                  </a:schemeClr>
                </a:solidFill>
              </a:rPr>
              <a:t>6.4 </a:t>
            </a:r>
            <a:r>
              <a:rPr lang="zh-CN" altLang="en-US" dirty="0">
                <a:solidFill>
                  <a:schemeClr val="bg1">
                    <a:lumMod val="50000"/>
                  </a:schemeClr>
                </a:solidFill>
              </a:rPr>
              <a:t>单机图计算</a:t>
            </a:r>
            <a:endParaRPr lang="en-US" altLang="zh-CN" dirty="0">
              <a:solidFill>
                <a:schemeClr val="bg1">
                  <a:lumMod val="50000"/>
                </a:schemeClr>
              </a:solidFill>
            </a:endParaRPr>
          </a:p>
          <a:p>
            <a:r>
              <a:rPr lang="en-US" altLang="zh-CN" dirty="0">
                <a:solidFill>
                  <a:schemeClr val="bg1">
                    <a:lumMod val="50000"/>
                  </a:schemeClr>
                </a:solidFill>
              </a:rPr>
              <a:t>6.5 </a:t>
            </a:r>
            <a:r>
              <a:rPr lang="zh-CN" altLang="en-US" dirty="0">
                <a:solidFill>
                  <a:schemeClr val="bg1">
                    <a:lumMod val="50000"/>
                  </a:schemeClr>
                </a:solidFill>
              </a:rPr>
              <a:t>图计算硬件加速技术</a:t>
            </a:r>
            <a:endParaRPr lang="en-US" altLang="zh-CN" dirty="0">
              <a:solidFill>
                <a:schemeClr val="bg1">
                  <a:lumMod val="50000"/>
                </a:schemeClr>
              </a:solidFill>
            </a:endParaRPr>
          </a:p>
          <a:p>
            <a:r>
              <a:rPr lang="en-US" dirty="0">
                <a:solidFill>
                  <a:schemeClr val="bg1">
                    <a:lumMod val="50000"/>
                  </a:schemeClr>
                </a:solidFill>
              </a:rPr>
              <a:t>6.6 </a:t>
            </a:r>
            <a:r>
              <a:rPr lang="zh-CN" altLang="en-US" dirty="0">
                <a:solidFill>
                  <a:schemeClr val="bg1">
                    <a:lumMod val="50000"/>
                  </a:schemeClr>
                </a:solidFill>
              </a:rPr>
              <a:t>图算法案例</a:t>
            </a:r>
            <a:endParaRPr lang="en-US" altLang="zh-CN" dirty="0">
              <a:solidFill>
                <a:schemeClr val="bg1">
                  <a:lumMod val="50000"/>
                </a:schemeClr>
              </a:solidFill>
            </a:endParaRPr>
          </a:p>
          <a:p>
            <a:r>
              <a:rPr lang="en-US" altLang="zh-CN" dirty="0">
                <a:solidFill>
                  <a:srgbClr val="FF0000"/>
                </a:solidFill>
              </a:rPr>
              <a:t>6.7 </a:t>
            </a:r>
            <a:r>
              <a:rPr lang="zh-CN" altLang="en-US" dirty="0">
                <a:solidFill>
                  <a:srgbClr val="FF0000"/>
                </a:solidFill>
              </a:rPr>
              <a:t>图计算性能评价</a:t>
            </a:r>
            <a:endParaRPr lang="en-US" dirty="0">
              <a:solidFill>
                <a:srgbClr val="FF0000"/>
              </a:solidFill>
            </a:endParaRPr>
          </a:p>
        </p:txBody>
      </p:sp>
    </p:spTree>
    <p:extLst>
      <p:ext uri="{BB962C8B-B14F-4D97-AF65-F5344CB8AC3E}">
        <p14:creationId xmlns:p14="http://schemas.microsoft.com/office/powerpoint/2010/main" val="175328373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6AA6D-177D-470A-B28F-DD8CA16E4566}"/>
              </a:ext>
            </a:extLst>
          </p:cNvPr>
          <p:cNvSpPr>
            <a:spLocks noGrp="1"/>
          </p:cNvSpPr>
          <p:nvPr>
            <p:ph type="title"/>
          </p:nvPr>
        </p:nvSpPr>
        <p:spPr/>
        <p:txBody>
          <a:bodyPr/>
          <a:lstStyle/>
          <a:p>
            <a:r>
              <a:rPr lang="en-US" altLang="zh-CN" dirty="0"/>
              <a:t>6.7 </a:t>
            </a:r>
            <a:r>
              <a:rPr lang="zh-CN" altLang="en-US" dirty="0"/>
              <a:t>图计算性能评价</a:t>
            </a:r>
          </a:p>
        </p:txBody>
      </p:sp>
      <p:sp>
        <p:nvSpPr>
          <p:cNvPr id="3" name="Content Placeholder 2">
            <a:extLst>
              <a:ext uri="{FF2B5EF4-FFF2-40B4-BE49-F238E27FC236}">
                <a16:creationId xmlns:a16="http://schemas.microsoft.com/office/drawing/2014/main" id="{7C5DB351-7BED-43F8-92DD-29D6396FBA12}"/>
              </a:ext>
            </a:extLst>
          </p:cNvPr>
          <p:cNvSpPr>
            <a:spLocks noGrp="1"/>
          </p:cNvSpPr>
          <p:nvPr>
            <p:ph idx="1"/>
          </p:nvPr>
        </p:nvSpPr>
        <p:spPr/>
        <p:txBody>
          <a:bodyPr>
            <a:normAutofit/>
          </a:bodyPr>
          <a:lstStyle/>
          <a:p>
            <a:r>
              <a:rPr lang="zh-CN" altLang="en-US" sz="2400" b="0" dirty="0"/>
              <a:t>图计算与传统的程序相比，在计算和访存上千差万别，有着不同的性能特性和结构需求</a:t>
            </a:r>
            <a:endParaRPr lang="en-US" altLang="zh-CN" sz="2400" b="0" dirty="0"/>
          </a:p>
          <a:p>
            <a:r>
              <a:rPr lang="zh-CN" altLang="en-US" sz="2400" b="0" dirty="0"/>
              <a:t>以传统的评测程序对这一类应用已经不具备代表性，亟需新的评测标准</a:t>
            </a:r>
            <a:endParaRPr lang="en-US" altLang="zh-CN" sz="2400" b="0" dirty="0"/>
          </a:p>
          <a:p>
            <a:r>
              <a:rPr lang="en-US" altLang="zh-CN" sz="2400" b="0" dirty="0"/>
              <a:t>Graph500</a:t>
            </a:r>
            <a:r>
              <a:rPr lang="zh-CN" altLang="en-US" sz="2400" b="0" dirty="0"/>
              <a:t>是学术界、工业界和国家实验室多位专家面向数据密集的大规模图分析应用提出的评测标准</a:t>
            </a:r>
            <a:endParaRPr lang="en-US" altLang="zh-CN" sz="2400" b="0" dirty="0"/>
          </a:p>
          <a:p>
            <a:r>
              <a:rPr lang="zh-CN" altLang="en-US" sz="2400" b="0" dirty="0"/>
              <a:t>基于随机图生成器</a:t>
            </a:r>
            <a:r>
              <a:rPr lang="en-US" altLang="zh-CN" sz="2400" b="0" dirty="0"/>
              <a:t>Kronecker</a:t>
            </a:r>
            <a:r>
              <a:rPr lang="zh-CN" altLang="en-US" sz="2400" b="0" dirty="0"/>
              <a:t>生成的无向大图，执行广度优先搜索</a:t>
            </a:r>
            <a:r>
              <a:rPr lang="en-US" altLang="zh-CN" sz="2400" b="0" dirty="0"/>
              <a:t>(BFS)</a:t>
            </a:r>
            <a:r>
              <a:rPr lang="zh-CN" altLang="en-US" sz="2400" b="0" dirty="0"/>
              <a:t>、单源最短路径</a:t>
            </a:r>
            <a:r>
              <a:rPr lang="en-US" altLang="zh-CN" sz="2400" b="0" dirty="0"/>
              <a:t>(SSSP)</a:t>
            </a:r>
            <a:r>
              <a:rPr lang="zh-CN" altLang="en-US" sz="2400" b="0" dirty="0"/>
              <a:t>算法来测评</a:t>
            </a:r>
            <a:endParaRPr lang="en-US" altLang="zh-CN" sz="2400" b="0" dirty="0"/>
          </a:p>
          <a:p>
            <a:r>
              <a:rPr lang="en-US" altLang="zh-CN" sz="2400" b="0" dirty="0"/>
              <a:t>Graph500</a:t>
            </a:r>
            <a:r>
              <a:rPr lang="zh-CN" altLang="en-US" sz="2400" b="0" dirty="0"/>
              <a:t>包括如图五个步骤</a:t>
            </a:r>
          </a:p>
        </p:txBody>
      </p:sp>
      <p:grpSp>
        <p:nvGrpSpPr>
          <p:cNvPr id="18" name="Group 17">
            <a:extLst>
              <a:ext uri="{FF2B5EF4-FFF2-40B4-BE49-F238E27FC236}">
                <a16:creationId xmlns:a16="http://schemas.microsoft.com/office/drawing/2014/main" id="{6C3A6AAB-E27F-4957-8AB4-489527124ABB}"/>
              </a:ext>
            </a:extLst>
          </p:cNvPr>
          <p:cNvGrpSpPr/>
          <p:nvPr/>
        </p:nvGrpSpPr>
        <p:grpSpPr>
          <a:xfrm>
            <a:off x="2351722" y="4840923"/>
            <a:ext cx="7488555" cy="1336040"/>
            <a:chOff x="2401339" y="5244772"/>
            <a:chExt cx="7488555" cy="1336040"/>
          </a:xfrm>
        </p:grpSpPr>
        <p:sp>
          <p:nvSpPr>
            <p:cNvPr id="6" name="矩形 48">
              <a:extLst>
                <a:ext uri="{FF2B5EF4-FFF2-40B4-BE49-F238E27FC236}">
                  <a16:creationId xmlns:a16="http://schemas.microsoft.com/office/drawing/2014/main" id="{223B60F1-79FB-41F1-AD53-721618C8678E}"/>
                </a:ext>
              </a:extLst>
            </p:cNvPr>
            <p:cNvSpPr/>
            <p:nvPr/>
          </p:nvSpPr>
          <p:spPr>
            <a:xfrm>
              <a:off x="2401339" y="5245407"/>
              <a:ext cx="1120140" cy="5549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图生成</a:t>
              </a:r>
            </a:p>
          </p:txBody>
        </p:sp>
        <p:sp>
          <p:nvSpPr>
            <p:cNvPr id="7" name="右箭头 49">
              <a:extLst>
                <a:ext uri="{FF2B5EF4-FFF2-40B4-BE49-F238E27FC236}">
                  <a16:creationId xmlns:a16="http://schemas.microsoft.com/office/drawing/2014/main" id="{A34F9D85-E6E6-4683-BAE7-5A9D22C58E68}"/>
                </a:ext>
              </a:extLst>
            </p:cNvPr>
            <p:cNvSpPr/>
            <p:nvPr/>
          </p:nvSpPr>
          <p:spPr>
            <a:xfrm>
              <a:off x="3521479" y="5371772"/>
              <a:ext cx="474345" cy="302895"/>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50">
              <a:extLst>
                <a:ext uri="{FF2B5EF4-FFF2-40B4-BE49-F238E27FC236}">
                  <a16:creationId xmlns:a16="http://schemas.microsoft.com/office/drawing/2014/main" id="{7BE981CE-54CA-447A-9CB5-BF907B7BF941}"/>
                </a:ext>
              </a:extLst>
            </p:cNvPr>
            <p:cNvSpPr/>
            <p:nvPr/>
          </p:nvSpPr>
          <p:spPr>
            <a:xfrm>
              <a:off x="3987569" y="5244772"/>
              <a:ext cx="1120140" cy="5549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图建立</a:t>
              </a:r>
            </a:p>
          </p:txBody>
        </p:sp>
        <p:sp>
          <p:nvSpPr>
            <p:cNvPr id="9" name="右箭头 51">
              <a:extLst>
                <a:ext uri="{FF2B5EF4-FFF2-40B4-BE49-F238E27FC236}">
                  <a16:creationId xmlns:a16="http://schemas.microsoft.com/office/drawing/2014/main" id="{3D48BA3E-B22F-4C94-9DE8-DA5624229124}"/>
                </a:ext>
              </a:extLst>
            </p:cNvPr>
            <p:cNvSpPr/>
            <p:nvPr/>
          </p:nvSpPr>
          <p:spPr>
            <a:xfrm>
              <a:off x="5107709" y="5371137"/>
              <a:ext cx="474345" cy="302895"/>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52">
              <a:extLst>
                <a:ext uri="{FF2B5EF4-FFF2-40B4-BE49-F238E27FC236}">
                  <a16:creationId xmlns:a16="http://schemas.microsoft.com/office/drawing/2014/main" id="{21A1F273-EEAD-4171-A91A-F51E84759935}"/>
                </a:ext>
              </a:extLst>
            </p:cNvPr>
            <p:cNvSpPr/>
            <p:nvPr/>
          </p:nvSpPr>
          <p:spPr>
            <a:xfrm>
              <a:off x="5580784" y="5244772"/>
              <a:ext cx="1120140" cy="5549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图搜索</a:t>
              </a:r>
            </a:p>
          </p:txBody>
        </p:sp>
        <p:sp>
          <p:nvSpPr>
            <p:cNvPr id="11" name="右箭头 53">
              <a:extLst>
                <a:ext uri="{FF2B5EF4-FFF2-40B4-BE49-F238E27FC236}">
                  <a16:creationId xmlns:a16="http://schemas.microsoft.com/office/drawing/2014/main" id="{84F30682-CDA3-4F59-8898-5368F6580017}"/>
                </a:ext>
              </a:extLst>
            </p:cNvPr>
            <p:cNvSpPr/>
            <p:nvPr/>
          </p:nvSpPr>
          <p:spPr>
            <a:xfrm>
              <a:off x="6700924" y="5371137"/>
              <a:ext cx="474345" cy="302895"/>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54">
              <a:extLst>
                <a:ext uri="{FF2B5EF4-FFF2-40B4-BE49-F238E27FC236}">
                  <a16:creationId xmlns:a16="http://schemas.microsoft.com/office/drawing/2014/main" id="{5E0724CA-9F67-4609-8A94-9E1343606E12}"/>
                </a:ext>
              </a:extLst>
            </p:cNvPr>
            <p:cNvSpPr/>
            <p:nvPr/>
          </p:nvSpPr>
          <p:spPr>
            <a:xfrm>
              <a:off x="8769754" y="5245407"/>
              <a:ext cx="1120140" cy="5549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结果输出</a:t>
              </a:r>
            </a:p>
          </p:txBody>
        </p:sp>
        <p:sp>
          <p:nvSpPr>
            <p:cNvPr id="13" name="矩形 56">
              <a:extLst>
                <a:ext uri="{FF2B5EF4-FFF2-40B4-BE49-F238E27FC236}">
                  <a16:creationId xmlns:a16="http://schemas.microsoft.com/office/drawing/2014/main" id="{0A5841A7-6C7F-4D07-A835-D730F7BD84A3}"/>
                </a:ext>
              </a:extLst>
            </p:cNvPr>
            <p:cNvSpPr/>
            <p:nvPr/>
          </p:nvSpPr>
          <p:spPr>
            <a:xfrm>
              <a:off x="7175269" y="5245407"/>
              <a:ext cx="1120140" cy="5549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验证</a:t>
              </a:r>
            </a:p>
          </p:txBody>
        </p:sp>
        <p:sp>
          <p:nvSpPr>
            <p:cNvPr id="14" name="右箭头 57">
              <a:extLst>
                <a:ext uri="{FF2B5EF4-FFF2-40B4-BE49-F238E27FC236}">
                  <a16:creationId xmlns:a16="http://schemas.microsoft.com/office/drawing/2014/main" id="{3D9DDF11-9AFC-46F0-9E41-DD78B495967F}"/>
                </a:ext>
              </a:extLst>
            </p:cNvPr>
            <p:cNvSpPr/>
            <p:nvPr/>
          </p:nvSpPr>
          <p:spPr>
            <a:xfrm>
              <a:off x="8295409" y="5371772"/>
              <a:ext cx="474345" cy="302895"/>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肘形连接符 58">
              <a:extLst>
                <a:ext uri="{FF2B5EF4-FFF2-40B4-BE49-F238E27FC236}">
                  <a16:creationId xmlns:a16="http://schemas.microsoft.com/office/drawing/2014/main" id="{25216A02-E5AD-443F-9147-91CE63A301EE}"/>
                </a:ext>
              </a:extLst>
            </p:cNvPr>
            <p:cNvCxnSpPr>
              <a:stCxn id="13" idx="2"/>
              <a:endCxn id="10" idx="2"/>
            </p:cNvCxnSpPr>
            <p:nvPr/>
          </p:nvCxnSpPr>
          <p:spPr>
            <a:xfrm rot="5400000" flipH="1">
              <a:off x="6937779" y="5002202"/>
              <a:ext cx="3175" cy="1594485"/>
            </a:xfrm>
            <a:prstGeom prst="bentConnector3">
              <a:avLst>
                <a:gd name="adj1" fmla="val -1366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59">
              <a:extLst>
                <a:ext uri="{FF2B5EF4-FFF2-40B4-BE49-F238E27FC236}">
                  <a16:creationId xmlns:a16="http://schemas.microsoft.com/office/drawing/2014/main" id="{A34EDFB7-63AF-4B5F-A3A4-A387F7E7D538}"/>
                </a:ext>
              </a:extLst>
            </p:cNvPr>
            <p:cNvSpPr txBox="1"/>
            <p:nvPr/>
          </p:nvSpPr>
          <p:spPr>
            <a:xfrm>
              <a:off x="6520584" y="6305222"/>
              <a:ext cx="795020" cy="275590"/>
            </a:xfrm>
            <a:prstGeom prst="rect">
              <a:avLst/>
            </a:prstGeom>
            <a:noFill/>
          </p:spPr>
          <p:txBody>
            <a:bodyPr wrap="none" rtlCol="0">
              <a:spAutoFit/>
            </a:bodyPr>
            <a:lstStyle/>
            <a:p>
              <a:r>
                <a:rPr lang="zh-CN" altLang="en-US" sz="1200"/>
                <a:t>循环</a:t>
              </a:r>
              <a:r>
                <a:rPr lang="en-US" altLang="zh-CN" sz="1200"/>
                <a:t>64</a:t>
              </a:r>
              <a:r>
                <a:rPr lang="zh-CN" altLang="en-US" sz="1200"/>
                <a:t>次</a:t>
              </a:r>
            </a:p>
          </p:txBody>
        </p:sp>
      </p:grpSp>
      <p:sp>
        <p:nvSpPr>
          <p:cNvPr id="20" name="文本框 89">
            <a:extLst>
              <a:ext uri="{FF2B5EF4-FFF2-40B4-BE49-F238E27FC236}">
                <a16:creationId xmlns:a16="http://schemas.microsoft.com/office/drawing/2014/main" id="{61832BDE-84E6-4AC7-98B8-C65BBBA342D8}"/>
              </a:ext>
            </a:extLst>
          </p:cNvPr>
          <p:cNvSpPr txBox="1"/>
          <p:nvPr/>
        </p:nvSpPr>
        <p:spPr>
          <a:xfrm>
            <a:off x="4498022" y="6174352"/>
            <a:ext cx="3809790" cy="338554"/>
          </a:xfrm>
          <a:prstGeom prst="rect">
            <a:avLst/>
          </a:prstGeom>
          <a:noFill/>
        </p:spPr>
        <p:txBody>
          <a:bodyPr wrap="square" rtlCol="0">
            <a:spAutoFit/>
          </a:bodyPr>
          <a:lstStyle/>
          <a:p>
            <a:pPr algn="ctr"/>
            <a:r>
              <a:rPr lang="en-US" altLang="zh-CN" sz="1600" dirty="0">
                <a:latin typeface="微软雅黑" panose="020B0503020204020204" pitchFamily="34" charset="-122"/>
                <a:ea typeface="微软雅黑" panose="020B0503020204020204" pitchFamily="34" charset="-122"/>
              </a:rPr>
              <a:t>Graph500</a:t>
            </a:r>
            <a:r>
              <a:rPr lang="zh-CN" altLang="en-US" sz="1600" dirty="0">
                <a:latin typeface="微软雅黑" panose="020B0503020204020204" pitchFamily="34" charset="-122"/>
                <a:ea typeface="微软雅黑" panose="020B0503020204020204" pitchFamily="34" charset="-122"/>
              </a:rPr>
              <a:t>基准测试程序流程示意图</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6677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案例（二）：单源点最短路径算法</a:t>
            </a:r>
          </a:p>
        </p:txBody>
      </p:sp>
      <p:pic>
        <p:nvPicPr>
          <p:cNvPr id="4" name="图片 3"/>
          <p:cNvPicPr>
            <a:picLocks noChangeAspect="1"/>
          </p:cNvPicPr>
          <p:nvPr/>
        </p:nvPicPr>
        <p:blipFill>
          <a:blip r:embed="rId3"/>
          <a:stretch>
            <a:fillRect/>
          </a:stretch>
        </p:blipFill>
        <p:spPr>
          <a:xfrm>
            <a:off x="680483" y="1003872"/>
            <a:ext cx="4264741" cy="1937766"/>
          </a:xfrm>
          <a:prstGeom prst="rect">
            <a:avLst/>
          </a:prstGeom>
        </p:spPr>
      </p:pic>
      <p:sp>
        <p:nvSpPr>
          <p:cNvPr id="5" name="矩形 4"/>
          <p:cNvSpPr/>
          <p:nvPr/>
        </p:nvSpPr>
        <p:spPr>
          <a:xfrm>
            <a:off x="5231364" y="1135079"/>
            <a:ext cx="7131698" cy="738664"/>
          </a:xfrm>
          <a:prstGeom prst="rect">
            <a:avLst/>
          </a:prstGeom>
        </p:spPr>
        <p:txBody>
          <a:bodyPr wrap="square">
            <a:spAutoFit/>
          </a:bodyPr>
          <a:lstStyle/>
          <a:p>
            <a:pPr marL="285750" indent="-285750">
              <a:buFont typeface="Wingdings" panose="05000000000000000000" pitchFamily="2" charset="2"/>
              <a:buChar char="ü"/>
            </a:pPr>
            <a:r>
              <a:rPr lang="zh-CN" altLang="en-US" sz="1400" dirty="0">
                <a:solidFill>
                  <a:srgbClr val="000000"/>
                </a:solidFill>
                <a:latin typeface="Helvetica" panose="020B0604020202020204" pitchFamily="34" charset="0"/>
              </a:rPr>
              <a:t>源顶点 </a:t>
            </a:r>
            <a:r>
              <a:rPr lang="en-US" altLang="zh-CN" sz="1400" dirty="0">
                <a:solidFill>
                  <a:srgbClr val="000000"/>
                </a:solidFill>
                <a:latin typeface="Helvetica" panose="020B0604020202020204" pitchFamily="34" charset="0"/>
              </a:rPr>
              <a:t>source = 0</a:t>
            </a:r>
            <a:r>
              <a:rPr lang="zh-CN" altLang="en-US" sz="1400" dirty="0">
                <a:solidFill>
                  <a:srgbClr val="000000"/>
                </a:solidFill>
                <a:latin typeface="Helvetica" panose="020B0604020202020204" pitchFamily="34" charset="0"/>
              </a:rPr>
              <a:t>，初始时，</a:t>
            </a:r>
          </a:p>
          <a:p>
            <a:pPr>
              <a:buFont typeface="Arial" panose="020B0604020202020204" pitchFamily="34" charset="0"/>
              <a:buChar char="•"/>
            </a:pPr>
            <a:r>
              <a:rPr lang="en-US" altLang="zh-CN" sz="1400" dirty="0" err="1">
                <a:solidFill>
                  <a:srgbClr val="000000"/>
                </a:solidFill>
                <a:latin typeface="Helvetica" panose="020B0604020202020204" pitchFamily="34" charset="0"/>
              </a:rPr>
              <a:t>sptSet</a:t>
            </a:r>
            <a:r>
              <a:rPr lang="en-US" altLang="zh-CN" sz="1400" dirty="0">
                <a:solidFill>
                  <a:srgbClr val="000000"/>
                </a:solidFill>
                <a:latin typeface="Helvetica" panose="020B0604020202020204" pitchFamily="34" charset="0"/>
              </a:rPr>
              <a:t> = {false, false, false, false, false, false, false, false, false};</a:t>
            </a:r>
          </a:p>
          <a:p>
            <a:pPr>
              <a:buFont typeface="Arial" panose="020B0604020202020204" pitchFamily="34" charset="0"/>
              <a:buChar char="•"/>
            </a:pPr>
            <a:r>
              <a:rPr lang="en-US" altLang="zh-CN" sz="1400" dirty="0" err="1">
                <a:solidFill>
                  <a:srgbClr val="000000"/>
                </a:solidFill>
                <a:latin typeface="Helvetica" panose="020B0604020202020204" pitchFamily="34" charset="0"/>
              </a:rPr>
              <a:t>distSet</a:t>
            </a:r>
            <a:r>
              <a:rPr lang="en-US" altLang="zh-CN" sz="1400" dirty="0">
                <a:solidFill>
                  <a:srgbClr val="000000"/>
                </a:solidFill>
                <a:latin typeface="Helvetica" panose="020B0604020202020204" pitchFamily="34" charset="0"/>
              </a:rPr>
              <a:t> = {</a:t>
            </a:r>
            <a:r>
              <a:rPr lang="en-US" altLang="zh-CN" sz="1400" b="1" dirty="0">
                <a:solidFill>
                  <a:srgbClr val="000000"/>
                </a:solidFill>
                <a:latin typeface="Helvetica" panose="020B0604020202020204" pitchFamily="34" charset="0"/>
              </a:rPr>
              <a:t>0</a:t>
            </a:r>
            <a:r>
              <a:rPr lang="en-US" altLang="zh-CN" sz="1400" dirty="0">
                <a:solidFill>
                  <a:srgbClr val="000000"/>
                </a:solidFill>
                <a:latin typeface="Helvetica" panose="020B0604020202020204" pitchFamily="34" charset="0"/>
              </a:rPr>
              <a:t>, INF, INF, INF, INF, INF, INF, INF, INF};</a:t>
            </a:r>
            <a:endParaRPr lang="en-US" altLang="zh-CN" sz="1400" b="0" i="0" dirty="0">
              <a:solidFill>
                <a:srgbClr val="000000"/>
              </a:solidFill>
              <a:effectLst/>
              <a:latin typeface="Helvetica" panose="020B0604020202020204" pitchFamily="34" charset="0"/>
            </a:endParaRPr>
          </a:p>
        </p:txBody>
      </p:sp>
      <p:sp>
        <p:nvSpPr>
          <p:cNvPr id="6" name="矩形 5"/>
          <p:cNvSpPr/>
          <p:nvPr/>
        </p:nvSpPr>
        <p:spPr>
          <a:xfrm>
            <a:off x="5231364" y="1958010"/>
            <a:ext cx="6096000" cy="523220"/>
          </a:xfrm>
          <a:prstGeom prst="rect">
            <a:avLst/>
          </a:prstGeom>
        </p:spPr>
        <p:txBody>
          <a:bodyPr>
            <a:spAutoFit/>
          </a:bodyPr>
          <a:lstStyle/>
          <a:p>
            <a:pPr marL="285750" indent="-285750">
              <a:buFont typeface="Wingdings" panose="05000000000000000000" pitchFamily="2" charset="2"/>
              <a:buChar char="ü"/>
            </a:pPr>
            <a:r>
              <a:rPr lang="zh-CN" altLang="en-US" sz="1400" dirty="0">
                <a:solidFill>
                  <a:srgbClr val="000000"/>
                </a:solidFill>
                <a:latin typeface="Helvetica" panose="020B0604020202020204" pitchFamily="34" charset="0"/>
              </a:rPr>
              <a:t>更新 </a:t>
            </a:r>
            <a:r>
              <a:rPr lang="en-US" altLang="zh-CN" sz="1400" dirty="0">
                <a:solidFill>
                  <a:srgbClr val="000000"/>
                </a:solidFill>
                <a:latin typeface="Helvetica" panose="020B0604020202020204" pitchFamily="34" charset="0"/>
              </a:rPr>
              <a:t>0 </a:t>
            </a:r>
            <a:r>
              <a:rPr lang="zh-CN" altLang="en-US" sz="1400" dirty="0">
                <a:solidFill>
                  <a:srgbClr val="000000"/>
                </a:solidFill>
                <a:latin typeface="Helvetica" panose="020B0604020202020204" pitchFamily="34" charset="0"/>
              </a:rPr>
              <a:t>至其邻接节点的距离；</a:t>
            </a:r>
          </a:p>
          <a:p>
            <a:pPr>
              <a:buFont typeface="Arial" panose="020B0604020202020204" pitchFamily="34" charset="0"/>
              <a:buChar char="•"/>
            </a:pPr>
            <a:r>
              <a:rPr lang="en-US" altLang="zh-CN" sz="1400" dirty="0" err="1">
                <a:solidFill>
                  <a:srgbClr val="000000"/>
                </a:solidFill>
                <a:latin typeface="Helvetica" panose="020B0604020202020204" pitchFamily="34" charset="0"/>
              </a:rPr>
              <a:t>distSet</a:t>
            </a:r>
            <a:r>
              <a:rPr lang="en-US" altLang="zh-CN" sz="1400" dirty="0">
                <a:solidFill>
                  <a:srgbClr val="000000"/>
                </a:solidFill>
                <a:latin typeface="Helvetica" panose="020B0604020202020204" pitchFamily="34" charset="0"/>
              </a:rPr>
              <a:t> = {</a:t>
            </a:r>
            <a:r>
              <a:rPr lang="en-US" altLang="zh-CN" sz="1400" b="1" dirty="0">
                <a:solidFill>
                  <a:srgbClr val="000000"/>
                </a:solidFill>
                <a:latin typeface="Helvetica" panose="020B0604020202020204" pitchFamily="34" charset="0"/>
              </a:rPr>
              <a:t>0</a:t>
            </a:r>
            <a:r>
              <a:rPr lang="en-US" altLang="zh-CN" sz="1400" dirty="0">
                <a:solidFill>
                  <a:srgbClr val="000000"/>
                </a:solidFill>
                <a:latin typeface="Helvetica" panose="020B0604020202020204" pitchFamily="34" charset="0"/>
              </a:rPr>
              <a:t>, </a:t>
            </a:r>
            <a:r>
              <a:rPr lang="en-US" altLang="zh-CN" sz="1400" b="1" dirty="0">
                <a:solidFill>
                  <a:srgbClr val="000000"/>
                </a:solidFill>
                <a:latin typeface="Helvetica" panose="020B0604020202020204" pitchFamily="34" charset="0"/>
              </a:rPr>
              <a:t>4</a:t>
            </a:r>
            <a:r>
              <a:rPr lang="en-US" altLang="zh-CN" sz="1400" dirty="0">
                <a:solidFill>
                  <a:srgbClr val="000000"/>
                </a:solidFill>
                <a:latin typeface="Helvetica" panose="020B0604020202020204" pitchFamily="34" charset="0"/>
              </a:rPr>
              <a:t>, INF, INF, INF, INF, INF, </a:t>
            </a:r>
            <a:r>
              <a:rPr lang="en-US" altLang="zh-CN" sz="1400" b="1" dirty="0">
                <a:solidFill>
                  <a:srgbClr val="000000"/>
                </a:solidFill>
                <a:latin typeface="Helvetica" panose="020B0604020202020204" pitchFamily="34" charset="0"/>
              </a:rPr>
              <a:t>8</a:t>
            </a:r>
            <a:r>
              <a:rPr lang="en-US" altLang="zh-CN" sz="1400" dirty="0">
                <a:solidFill>
                  <a:srgbClr val="000000"/>
                </a:solidFill>
                <a:latin typeface="Helvetica" panose="020B0604020202020204" pitchFamily="34" charset="0"/>
              </a:rPr>
              <a:t>, INF};</a:t>
            </a:r>
            <a:endParaRPr lang="en-US" altLang="zh-CN" sz="1400" b="0" i="0" dirty="0">
              <a:solidFill>
                <a:srgbClr val="000000"/>
              </a:solidFill>
              <a:effectLst/>
              <a:latin typeface="Helvetica" panose="020B0604020202020204" pitchFamily="34" charset="0"/>
            </a:endParaRPr>
          </a:p>
        </p:txBody>
      </p:sp>
      <p:pic>
        <p:nvPicPr>
          <p:cNvPr id="1026" name="Picture 2" descr="https://images0.cnblogs.com/blog/175043/201501/28163131878159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710" y="3132689"/>
            <a:ext cx="964098" cy="16751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mages0.cnblogs.com/blog/175043/201501/281635078621307.jpg"/>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2641779" y="3132689"/>
            <a:ext cx="1807684" cy="16751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mages0.cnblogs.com/blog/175043/201501/281637061284639.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1026" y="4958994"/>
            <a:ext cx="1533267" cy="1742349"/>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5282490" y="3703154"/>
            <a:ext cx="6741188" cy="954107"/>
          </a:xfrm>
          <a:prstGeom prst="rect">
            <a:avLst/>
          </a:prstGeom>
        </p:spPr>
        <p:txBody>
          <a:bodyPr wrap="square">
            <a:spAutoFit/>
          </a:bodyPr>
          <a:lstStyle/>
          <a:p>
            <a:pPr marL="285750" indent="-285750">
              <a:buFont typeface="Wingdings" panose="05000000000000000000" pitchFamily="2" charset="2"/>
              <a:buChar char="ü"/>
            </a:pPr>
            <a:r>
              <a:rPr lang="zh-CN" altLang="en-US" sz="1400" dirty="0">
                <a:solidFill>
                  <a:srgbClr val="000000"/>
                </a:solidFill>
                <a:latin typeface="Helvetica" panose="020B0604020202020204" pitchFamily="34" charset="0"/>
              </a:rPr>
              <a:t>选择不在 </a:t>
            </a:r>
            <a:r>
              <a:rPr lang="en-US" altLang="zh-CN" sz="1400" dirty="0" err="1">
                <a:solidFill>
                  <a:srgbClr val="000000"/>
                </a:solidFill>
                <a:latin typeface="Helvetica" panose="020B0604020202020204" pitchFamily="34" charset="0"/>
              </a:rPr>
              <a:t>sptSet</a:t>
            </a:r>
            <a:r>
              <a:rPr lang="en-US" altLang="zh-CN" sz="1400" dirty="0">
                <a:solidFill>
                  <a:srgbClr val="000000"/>
                </a:solidFill>
                <a:latin typeface="Helvetica" panose="020B0604020202020204" pitchFamily="34" charset="0"/>
              </a:rPr>
              <a:t> </a:t>
            </a:r>
            <a:r>
              <a:rPr lang="zh-CN" altLang="en-US" sz="1400" dirty="0">
                <a:solidFill>
                  <a:srgbClr val="000000"/>
                </a:solidFill>
                <a:latin typeface="Helvetica" panose="020B0604020202020204" pitchFamily="34" charset="0"/>
              </a:rPr>
              <a:t>中的 </a:t>
            </a:r>
            <a:r>
              <a:rPr lang="en-US" altLang="zh-CN" sz="1400" dirty="0">
                <a:solidFill>
                  <a:srgbClr val="000000"/>
                </a:solidFill>
                <a:latin typeface="Helvetica" panose="020B0604020202020204" pitchFamily="34" charset="0"/>
              </a:rPr>
              <a:t>Min Distance </a:t>
            </a:r>
            <a:r>
              <a:rPr lang="zh-CN" altLang="en-US" sz="1400" dirty="0">
                <a:solidFill>
                  <a:srgbClr val="000000"/>
                </a:solidFill>
                <a:latin typeface="Helvetica" panose="020B0604020202020204" pitchFamily="34" charset="0"/>
              </a:rPr>
              <a:t>的顶点，为顶点 </a:t>
            </a:r>
            <a:r>
              <a:rPr lang="en-US" altLang="zh-CN" sz="1400" dirty="0">
                <a:solidFill>
                  <a:srgbClr val="000000"/>
                </a:solidFill>
                <a:latin typeface="Helvetica" panose="020B0604020202020204" pitchFamily="34" charset="0"/>
              </a:rPr>
              <a:t>7</a:t>
            </a:r>
            <a:r>
              <a:rPr lang="zh-CN" altLang="en-US" sz="1400" dirty="0">
                <a:solidFill>
                  <a:srgbClr val="000000"/>
                </a:solidFill>
                <a:latin typeface="Helvetica" panose="020B0604020202020204" pitchFamily="34" charset="0"/>
              </a:rPr>
              <a:t>，则将 </a:t>
            </a:r>
            <a:r>
              <a:rPr lang="en-US" altLang="zh-CN" sz="1400" dirty="0">
                <a:solidFill>
                  <a:srgbClr val="000000"/>
                </a:solidFill>
                <a:latin typeface="Helvetica" panose="020B0604020202020204" pitchFamily="34" charset="0"/>
              </a:rPr>
              <a:t>7 </a:t>
            </a:r>
            <a:r>
              <a:rPr lang="zh-CN" altLang="en-US" sz="1400" dirty="0">
                <a:solidFill>
                  <a:srgbClr val="000000"/>
                </a:solidFill>
                <a:latin typeface="Helvetica" panose="020B0604020202020204" pitchFamily="34" charset="0"/>
              </a:rPr>
              <a:t>包含至 </a:t>
            </a:r>
            <a:r>
              <a:rPr lang="en-US" altLang="zh-CN" sz="1400" dirty="0" err="1">
                <a:solidFill>
                  <a:srgbClr val="000000"/>
                </a:solidFill>
                <a:latin typeface="Helvetica" panose="020B0604020202020204" pitchFamily="34" charset="0"/>
              </a:rPr>
              <a:t>sptSet</a:t>
            </a:r>
            <a:r>
              <a:rPr lang="zh-CN" altLang="en-US" sz="1400" dirty="0">
                <a:solidFill>
                  <a:srgbClr val="000000"/>
                </a:solidFill>
                <a:latin typeface="Helvetica" panose="020B0604020202020204" pitchFamily="34" charset="0"/>
              </a:rPr>
              <a:t>；</a:t>
            </a:r>
          </a:p>
          <a:p>
            <a:pPr>
              <a:buFont typeface="Arial" panose="020B0604020202020204" pitchFamily="34" charset="0"/>
              <a:buChar char="•"/>
            </a:pPr>
            <a:r>
              <a:rPr lang="en-US" altLang="zh-CN" sz="1400" dirty="0" err="1">
                <a:solidFill>
                  <a:srgbClr val="000000"/>
                </a:solidFill>
                <a:latin typeface="Helvetica" panose="020B0604020202020204" pitchFamily="34" charset="0"/>
              </a:rPr>
              <a:t>sptSet</a:t>
            </a:r>
            <a:r>
              <a:rPr lang="en-US" altLang="zh-CN" sz="1400" dirty="0">
                <a:solidFill>
                  <a:srgbClr val="000000"/>
                </a:solidFill>
                <a:latin typeface="Helvetica" panose="020B0604020202020204" pitchFamily="34" charset="0"/>
              </a:rPr>
              <a:t> = {</a:t>
            </a:r>
            <a:r>
              <a:rPr lang="en-US" altLang="zh-CN" sz="1400" b="1" dirty="0">
                <a:solidFill>
                  <a:srgbClr val="000000"/>
                </a:solidFill>
                <a:latin typeface="Helvetica" panose="020B0604020202020204" pitchFamily="34" charset="0"/>
              </a:rPr>
              <a:t>true</a:t>
            </a:r>
            <a:r>
              <a:rPr lang="en-US" altLang="zh-CN" sz="1400" dirty="0">
                <a:solidFill>
                  <a:srgbClr val="000000"/>
                </a:solidFill>
                <a:latin typeface="Helvetica" panose="020B0604020202020204" pitchFamily="34" charset="0"/>
              </a:rPr>
              <a:t>, </a:t>
            </a:r>
            <a:r>
              <a:rPr lang="en-US" altLang="zh-CN" sz="1400" b="1" dirty="0">
                <a:solidFill>
                  <a:srgbClr val="000000"/>
                </a:solidFill>
                <a:latin typeface="Helvetica" panose="020B0604020202020204" pitchFamily="34" charset="0"/>
              </a:rPr>
              <a:t>true</a:t>
            </a:r>
            <a:r>
              <a:rPr lang="en-US" altLang="zh-CN" sz="1400" dirty="0">
                <a:solidFill>
                  <a:srgbClr val="000000"/>
                </a:solidFill>
                <a:latin typeface="Helvetica" panose="020B0604020202020204" pitchFamily="34" charset="0"/>
              </a:rPr>
              <a:t>, false, false, false, false, false, </a:t>
            </a:r>
            <a:r>
              <a:rPr lang="en-US" altLang="zh-CN" sz="1400" b="1" dirty="0">
                <a:solidFill>
                  <a:srgbClr val="000000"/>
                </a:solidFill>
                <a:latin typeface="Helvetica" panose="020B0604020202020204" pitchFamily="34" charset="0"/>
              </a:rPr>
              <a:t>true</a:t>
            </a:r>
            <a:r>
              <a:rPr lang="en-US" altLang="zh-CN" sz="1400" dirty="0">
                <a:solidFill>
                  <a:srgbClr val="000000"/>
                </a:solidFill>
                <a:latin typeface="Helvetica" panose="020B0604020202020204" pitchFamily="34" charset="0"/>
              </a:rPr>
              <a:t>, false};</a:t>
            </a:r>
          </a:p>
          <a:p>
            <a:r>
              <a:rPr lang="zh-CN" altLang="en-US" sz="1400" dirty="0">
                <a:solidFill>
                  <a:srgbClr val="000000"/>
                </a:solidFill>
                <a:latin typeface="Helvetica" panose="020B0604020202020204" pitchFamily="34" charset="0"/>
              </a:rPr>
              <a:t>更新 </a:t>
            </a:r>
            <a:r>
              <a:rPr lang="en-US" altLang="zh-CN" sz="1400" dirty="0">
                <a:solidFill>
                  <a:srgbClr val="000000"/>
                </a:solidFill>
                <a:latin typeface="Helvetica" panose="020B0604020202020204" pitchFamily="34" charset="0"/>
              </a:rPr>
              <a:t>7 </a:t>
            </a:r>
            <a:r>
              <a:rPr lang="zh-CN" altLang="en-US" sz="1400" dirty="0">
                <a:solidFill>
                  <a:srgbClr val="000000"/>
                </a:solidFill>
                <a:latin typeface="Helvetica" panose="020B0604020202020204" pitchFamily="34" charset="0"/>
              </a:rPr>
              <a:t>至其邻接节点的距离；</a:t>
            </a:r>
          </a:p>
          <a:p>
            <a:pPr>
              <a:buFont typeface="Arial" panose="020B0604020202020204" pitchFamily="34" charset="0"/>
              <a:buChar char="•"/>
            </a:pPr>
            <a:r>
              <a:rPr lang="en-US" altLang="zh-CN" sz="1400" dirty="0" err="1">
                <a:solidFill>
                  <a:srgbClr val="000000"/>
                </a:solidFill>
                <a:latin typeface="Helvetica" panose="020B0604020202020204" pitchFamily="34" charset="0"/>
              </a:rPr>
              <a:t>distSet</a:t>
            </a:r>
            <a:r>
              <a:rPr lang="en-US" altLang="zh-CN" sz="1400" dirty="0">
                <a:solidFill>
                  <a:srgbClr val="000000"/>
                </a:solidFill>
                <a:latin typeface="Helvetica" panose="020B0604020202020204" pitchFamily="34" charset="0"/>
              </a:rPr>
              <a:t> = {</a:t>
            </a:r>
            <a:r>
              <a:rPr lang="en-US" altLang="zh-CN" sz="1400" b="1" dirty="0">
                <a:solidFill>
                  <a:srgbClr val="000000"/>
                </a:solidFill>
                <a:latin typeface="Helvetica" panose="020B0604020202020204" pitchFamily="34" charset="0"/>
              </a:rPr>
              <a:t>0</a:t>
            </a:r>
            <a:r>
              <a:rPr lang="en-US" altLang="zh-CN" sz="1400" dirty="0">
                <a:solidFill>
                  <a:srgbClr val="000000"/>
                </a:solidFill>
                <a:latin typeface="Helvetica" panose="020B0604020202020204" pitchFamily="34" charset="0"/>
              </a:rPr>
              <a:t>, </a:t>
            </a:r>
            <a:r>
              <a:rPr lang="en-US" altLang="zh-CN" sz="1400" b="1" dirty="0">
                <a:solidFill>
                  <a:srgbClr val="000000"/>
                </a:solidFill>
                <a:latin typeface="Helvetica" panose="020B0604020202020204" pitchFamily="34" charset="0"/>
              </a:rPr>
              <a:t>4</a:t>
            </a:r>
            <a:r>
              <a:rPr lang="en-US" altLang="zh-CN" sz="1400" dirty="0">
                <a:solidFill>
                  <a:srgbClr val="000000"/>
                </a:solidFill>
                <a:latin typeface="Helvetica" panose="020B0604020202020204" pitchFamily="34" charset="0"/>
              </a:rPr>
              <a:t>, </a:t>
            </a:r>
            <a:r>
              <a:rPr lang="en-US" altLang="zh-CN" sz="1400" b="1" dirty="0">
                <a:solidFill>
                  <a:srgbClr val="000000"/>
                </a:solidFill>
                <a:latin typeface="Helvetica" panose="020B0604020202020204" pitchFamily="34" charset="0"/>
              </a:rPr>
              <a:t>12</a:t>
            </a:r>
            <a:r>
              <a:rPr lang="en-US" altLang="zh-CN" sz="1400" dirty="0">
                <a:solidFill>
                  <a:srgbClr val="000000"/>
                </a:solidFill>
                <a:latin typeface="Helvetica" panose="020B0604020202020204" pitchFamily="34" charset="0"/>
              </a:rPr>
              <a:t>, INF, INF, INF, </a:t>
            </a:r>
            <a:r>
              <a:rPr lang="en-US" altLang="zh-CN" sz="1400" b="1" dirty="0">
                <a:solidFill>
                  <a:srgbClr val="000000"/>
                </a:solidFill>
                <a:latin typeface="Helvetica" panose="020B0604020202020204" pitchFamily="34" charset="0"/>
              </a:rPr>
              <a:t>9</a:t>
            </a:r>
            <a:r>
              <a:rPr lang="en-US" altLang="zh-CN" sz="1400" dirty="0">
                <a:solidFill>
                  <a:srgbClr val="000000"/>
                </a:solidFill>
                <a:latin typeface="Helvetica" panose="020B0604020202020204" pitchFamily="34" charset="0"/>
              </a:rPr>
              <a:t>, </a:t>
            </a:r>
            <a:r>
              <a:rPr lang="en-US" altLang="zh-CN" sz="1400" b="1" dirty="0">
                <a:solidFill>
                  <a:srgbClr val="000000"/>
                </a:solidFill>
                <a:latin typeface="Helvetica" panose="020B0604020202020204" pitchFamily="34" charset="0"/>
              </a:rPr>
              <a:t>8</a:t>
            </a:r>
            <a:r>
              <a:rPr lang="en-US" altLang="zh-CN" sz="1400" dirty="0">
                <a:solidFill>
                  <a:srgbClr val="000000"/>
                </a:solidFill>
                <a:latin typeface="Helvetica" panose="020B0604020202020204" pitchFamily="34" charset="0"/>
              </a:rPr>
              <a:t>, </a:t>
            </a:r>
            <a:r>
              <a:rPr lang="en-US" altLang="zh-CN" sz="1400" b="1" dirty="0">
                <a:solidFill>
                  <a:srgbClr val="000000"/>
                </a:solidFill>
                <a:latin typeface="Helvetica" panose="020B0604020202020204" pitchFamily="34" charset="0"/>
              </a:rPr>
              <a:t>15</a:t>
            </a:r>
            <a:r>
              <a:rPr lang="en-US" altLang="zh-CN" sz="1400" dirty="0">
                <a:solidFill>
                  <a:srgbClr val="000000"/>
                </a:solidFill>
                <a:latin typeface="Helvetica" panose="020B0604020202020204" pitchFamily="34" charset="0"/>
              </a:rPr>
              <a:t>};</a:t>
            </a:r>
            <a:endParaRPr lang="en-US" altLang="zh-CN" sz="1400" b="0" i="0" dirty="0">
              <a:solidFill>
                <a:srgbClr val="000000"/>
              </a:solidFill>
              <a:effectLst/>
              <a:latin typeface="Helvetica" panose="020B0604020202020204" pitchFamily="34" charset="0"/>
            </a:endParaRPr>
          </a:p>
        </p:txBody>
      </p:sp>
      <p:sp>
        <p:nvSpPr>
          <p:cNvPr id="8" name="右箭头 7"/>
          <p:cNvSpPr/>
          <p:nvPr/>
        </p:nvSpPr>
        <p:spPr>
          <a:xfrm>
            <a:off x="1922106" y="3834882"/>
            <a:ext cx="550506" cy="2799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a:off x="2366526" y="5701053"/>
            <a:ext cx="550506" cy="2799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32" name="Picture 8" descr="https://images0.cnblogs.com/blog/175043/201501/281638430509082.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8566" y="4958994"/>
            <a:ext cx="1891747" cy="1753019"/>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5290434" y="4703458"/>
            <a:ext cx="6699426" cy="954107"/>
          </a:xfrm>
          <a:prstGeom prst="rect">
            <a:avLst/>
          </a:prstGeom>
        </p:spPr>
        <p:txBody>
          <a:bodyPr wrap="square">
            <a:spAutoFit/>
          </a:bodyPr>
          <a:lstStyle/>
          <a:p>
            <a:pPr marL="285750" indent="-285750">
              <a:buFont typeface="Wingdings" panose="05000000000000000000" pitchFamily="2" charset="2"/>
              <a:buChar char="ü"/>
            </a:pPr>
            <a:r>
              <a:rPr lang="zh-CN" altLang="en-US" sz="1400" dirty="0">
                <a:solidFill>
                  <a:srgbClr val="000000"/>
                </a:solidFill>
                <a:latin typeface="Helvetica" panose="020B0604020202020204" pitchFamily="34" charset="0"/>
              </a:rPr>
              <a:t>选择不在 </a:t>
            </a:r>
            <a:r>
              <a:rPr lang="en-US" altLang="zh-CN" sz="1400" dirty="0" err="1">
                <a:solidFill>
                  <a:srgbClr val="000000"/>
                </a:solidFill>
                <a:latin typeface="Helvetica" panose="020B0604020202020204" pitchFamily="34" charset="0"/>
              </a:rPr>
              <a:t>sptSet</a:t>
            </a:r>
            <a:r>
              <a:rPr lang="en-US" altLang="zh-CN" sz="1400" dirty="0">
                <a:solidFill>
                  <a:srgbClr val="000000"/>
                </a:solidFill>
                <a:latin typeface="Helvetica" panose="020B0604020202020204" pitchFamily="34" charset="0"/>
              </a:rPr>
              <a:t> </a:t>
            </a:r>
            <a:r>
              <a:rPr lang="zh-CN" altLang="en-US" sz="1400" dirty="0">
                <a:solidFill>
                  <a:srgbClr val="000000"/>
                </a:solidFill>
                <a:latin typeface="Helvetica" panose="020B0604020202020204" pitchFamily="34" charset="0"/>
              </a:rPr>
              <a:t>中的 </a:t>
            </a:r>
            <a:r>
              <a:rPr lang="en-US" altLang="zh-CN" sz="1400" dirty="0">
                <a:solidFill>
                  <a:srgbClr val="000000"/>
                </a:solidFill>
                <a:latin typeface="Helvetica" panose="020B0604020202020204" pitchFamily="34" charset="0"/>
              </a:rPr>
              <a:t>Min Distance </a:t>
            </a:r>
            <a:r>
              <a:rPr lang="zh-CN" altLang="en-US" sz="1400" dirty="0">
                <a:solidFill>
                  <a:srgbClr val="000000"/>
                </a:solidFill>
                <a:latin typeface="Helvetica" panose="020B0604020202020204" pitchFamily="34" charset="0"/>
              </a:rPr>
              <a:t>的顶点，为顶点 </a:t>
            </a:r>
            <a:r>
              <a:rPr lang="en-US" altLang="zh-CN" sz="1400" dirty="0">
                <a:solidFill>
                  <a:srgbClr val="000000"/>
                </a:solidFill>
                <a:latin typeface="Helvetica" panose="020B0604020202020204" pitchFamily="34" charset="0"/>
              </a:rPr>
              <a:t>6</a:t>
            </a:r>
            <a:r>
              <a:rPr lang="zh-CN" altLang="en-US" sz="1400" dirty="0">
                <a:solidFill>
                  <a:srgbClr val="000000"/>
                </a:solidFill>
                <a:latin typeface="Helvetica" panose="020B0604020202020204" pitchFamily="34" charset="0"/>
              </a:rPr>
              <a:t>，则将 </a:t>
            </a:r>
            <a:r>
              <a:rPr lang="en-US" altLang="zh-CN" sz="1400" dirty="0">
                <a:solidFill>
                  <a:srgbClr val="000000"/>
                </a:solidFill>
                <a:latin typeface="Helvetica" panose="020B0604020202020204" pitchFamily="34" charset="0"/>
              </a:rPr>
              <a:t>6 </a:t>
            </a:r>
            <a:r>
              <a:rPr lang="zh-CN" altLang="en-US" sz="1400" dirty="0">
                <a:solidFill>
                  <a:srgbClr val="000000"/>
                </a:solidFill>
                <a:latin typeface="Helvetica" panose="020B0604020202020204" pitchFamily="34" charset="0"/>
              </a:rPr>
              <a:t>包含至 </a:t>
            </a:r>
            <a:r>
              <a:rPr lang="en-US" altLang="zh-CN" sz="1400" dirty="0" err="1">
                <a:solidFill>
                  <a:srgbClr val="000000"/>
                </a:solidFill>
                <a:latin typeface="Helvetica" panose="020B0604020202020204" pitchFamily="34" charset="0"/>
              </a:rPr>
              <a:t>sptSet</a:t>
            </a:r>
            <a:r>
              <a:rPr lang="zh-CN" altLang="en-US" sz="1400" dirty="0">
                <a:solidFill>
                  <a:srgbClr val="000000"/>
                </a:solidFill>
                <a:latin typeface="Helvetica" panose="020B0604020202020204" pitchFamily="34" charset="0"/>
              </a:rPr>
              <a:t>；</a:t>
            </a:r>
          </a:p>
          <a:p>
            <a:pPr>
              <a:buFont typeface="Arial" panose="020B0604020202020204" pitchFamily="34" charset="0"/>
              <a:buChar char="•"/>
            </a:pPr>
            <a:r>
              <a:rPr lang="en-US" altLang="zh-CN" sz="1400" dirty="0" err="1">
                <a:solidFill>
                  <a:srgbClr val="000000"/>
                </a:solidFill>
                <a:latin typeface="Helvetica" panose="020B0604020202020204" pitchFamily="34" charset="0"/>
              </a:rPr>
              <a:t>sptSet</a:t>
            </a:r>
            <a:r>
              <a:rPr lang="en-US" altLang="zh-CN" sz="1400" dirty="0">
                <a:solidFill>
                  <a:srgbClr val="000000"/>
                </a:solidFill>
                <a:latin typeface="Helvetica" panose="020B0604020202020204" pitchFamily="34" charset="0"/>
              </a:rPr>
              <a:t> = {</a:t>
            </a:r>
            <a:r>
              <a:rPr lang="en-US" altLang="zh-CN" sz="1400" b="1" dirty="0">
                <a:solidFill>
                  <a:srgbClr val="000000"/>
                </a:solidFill>
                <a:latin typeface="Helvetica" panose="020B0604020202020204" pitchFamily="34" charset="0"/>
              </a:rPr>
              <a:t>true</a:t>
            </a:r>
            <a:r>
              <a:rPr lang="en-US" altLang="zh-CN" sz="1400" dirty="0">
                <a:solidFill>
                  <a:srgbClr val="000000"/>
                </a:solidFill>
                <a:latin typeface="Helvetica" panose="020B0604020202020204" pitchFamily="34" charset="0"/>
              </a:rPr>
              <a:t>, </a:t>
            </a:r>
            <a:r>
              <a:rPr lang="en-US" altLang="zh-CN" sz="1400" b="1" dirty="0">
                <a:solidFill>
                  <a:srgbClr val="000000"/>
                </a:solidFill>
                <a:latin typeface="Helvetica" panose="020B0604020202020204" pitchFamily="34" charset="0"/>
              </a:rPr>
              <a:t>true</a:t>
            </a:r>
            <a:r>
              <a:rPr lang="en-US" altLang="zh-CN" sz="1400" dirty="0">
                <a:solidFill>
                  <a:srgbClr val="000000"/>
                </a:solidFill>
                <a:latin typeface="Helvetica" panose="020B0604020202020204" pitchFamily="34" charset="0"/>
              </a:rPr>
              <a:t>, false, false, false, false, </a:t>
            </a:r>
            <a:r>
              <a:rPr lang="en-US" altLang="zh-CN" sz="1400" b="1" dirty="0">
                <a:solidFill>
                  <a:srgbClr val="000000"/>
                </a:solidFill>
                <a:latin typeface="Helvetica" panose="020B0604020202020204" pitchFamily="34" charset="0"/>
              </a:rPr>
              <a:t>true</a:t>
            </a:r>
            <a:r>
              <a:rPr lang="en-US" altLang="zh-CN" sz="1400" dirty="0">
                <a:solidFill>
                  <a:srgbClr val="000000"/>
                </a:solidFill>
                <a:latin typeface="Helvetica" panose="020B0604020202020204" pitchFamily="34" charset="0"/>
              </a:rPr>
              <a:t>, </a:t>
            </a:r>
            <a:r>
              <a:rPr lang="en-US" altLang="zh-CN" sz="1400" b="1" dirty="0">
                <a:solidFill>
                  <a:srgbClr val="000000"/>
                </a:solidFill>
                <a:latin typeface="Helvetica" panose="020B0604020202020204" pitchFamily="34" charset="0"/>
              </a:rPr>
              <a:t>true</a:t>
            </a:r>
            <a:r>
              <a:rPr lang="en-US" altLang="zh-CN" sz="1400" dirty="0">
                <a:solidFill>
                  <a:srgbClr val="000000"/>
                </a:solidFill>
                <a:latin typeface="Helvetica" panose="020B0604020202020204" pitchFamily="34" charset="0"/>
              </a:rPr>
              <a:t>, false};</a:t>
            </a:r>
          </a:p>
          <a:p>
            <a:r>
              <a:rPr lang="zh-CN" altLang="en-US" sz="1400" dirty="0">
                <a:solidFill>
                  <a:srgbClr val="000000"/>
                </a:solidFill>
                <a:latin typeface="Helvetica" panose="020B0604020202020204" pitchFamily="34" charset="0"/>
              </a:rPr>
              <a:t>更新 </a:t>
            </a:r>
            <a:r>
              <a:rPr lang="en-US" altLang="zh-CN" sz="1400" dirty="0">
                <a:solidFill>
                  <a:srgbClr val="000000"/>
                </a:solidFill>
                <a:latin typeface="Helvetica" panose="020B0604020202020204" pitchFamily="34" charset="0"/>
              </a:rPr>
              <a:t>6 </a:t>
            </a:r>
            <a:r>
              <a:rPr lang="zh-CN" altLang="en-US" sz="1400" dirty="0">
                <a:solidFill>
                  <a:srgbClr val="000000"/>
                </a:solidFill>
                <a:latin typeface="Helvetica" panose="020B0604020202020204" pitchFamily="34" charset="0"/>
              </a:rPr>
              <a:t>至其邻接节点的距离；</a:t>
            </a:r>
          </a:p>
          <a:p>
            <a:pPr>
              <a:buFont typeface="Arial" panose="020B0604020202020204" pitchFamily="34" charset="0"/>
              <a:buChar char="•"/>
            </a:pPr>
            <a:r>
              <a:rPr lang="en-US" altLang="zh-CN" sz="1400" dirty="0" err="1">
                <a:solidFill>
                  <a:srgbClr val="000000"/>
                </a:solidFill>
                <a:latin typeface="Helvetica" panose="020B0604020202020204" pitchFamily="34" charset="0"/>
              </a:rPr>
              <a:t>distSet</a:t>
            </a:r>
            <a:r>
              <a:rPr lang="en-US" altLang="zh-CN" sz="1400" dirty="0">
                <a:solidFill>
                  <a:srgbClr val="000000"/>
                </a:solidFill>
                <a:latin typeface="Helvetica" panose="020B0604020202020204" pitchFamily="34" charset="0"/>
              </a:rPr>
              <a:t> = {</a:t>
            </a:r>
            <a:r>
              <a:rPr lang="en-US" altLang="zh-CN" sz="1400" b="1" dirty="0">
                <a:solidFill>
                  <a:srgbClr val="000000"/>
                </a:solidFill>
                <a:latin typeface="Helvetica" panose="020B0604020202020204" pitchFamily="34" charset="0"/>
              </a:rPr>
              <a:t>0</a:t>
            </a:r>
            <a:r>
              <a:rPr lang="en-US" altLang="zh-CN" sz="1400" dirty="0">
                <a:solidFill>
                  <a:srgbClr val="000000"/>
                </a:solidFill>
                <a:latin typeface="Helvetica" panose="020B0604020202020204" pitchFamily="34" charset="0"/>
              </a:rPr>
              <a:t>, </a:t>
            </a:r>
            <a:r>
              <a:rPr lang="en-US" altLang="zh-CN" sz="1400" b="1" dirty="0">
                <a:solidFill>
                  <a:srgbClr val="000000"/>
                </a:solidFill>
                <a:latin typeface="Helvetica" panose="020B0604020202020204" pitchFamily="34" charset="0"/>
              </a:rPr>
              <a:t>4</a:t>
            </a:r>
            <a:r>
              <a:rPr lang="en-US" altLang="zh-CN" sz="1400" dirty="0">
                <a:solidFill>
                  <a:srgbClr val="000000"/>
                </a:solidFill>
                <a:latin typeface="Helvetica" panose="020B0604020202020204" pitchFamily="34" charset="0"/>
              </a:rPr>
              <a:t>, </a:t>
            </a:r>
            <a:r>
              <a:rPr lang="en-US" altLang="zh-CN" sz="1400" b="1" dirty="0">
                <a:solidFill>
                  <a:srgbClr val="000000"/>
                </a:solidFill>
                <a:latin typeface="Helvetica" panose="020B0604020202020204" pitchFamily="34" charset="0"/>
              </a:rPr>
              <a:t>12</a:t>
            </a:r>
            <a:r>
              <a:rPr lang="en-US" altLang="zh-CN" sz="1400" dirty="0">
                <a:solidFill>
                  <a:srgbClr val="000000"/>
                </a:solidFill>
                <a:latin typeface="Helvetica" panose="020B0604020202020204" pitchFamily="34" charset="0"/>
              </a:rPr>
              <a:t>, INF, INF, </a:t>
            </a:r>
            <a:r>
              <a:rPr lang="en-US" altLang="zh-CN" sz="1400" b="1" dirty="0">
                <a:solidFill>
                  <a:srgbClr val="000000"/>
                </a:solidFill>
                <a:latin typeface="Helvetica" panose="020B0604020202020204" pitchFamily="34" charset="0"/>
              </a:rPr>
              <a:t>11</a:t>
            </a:r>
            <a:r>
              <a:rPr lang="en-US" altLang="zh-CN" sz="1400" dirty="0">
                <a:solidFill>
                  <a:srgbClr val="000000"/>
                </a:solidFill>
                <a:latin typeface="Helvetica" panose="020B0604020202020204" pitchFamily="34" charset="0"/>
              </a:rPr>
              <a:t>, </a:t>
            </a:r>
            <a:r>
              <a:rPr lang="en-US" altLang="zh-CN" sz="1400" b="1" dirty="0">
                <a:solidFill>
                  <a:srgbClr val="000000"/>
                </a:solidFill>
                <a:latin typeface="Helvetica" panose="020B0604020202020204" pitchFamily="34" charset="0"/>
              </a:rPr>
              <a:t>9</a:t>
            </a:r>
            <a:r>
              <a:rPr lang="en-US" altLang="zh-CN" sz="1400" dirty="0">
                <a:solidFill>
                  <a:srgbClr val="000000"/>
                </a:solidFill>
                <a:latin typeface="Helvetica" panose="020B0604020202020204" pitchFamily="34" charset="0"/>
              </a:rPr>
              <a:t>, </a:t>
            </a:r>
            <a:r>
              <a:rPr lang="en-US" altLang="zh-CN" sz="1400" b="1" dirty="0">
                <a:solidFill>
                  <a:srgbClr val="000000"/>
                </a:solidFill>
                <a:latin typeface="Helvetica" panose="020B0604020202020204" pitchFamily="34" charset="0"/>
              </a:rPr>
              <a:t>8</a:t>
            </a:r>
            <a:r>
              <a:rPr lang="en-US" altLang="zh-CN" sz="1400" dirty="0">
                <a:solidFill>
                  <a:srgbClr val="000000"/>
                </a:solidFill>
                <a:latin typeface="Helvetica" panose="020B0604020202020204" pitchFamily="34" charset="0"/>
              </a:rPr>
              <a:t>, </a:t>
            </a:r>
            <a:r>
              <a:rPr lang="en-US" altLang="zh-CN" sz="1400" b="1" dirty="0">
                <a:solidFill>
                  <a:srgbClr val="000000"/>
                </a:solidFill>
                <a:latin typeface="Helvetica" panose="020B0604020202020204" pitchFamily="34" charset="0"/>
              </a:rPr>
              <a:t>15</a:t>
            </a:r>
            <a:r>
              <a:rPr lang="en-US" altLang="zh-CN" sz="1400" dirty="0">
                <a:solidFill>
                  <a:srgbClr val="000000"/>
                </a:solidFill>
                <a:latin typeface="Helvetica" panose="020B0604020202020204" pitchFamily="34" charset="0"/>
              </a:rPr>
              <a:t>};</a:t>
            </a:r>
            <a:endParaRPr lang="en-US" altLang="zh-CN" sz="1400" b="0" i="0" dirty="0">
              <a:solidFill>
                <a:srgbClr val="000000"/>
              </a:solidFill>
              <a:effectLst/>
              <a:latin typeface="Helvetica" panose="020B0604020202020204" pitchFamily="34" charset="0"/>
            </a:endParaRPr>
          </a:p>
        </p:txBody>
      </p:sp>
      <p:sp>
        <p:nvSpPr>
          <p:cNvPr id="10" name="矩形 9"/>
          <p:cNvSpPr/>
          <p:nvPr/>
        </p:nvSpPr>
        <p:spPr>
          <a:xfrm>
            <a:off x="5346430" y="5687477"/>
            <a:ext cx="6901566" cy="738664"/>
          </a:xfrm>
          <a:prstGeom prst="rect">
            <a:avLst/>
          </a:prstGeom>
        </p:spPr>
        <p:txBody>
          <a:bodyPr wrap="square">
            <a:spAutoFit/>
          </a:bodyPr>
          <a:lstStyle/>
          <a:p>
            <a:pPr marL="285750" indent="-285750">
              <a:buFont typeface="Wingdings" panose="05000000000000000000" pitchFamily="2" charset="2"/>
              <a:buChar char="ü"/>
            </a:pPr>
            <a:r>
              <a:rPr lang="zh-CN" altLang="en-US" sz="1400" dirty="0">
                <a:solidFill>
                  <a:srgbClr val="000000"/>
                </a:solidFill>
                <a:latin typeface="Helvetica" panose="020B0604020202020204" pitchFamily="34" charset="0"/>
              </a:rPr>
              <a:t>以此类推，直到遍历结束。</a:t>
            </a:r>
          </a:p>
          <a:p>
            <a:pPr>
              <a:buFont typeface="Arial" panose="020B0604020202020204" pitchFamily="34" charset="0"/>
              <a:buChar char="•"/>
            </a:pPr>
            <a:r>
              <a:rPr lang="en-US" altLang="zh-CN" sz="1400" dirty="0" err="1">
                <a:solidFill>
                  <a:srgbClr val="000000"/>
                </a:solidFill>
                <a:latin typeface="Helvetica" panose="020B0604020202020204" pitchFamily="34" charset="0"/>
              </a:rPr>
              <a:t>sptSet</a:t>
            </a:r>
            <a:r>
              <a:rPr lang="en-US" altLang="zh-CN" sz="1400" dirty="0">
                <a:solidFill>
                  <a:srgbClr val="000000"/>
                </a:solidFill>
                <a:latin typeface="Helvetica" panose="020B0604020202020204" pitchFamily="34" charset="0"/>
              </a:rPr>
              <a:t> = {</a:t>
            </a:r>
            <a:r>
              <a:rPr lang="en-US" altLang="zh-CN" sz="1400" b="1" dirty="0">
                <a:solidFill>
                  <a:srgbClr val="000000"/>
                </a:solidFill>
                <a:latin typeface="Helvetica" panose="020B0604020202020204" pitchFamily="34" charset="0"/>
              </a:rPr>
              <a:t>true</a:t>
            </a:r>
            <a:r>
              <a:rPr lang="en-US" altLang="zh-CN" sz="1400" dirty="0">
                <a:solidFill>
                  <a:srgbClr val="000000"/>
                </a:solidFill>
                <a:latin typeface="Helvetica" panose="020B0604020202020204" pitchFamily="34" charset="0"/>
              </a:rPr>
              <a:t>, </a:t>
            </a:r>
            <a:r>
              <a:rPr lang="en-US" altLang="zh-CN" sz="1400" b="1" dirty="0">
                <a:solidFill>
                  <a:srgbClr val="000000"/>
                </a:solidFill>
                <a:latin typeface="Helvetica" panose="020B0604020202020204" pitchFamily="34" charset="0"/>
              </a:rPr>
              <a:t>true</a:t>
            </a:r>
            <a:r>
              <a:rPr lang="en-US" altLang="zh-CN" sz="1400" dirty="0">
                <a:solidFill>
                  <a:srgbClr val="000000"/>
                </a:solidFill>
                <a:latin typeface="Helvetica" panose="020B0604020202020204" pitchFamily="34" charset="0"/>
              </a:rPr>
              <a:t>, </a:t>
            </a:r>
            <a:r>
              <a:rPr lang="en-US" altLang="zh-CN" sz="1400" b="1" dirty="0">
                <a:solidFill>
                  <a:srgbClr val="000000"/>
                </a:solidFill>
                <a:latin typeface="Helvetica" panose="020B0604020202020204" pitchFamily="34" charset="0"/>
              </a:rPr>
              <a:t>true</a:t>
            </a:r>
            <a:r>
              <a:rPr lang="en-US" altLang="zh-CN" sz="1400" dirty="0">
                <a:solidFill>
                  <a:srgbClr val="000000"/>
                </a:solidFill>
                <a:latin typeface="Helvetica" panose="020B0604020202020204" pitchFamily="34" charset="0"/>
              </a:rPr>
              <a:t>, </a:t>
            </a:r>
            <a:r>
              <a:rPr lang="en-US" altLang="zh-CN" sz="1400" b="1" dirty="0">
                <a:solidFill>
                  <a:srgbClr val="000000"/>
                </a:solidFill>
                <a:latin typeface="Helvetica" panose="020B0604020202020204" pitchFamily="34" charset="0"/>
              </a:rPr>
              <a:t>true</a:t>
            </a:r>
            <a:r>
              <a:rPr lang="en-US" altLang="zh-CN" sz="1400" dirty="0">
                <a:solidFill>
                  <a:srgbClr val="000000"/>
                </a:solidFill>
                <a:latin typeface="Helvetica" panose="020B0604020202020204" pitchFamily="34" charset="0"/>
              </a:rPr>
              <a:t>, </a:t>
            </a:r>
            <a:r>
              <a:rPr lang="en-US" altLang="zh-CN" sz="1400" b="1" dirty="0">
                <a:solidFill>
                  <a:srgbClr val="000000"/>
                </a:solidFill>
                <a:latin typeface="Helvetica" panose="020B0604020202020204" pitchFamily="34" charset="0"/>
              </a:rPr>
              <a:t>true</a:t>
            </a:r>
            <a:r>
              <a:rPr lang="en-US" altLang="zh-CN" sz="1400" dirty="0">
                <a:solidFill>
                  <a:srgbClr val="000000"/>
                </a:solidFill>
                <a:latin typeface="Helvetica" panose="020B0604020202020204" pitchFamily="34" charset="0"/>
              </a:rPr>
              <a:t>, </a:t>
            </a:r>
            <a:r>
              <a:rPr lang="en-US" altLang="zh-CN" sz="1400" b="1" dirty="0">
                <a:solidFill>
                  <a:srgbClr val="000000"/>
                </a:solidFill>
                <a:latin typeface="Helvetica" panose="020B0604020202020204" pitchFamily="34" charset="0"/>
              </a:rPr>
              <a:t>true</a:t>
            </a:r>
            <a:r>
              <a:rPr lang="en-US" altLang="zh-CN" sz="1400" dirty="0">
                <a:solidFill>
                  <a:srgbClr val="000000"/>
                </a:solidFill>
                <a:latin typeface="Helvetica" panose="020B0604020202020204" pitchFamily="34" charset="0"/>
              </a:rPr>
              <a:t>, </a:t>
            </a:r>
            <a:r>
              <a:rPr lang="en-US" altLang="zh-CN" sz="1400" b="1" dirty="0">
                <a:solidFill>
                  <a:srgbClr val="000000"/>
                </a:solidFill>
                <a:latin typeface="Helvetica" panose="020B0604020202020204" pitchFamily="34" charset="0"/>
              </a:rPr>
              <a:t>true</a:t>
            </a:r>
            <a:r>
              <a:rPr lang="en-US" altLang="zh-CN" sz="1400" dirty="0">
                <a:solidFill>
                  <a:srgbClr val="000000"/>
                </a:solidFill>
                <a:latin typeface="Helvetica" panose="020B0604020202020204" pitchFamily="34" charset="0"/>
              </a:rPr>
              <a:t>, </a:t>
            </a:r>
            <a:r>
              <a:rPr lang="en-US" altLang="zh-CN" sz="1400" b="1" dirty="0">
                <a:solidFill>
                  <a:srgbClr val="000000"/>
                </a:solidFill>
                <a:latin typeface="Helvetica" panose="020B0604020202020204" pitchFamily="34" charset="0"/>
              </a:rPr>
              <a:t>true</a:t>
            </a:r>
            <a:r>
              <a:rPr lang="en-US" altLang="zh-CN" sz="1400" dirty="0">
                <a:solidFill>
                  <a:srgbClr val="000000"/>
                </a:solidFill>
                <a:latin typeface="Helvetica" panose="020B0604020202020204" pitchFamily="34" charset="0"/>
              </a:rPr>
              <a:t>, </a:t>
            </a:r>
            <a:r>
              <a:rPr lang="en-US" altLang="zh-CN" sz="1400" b="1" dirty="0">
                <a:solidFill>
                  <a:srgbClr val="000000"/>
                </a:solidFill>
                <a:latin typeface="Helvetica" panose="020B0604020202020204" pitchFamily="34" charset="0"/>
              </a:rPr>
              <a:t>true</a:t>
            </a:r>
            <a:r>
              <a:rPr lang="en-US" altLang="zh-CN" sz="1400" dirty="0">
                <a:solidFill>
                  <a:srgbClr val="000000"/>
                </a:solidFill>
                <a:latin typeface="Helvetica" panose="020B0604020202020204" pitchFamily="34" charset="0"/>
              </a:rPr>
              <a:t>};</a:t>
            </a:r>
          </a:p>
          <a:p>
            <a:pPr>
              <a:buFont typeface="Arial" panose="020B0604020202020204" pitchFamily="34" charset="0"/>
              <a:buChar char="•"/>
            </a:pPr>
            <a:r>
              <a:rPr lang="en-US" altLang="zh-CN" sz="1400" dirty="0" err="1">
                <a:solidFill>
                  <a:srgbClr val="000000"/>
                </a:solidFill>
                <a:latin typeface="Helvetica" panose="020B0604020202020204" pitchFamily="34" charset="0"/>
              </a:rPr>
              <a:t>distSet</a:t>
            </a:r>
            <a:r>
              <a:rPr lang="en-US" altLang="zh-CN" sz="1400" dirty="0">
                <a:solidFill>
                  <a:srgbClr val="000000"/>
                </a:solidFill>
                <a:latin typeface="Helvetica" panose="020B0604020202020204" pitchFamily="34" charset="0"/>
              </a:rPr>
              <a:t> = {</a:t>
            </a:r>
            <a:r>
              <a:rPr lang="en-US" altLang="zh-CN" sz="1400" b="1" dirty="0">
                <a:solidFill>
                  <a:srgbClr val="000000"/>
                </a:solidFill>
                <a:latin typeface="Helvetica" panose="020B0604020202020204" pitchFamily="34" charset="0"/>
              </a:rPr>
              <a:t>0</a:t>
            </a:r>
            <a:r>
              <a:rPr lang="en-US" altLang="zh-CN" sz="1400" dirty="0">
                <a:solidFill>
                  <a:srgbClr val="000000"/>
                </a:solidFill>
                <a:latin typeface="Helvetica" panose="020B0604020202020204" pitchFamily="34" charset="0"/>
              </a:rPr>
              <a:t>, </a:t>
            </a:r>
            <a:r>
              <a:rPr lang="en-US" altLang="zh-CN" sz="1400" b="1" dirty="0">
                <a:solidFill>
                  <a:srgbClr val="000000"/>
                </a:solidFill>
                <a:latin typeface="Helvetica" panose="020B0604020202020204" pitchFamily="34" charset="0"/>
              </a:rPr>
              <a:t>4</a:t>
            </a:r>
            <a:r>
              <a:rPr lang="en-US" altLang="zh-CN" sz="1400" dirty="0">
                <a:solidFill>
                  <a:srgbClr val="000000"/>
                </a:solidFill>
                <a:latin typeface="Helvetica" panose="020B0604020202020204" pitchFamily="34" charset="0"/>
              </a:rPr>
              <a:t>, </a:t>
            </a:r>
            <a:r>
              <a:rPr lang="en-US" altLang="zh-CN" sz="1400" b="1" dirty="0">
                <a:solidFill>
                  <a:srgbClr val="000000"/>
                </a:solidFill>
                <a:latin typeface="Helvetica" panose="020B0604020202020204" pitchFamily="34" charset="0"/>
              </a:rPr>
              <a:t>12</a:t>
            </a:r>
            <a:r>
              <a:rPr lang="en-US" altLang="zh-CN" sz="1400" dirty="0">
                <a:solidFill>
                  <a:srgbClr val="000000"/>
                </a:solidFill>
                <a:latin typeface="Helvetica" panose="020B0604020202020204" pitchFamily="34" charset="0"/>
              </a:rPr>
              <a:t>, </a:t>
            </a:r>
            <a:r>
              <a:rPr lang="en-US" altLang="zh-CN" sz="1400" b="1" dirty="0">
                <a:solidFill>
                  <a:srgbClr val="000000"/>
                </a:solidFill>
                <a:latin typeface="Helvetica" panose="020B0604020202020204" pitchFamily="34" charset="0"/>
              </a:rPr>
              <a:t>19</a:t>
            </a:r>
            <a:r>
              <a:rPr lang="en-US" altLang="zh-CN" sz="1400" dirty="0">
                <a:solidFill>
                  <a:srgbClr val="000000"/>
                </a:solidFill>
                <a:latin typeface="Helvetica" panose="020B0604020202020204" pitchFamily="34" charset="0"/>
              </a:rPr>
              <a:t>, </a:t>
            </a:r>
            <a:r>
              <a:rPr lang="en-US" altLang="zh-CN" sz="1400" b="1" dirty="0">
                <a:solidFill>
                  <a:srgbClr val="000000"/>
                </a:solidFill>
                <a:latin typeface="Helvetica" panose="020B0604020202020204" pitchFamily="34" charset="0"/>
              </a:rPr>
              <a:t>21</a:t>
            </a:r>
            <a:r>
              <a:rPr lang="en-US" altLang="zh-CN" sz="1400" dirty="0">
                <a:solidFill>
                  <a:srgbClr val="000000"/>
                </a:solidFill>
                <a:latin typeface="Helvetica" panose="020B0604020202020204" pitchFamily="34" charset="0"/>
              </a:rPr>
              <a:t>, </a:t>
            </a:r>
            <a:r>
              <a:rPr lang="en-US" altLang="zh-CN" sz="1400" b="1" dirty="0">
                <a:solidFill>
                  <a:srgbClr val="000000"/>
                </a:solidFill>
                <a:latin typeface="Helvetica" panose="020B0604020202020204" pitchFamily="34" charset="0"/>
              </a:rPr>
              <a:t>11</a:t>
            </a:r>
            <a:r>
              <a:rPr lang="en-US" altLang="zh-CN" sz="1400" dirty="0">
                <a:solidFill>
                  <a:srgbClr val="000000"/>
                </a:solidFill>
                <a:latin typeface="Helvetica" panose="020B0604020202020204" pitchFamily="34" charset="0"/>
              </a:rPr>
              <a:t>, </a:t>
            </a:r>
            <a:r>
              <a:rPr lang="en-US" altLang="zh-CN" sz="1400" b="1" dirty="0">
                <a:solidFill>
                  <a:srgbClr val="000000"/>
                </a:solidFill>
                <a:latin typeface="Helvetica" panose="020B0604020202020204" pitchFamily="34" charset="0"/>
              </a:rPr>
              <a:t>9</a:t>
            </a:r>
            <a:r>
              <a:rPr lang="en-US" altLang="zh-CN" sz="1400" dirty="0">
                <a:solidFill>
                  <a:srgbClr val="000000"/>
                </a:solidFill>
                <a:latin typeface="Helvetica" panose="020B0604020202020204" pitchFamily="34" charset="0"/>
              </a:rPr>
              <a:t>, </a:t>
            </a:r>
            <a:r>
              <a:rPr lang="en-US" altLang="zh-CN" sz="1400" b="1" dirty="0">
                <a:solidFill>
                  <a:srgbClr val="000000"/>
                </a:solidFill>
                <a:latin typeface="Helvetica" panose="020B0604020202020204" pitchFamily="34" charset="0"/>
              </a:rPr>
              <a:t>8</a:t>
            </a:r>
            <a:r>
              <a:rPr lang="en-US" altLang="zh-CN" sz="1400" dirty="0">
                <a:solidFill>
                  <a:srgbClr val="000000"/>
                </a:solidFill>
                <a:latin typeface="Helvetica" panose="020B0604020202020204" pitchFamily="34" charset="0"/>
              </a:rPr>
              <a:t>, </a:t>
            </a:r>
            <a:r>
              <a:rPr lang="en-US" altLang="zh-CN" sz="1400" b="1" dirty="0">
                <a:solidFill>
                  <a:srgbClr val="000000"/>
                </a:solidFill>
                <a:latin typeface="Helvetica" panose="020B0604020202020204" pitchFamily="34" charset="0"/>
              </a:rPr>
              <a:t>14</a:t>
            </a:r>
            <a:r>
              <a:rPr lang="en-US" altLang="zh-CN" sz="1400" dirty="0">
                <a:solidFill>
                  <a:srgbClr val="000000"/>
                </a:solidFill>
                <a:latin typeface="Helvetica" panose="020B0604020202020204" pitchFamily="34" charset="0"/>
              </a:rPr>
              <a:t>};</a:t>
            </a:r>
            <a:endParaRPr lang="en-US" altLang="zh-CN" sz="1400" b="0" i="0" dirty="0">
              <a:solidFill>
                <a:srgbClr val="000000"/>
              </a:solidFill>
              <a:effectLst/>
              <a:latin typeface="Helvetica" panose="020B0604020202020204" pitchFamily="34" charset="0"/>
            </a:endParaRPr>
          </a:p>
        </p:txBody>
      </p:sp>
      <p:sp>
        <p:nvSpPr>
          <p:cNvPr id="11" name="矩形 10"/>
          <p:cNvSpPr/>
          <p:nvPr/>
        </p:nvSpPr>
        <p:spPr>
          <a:xfrm>
            <a:off x="5290434" y="2664780"/>
            <a:ext cx="6733244" cy="954107"/>
          </a:xfrm>
          <a:prstGeom prst="rect">
            <a:avLst/>
          </a:prstGeom>
        </p:spPr>
        <p:txBody>
          <a:bodyPr wrap="square">
            <a:spAutoFit/>
          </a:bodyPr>
          <a:lstStyle/>
          <a:p>
            <a:pPr marL="285750" indent="-285750">
              <a:buFont typeface="Wingdings" panose="05000000000000000000" pitchFamily="2" charset="2"/>
              <a:buChar char="ü"/>
            </a:pPr>
            <a:r>
              <a:rPr lang="zh-CN" altLang="en-US" sz="1400" dirty="0">
                <a:solidFill>
                  <a:srgbClr val="000000"/>
                </a:solidFill>
                <a:latin typeface="Helvetica" panose="020B0604020202020204" pitchFamily="34" charset="0"/>
              </a:rPr>
              <a:t>选择不在 </a:t>
            </a:r>
            <a:r>
              <a:rPr lang="en-US" altLang="zh-CN" sz="1400" dirty="0" err="1">
                <a:solidFill>
                  <a:srgbClr val="000000"/>
                </a:solidFill>
                <a:latin typeface="Helvetica" panose="020B0604020202020204" pitchFamily="34" charset="0"/>
              </a:rPr>
              <a:t>sptSet</a:t>
            </a:r>
            <a:r>
              <a:rPr lang="en-US" altLang="zh-CN" sz="1400" dirty="0">
                <a:solidFill>
                  <a:srgbClr val="000000"/>
                </a:solidFill>
                <a:latin typeface="Helvetica" panose="020B0604020202020204" pitchFamily="34" charset="0"/>
              </a:rPr>
              <a:t> </a:t>
            </a:r>
            <a:r>
              <a:rPr lang="zh-CN" altLang="en-US" sz="1400" dirty="0">
                <a:solidFill>
                  <a:srgbClr val="000000"/>
                </a:solidFill>
                <a:latin typeface="Helvetica" panose="020B0604020202020204" pitchFamily="34" charset="0"/>
              </a:rPr>
              <a:t>中的 </a:t>
            </a:r>
            <a:r>
              <a:rPr lang="en-US" altLang="zh-CN" sz="1400" dirty="0">
                <a:solidFill>
                  <a:srgbClr val="000000"/>
                </a:solidFill>
                <a:latin typeface="Helvetica" panose="020B0604020202020204" pitchFamily="34" charset="0"/>
              </a:rPr>
              <a:t>Min Distance </a:t>
            </a:r>
            <a:r>
              <a:rPr lang="zh-CN" altLang="en-US" sz="1400" dirty="0">
                <a:solidFill>
                  <a:srgbClr val="000000"/>
                </a:solidFill>
                <a:latin typeface="Helvetica" panose="020B0604020202020204" pitchFamily="34" charset="0"/>
              </a:rPr>
              <a:t>的顶点，为顶点 </a:t>
            </a:r>
            <a:r>
              <a:rPr lang="en-US" altLang="zh-CN" sz="1400" dirty="0">
                <a:solidFill>
                  <a:srgbClr val="000000"/>
                </a:solidFill>
                <a:latin typeface="Helvetica" panose="020B0604020202020204" pitchFamily="34" charset="0"/>
              </a:rPr>
              <a:t>1</a:t>
            </a:r>
            <a:r>
              <a:rPr lang="zh-CN" altLang="en-US" sz="1400" dirty="0">
                <a:solidFill>
                  <a:srgbClr val="000000"/>
                </a:solidFill>
                <a:latin typeface="Helvetica" panose="020B0604020202020204" pitchFamily="34" charset="0"/>
              </a:rPr>
              <a:t>，则将 </a:t>
            </a:r>
            <a:r>
              <a:rPr lang="en-US" altLang="zh-CN" sz="1400" dirty="0">
                <a:solidFill>
                  <a:srgbClr val="000000"/>
                </a:solidFill>
                <a:latin typeface="Helvetica" panose="020B0604020202020204" pitchFamily="34" charset="0"/>
              </a:rPr>
              <a:t>1 </a:t>
            </a:r>
            <a:r>
              <a:rPr lang="zh-CN" altLang="en-US" sz="1400" dirty="0">
                <a:solidFill>
                  <a:srgbClr val="000000"/>
                </a:solidFill>
                <a:latin typeface="Helvetica" panose="020B0604020202020204" pitchFamily="34" charset="0"/>
              </a:rPr>
              <a:t>包含至 </a:t>
            </a:r>
            <a:r>
              <a:rPr lang="en-US" altLang="zh-CN" sz="1400" dirty="0" err="1">
                <a:solidFill>
                  <a:srgbClr val="000000"/>
                </a:solidFill>
                <a:latin typeface="Helvetica" panose="020B0604020202020204" pitchFamily="34" charset="0"/>
              </a:rPr>
              <a:t>sptSet</a:t>
            </a:r>
            <a:r>
              <a:rPr lang="zh-CN" altLang="en-US" sz="1400" dirty="0">
                <a:solidFill>
                  <a:srgbClr val="000000"/>
                </a:solidFill>
                <a:latin typeface="Helvetica" panose="020B0604020202020204" pitchFamily="34" charset="0"/>
              </a:rPr>
              <a:t>；</a:t>
            </a:r>
          </a:p>
          <a:p>
            <a:pPr>
              <a:buFont typeface="Arial" panose="020B0604020202020204" pitchFamily="34" charset="0"/>
              <a:buChar char="•"/>
            </a:pPr>
            <a:r>
              <a:rPr lang="en-US" altLang="zh-CN" sz="1400" dirty="0" err="1">
                <a:solidFill>
                  <a:srgbClr val="000000"/>
                </a:solidFill>
                <a:latin typeface="Helvetica" panose="020B0604020202020204" pitchFamily="34" charset="0"/>
              </a:rPr>
              <a:t>sptSet</a:t>
            </a:r>
            <a:r>
              <a:rPr lang="en-US" altLang="zh-CN" sz="1400" dirty="0">
                <a:solidFill>
                  <a:srgbClr val="000000"/>
                </a:solidFill>
                <a:latin typeface="Helvetica" panose="020B0604020202020204" pitchFamily="34" charset="0"/>
              </a:rPr>
              <a:t> = {</a:t>
            </a:r>
            <a:r>
              <a:rPr lang="en-US" altLang="zh-CN" sz="1400" b="1" dirty="0">
                <a:solidFill>
                  <a:srgbClr val="000000"/>
                </a:solidFill>
                <a:latin typeface="Helvetica" panose="020B0604020202020204" pitchFamily="34" charset="0"/>
              </a:rPr>
              <a:t>true</a:t>
            </a:r>
            <a:r>
              <a:rPr lang="en-US" altLang="zh-CN" sz="1400" dirty="0">
                <a:solidFill>
                  <a:srgbClr val="000000"/>
                </a:solidFill>
                <a:latin typeface="Helvetica" panose="020B0604020202020204" pitchFamily="34" charset="0"/>
              </a:rPr>
              <a:t>, </a:t>
            </a:r>
            <a:r>
              <a:rPr lang="en-US" altLang="zh-CN" sz="1400" b="1" dirty="0">
                <a:solidFill>
                  <a:srgbClr val="000000"/>
                </a:solidFill>
                <a:latin typeface="Helvetica" panose="020B0604020202020204" pitchFamily="34" charset="0"/>
              </a:rPr>
              <a:t>true</a:t>
            </a:r>
            <a:r>
              <a:rPr lang="en-US" altLang="zh-CN" sz="1400" dirty="0">
                <a:solidFill>
                  <a:srgbClr val="000000"/>
                </a:solidFill>
                <a:latin typeface="Helvetica" panose="020B0604020202020204" pitchFamily="34" charset="0"/>
              </a:rPr>
              <a:t>, false, false, false, false, false, false, false};</a:t>
            </a:r>
          </a:p>
          <a:p>
            <a:r>
              <a:rPr lang="zh-CN" altLang="en-US" sz="1400" dirty="0">
                <a:solidFill>
                  <a:srgbClr val="000000"/>
                </a:solidFill>
                <a:latin typeface="Helvetica" panose="020B0604020202020204" pitchFamily="34" charset="0"/>
              </a:rPr>
              <a:t>更新 </a:t>
            </a:r>
            <a:r>
              <a:rPr lang="en-US" altLang="zh-CN" sz="1400" dirty="0">
                <a:solidFill>
                  <a:srgbClr val="000000"/>
                </a:solidFill>
                <a:latin typeface="Helvetica" panose="020B0604020202020204" pitchFamily="34" charset="0"/>
              </a:rPr>
              <a:t>1 </a:t>
            </a:r>
            <a:r>
              <a:rPr lang="zh-CN" altLang="en-US" sz="1400" dirty="0">
                <a:solidFill>
                  <a:srgbClr val="000000"/>
                </a:solidFill>
                <a:latin typeface="Helvetica" panose="020B0604020202020204" pitchFamily="34" charset="0"/>
              </a:rPr>
              <a:t>至其邻接节点的距离；</a:t>
            </a:r>
          </a:p>
          <a:p>
            <a:pPr>
              <a:buFont typeface="Arial" panose="020B0604020202020204" pitchFamily="34" charset="0"/>
              <a:buChar char="•"/>
            </a:pPr>
            <a:r>
              <a:rPr lang="en-US" altLang="zh-CN" sz="1400" dirty="0" err="1">
                <a:solidFill>
                  <a:srgbClr val="000000"/>
                </a:solidFill>
                <a:latin typeface="Helvetica" panose="020B0604020202020204" pitchFamily="34" charset="0"/>
              </a:rPr>
              <a:t>distSet</a:t>
            </a:r>
            <a:r>
              <a:rPr lang="en-US" altLang="zh-CN" sz="1400" dirty="0">
                <a:solidFill>
                  <a:srgbClr val="000000"/>
                </a:solidFill>
                <a:latin typeface="Helvetica" panose="020B0604020202020204" pitchFamily="34" charset="0"/>
              </a:rPr>
              <a:t> = {</a:t>
            </a:r>
            <a:r>
              <a:rPr lang="en-US" altLang="zh-CN" sz="1400" b="1" dirty="0">
                <a:solidFill>
                  <a:srgbClr val="000000"/>
                </a:solidFill>
                <a:latin typeface="Helvetica" panose="020B0604020202020204" pitchFamily="34" charset="0"/>
              </a:rPr>
              <a:t>0</a:t>
            </a:r>
            <a:r>
              <a:rPr lang="en-US" altLang="zh-CN" sz="1400" dirty="0">
                <a:solidFill>
                  <a:srgbClr val="000000"/>
                </a:solidFill>
                <a:latin typeface="Helvetica" panose="020B0604020202020204" pitchFamily="34" charset="0"/>
              </a:rPr>
              <a:t>, </a:t>
            </a:r>
            <a:r>
              <a:rPr lang="en-US" altLang="zh-CN" sz="1400" b="1" dirty="0">
                <a:solidFill>
                  <a:srgbClr val="000000"/>
                </a:solidFill>
                <a:latin typeface="Helvetica" panose="020B0604020202020204" pitchFamily="34" charset="0"/>
              </a:rPr>
              <a:t>4</a:t>
            </a:r>
            <a:r>
              <a:rPr lang="en-US" altLang="zh-CN" sz="1400" dirty="0">
                <a:solidFill>
                  <a:srgbClr val="000000"/>
                </a:solidFill>
                <a:latin typeface="Helvetica" panose="020B0604020202020204" pitchFamily="34" charset="0"/>
              </a:rPr>
              <a:t>, </a:t>
            </a:r>
            <a:r>
              <a:rPr lang="en-US" altLang="zh-CN" sz="1400" b="1" dirty="0">
                <a:solidFill>
                  <a:srgbClr val="000000"/>
                </a:solidFill>
                <a:latin typeface="Helvetica" panose="020B0604020202020204" pitchFamily="34" charset="0"/>
              </a:rPr>
              <a:t>12</a:t>
            </a:r>
            <a:r>
              <a:rPr lang="en-US" altLang="zh-CN" sz="1400" dirty="0">
                <a:solidFill>
                  <a:srgbClr val="000000"/>
                </a:solidFill>
                <a:latin typeface="Helvetica" panose="020B0604020202020204" pitchFamily="34" charset="0"/>
              </a:rPr>
              <a:t>, INF, INF, INF, INF, </a:t>
            </a:r>
            <a:r>
              <a:rPr lang="en-US" altLang="zh-CN" sz="1400" b="1" dirty="0">
                <a:solidFill>
                  <a:srgbClr val="000000"/>
                </a:solidFill>
                <a:latin typeface="Helvetica" panose="020B0604020202020204" pitchFamily="34" charset="0"/>
              </a:rPr>
              <a:t>8</a:t>
            </a:r>
            <a:r>
              <a:rPr lang="en-US" altLang="zh-CN" sz="1400" dirty="0">
                <a:solidFill>
                  <a:srgbClr val="000000"/>
                </a:solidFill>
                <a:latin typeface="Helvetica" panose="020B0604020202020204" pitchFamily="34" charset="0"/>
              </a:rPr>
              <a:t>, INF};</a:t>
            </a:r>
            <a:endParaRPr lang="en-US" altLang="zh-CN" sz="1400" b="0" i="0" dirty="0">
              <a:solidFill>
                <a:srgbClr val="000000"/>
              </a:solidFill>
              <a:effectLst/>
              <a:latin typeface="Helvetica" panose="020B0604020202020204" pitchFamily="34" charset="0"/>
            </a:endParaRPr>
          </a:p>
        </p:txBody>
      </p:sp>
    </p:spTree>
    <p:extLst>
      <p:ext uri="{BB962C8B-B14F-4D97-AF65-F5344CB8AC3E}">
        <p14:creationId xmlns:p14="http://schemas.microsoft.com/office/powerpoint/2010/main" val="422099127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EF63B-49E0-43AB-9152-C557504F4620}"/>
              </a:ext>
            </a:extLst>
          </p:cNvPr>
          <p:cNvSpPr>
            <a:spLocks noGrp="1"/>
          </p:cNvSpPr>
          <p:nvPr>
            <p:ph type="title"/>
          </p:nvPr>
        </p:nvSpPr>
        <p:spPr/>
        <p:txBody>
          <a:bodyPr/>
          <a:lstStyle/>
          <a:p>
            <a:r>
              <a:rPr lang="en-US" altLang="zh-CN" dirty="0"/>
              <a:t>6.7 </a:t>
            </a:r>
            <a:r>
              <a:rPr lang="zh-CN" altLang="en-US" dirty="0"/>
              <a:t>图计算性能评价</a:t>
            </a:r>
          </a:p>
        </p:txBody>
      </p:sp>
      <p:sp>
        <p:nvSpPr>
          <p:cNvPr id="3" name="Content Placeholder 2">
            <a:extLst>
              <a:ext uri="{FF2B5EF4-FFF2-40B4-BE49-F238E27FC236}">
                <a16:creationId xmlns:a16="http://schemas.microsoft.com/office/drawing/2014/main" id="{A3A7DC0F-EB4C-41AD-81CD-FD46CF86D382}"/>
              </a:ext>
            </a:extLst>
          </p:cNvPr>
          <p:cNvSpPr>
            <a:spLocks noGrp="1"/>
          </p:cNvSpPr>
          <p:nvPr>
            <p:ph idx="1"/>
          </p:nvPr>
        </p:nvSpPr>
        <p:spPr>
          <a:xfrm>
            <a:off x="680483" y="1160756"/>
            <a:ext cx="10930269" cy="5446521"/>
          </a:xfrm>
        </p:spPr>
        <p:txBody>
          <a:bodyPr/>
          <a:lstStyle/>
          <a:p>
            <a:r>
              <a:rPr lang="en-US" altLang="zh-CN" dirty="0"/>
              <a:t>Graph500</a:t>
            </a:r>
            <a:r>
              <a:rPr lang="zh-CN" altLang="en-US" dirty="0"/>
              <a:t>五个步骤</a:t>
            </a:r>
            <a:endParaRPr lang="en-US" altLang="zh-CN" dirty="0"/>
          </a:p>
          <a:p>
            <a:pPr lvl="1"/>
            <a:r>
              <a:rPr lang="zh-CN" altLang="en-US" dirty="0"/>
              <a:t>图生成：可扩展数据生成器将构建包含节点标识符的边元组列表</a:t>
            </a:r>
            <a:endParaRPr lang="en-US" altLang="zh-CN" dirty="0"/>
          </a:p>
          <a:p>
            <a:pPr lvl="1"/>
            <a:r>
              <a:rPr lang="zh-CN" altLang="en-US" dirty="0"/>
              <a:t>图建立</a:t>
            </a:r>
            <a:r>
              <a:rPr lang="en-US" altLang="zh-CN" dirty="0"/>
              <a:t>(kernel 1)</a:t>
            </a:r>
            <a:r>
              <a:rPr lang="zh-CN" altLang="en-US" dirty="0"/>
              <a:t>：将边元组转换为用于后续部分的任何表示图的数据结构，例如</a:t>
            </a:r>
            <a:r>
              <a:rPr lang="en-US" altLang="zh-CN" dirty="0"/>
              <a:t>CSR</a:t>
            </a:r>
            <a:r>
              <a:rPr lang="zh-CN" altLang="en-US" dirty="0"/>
              <a:t>压缩稀疏行或</a:t>
            </a:r>
            <a:r>
              <a:rPr lang="en-US" altLang="zh-CN" dirty="0"/>
              <a:t>CSC</a:t>
            </a:r>
            <a:r>
              <a:rPr lang="zh-CN" altLang="en-US" dirty="0"/>
              <a:t>压缩稀疏列，生成的数据结构不能被后续部分更改</a:t>
            </a:r>
            <a:endParaRPr lang="en-US" altLang="zh-CN" dirty="0"/>
          </a:p>
          <a:p>
            <a:pPr lvl="1"/>
            <a:r>
              <a:rPr lang="zh-CN" altLang="en-US" dirty="0"/>
              <a:t>图搜索</a:t>
            </a:r>
            <a:r>
              <a:rPr lang="en-US" altLang="zh-CN" dirty="0"/>
              <a:t>(kernel 2-BFS</a:t>
            </a:r>
            <a:r>
              <a:rPr lang="zh-CN" altLang="en-US" dirty="0"/>
              <a:t>或</a:t>
            </a:r>
            <a:r>
              <a:rPr lang="en-US" altLang="zh-CN" dirty="0"/>
              <a:t>kernel 3-SSSP) </a:t>
            </a:r>
            <a:r>
              <a:rPr lang="zh-CN" altLang="en-US" dirty="0"/>
              <a:t>：程序随机生成一个根节点，</a:t>
            </a:r>
            <a:r>
              <a:rPr lang="en-US" altLang="zh-CN" dirty="0"/>
              <a:t>BFS</a:t>
            </a:r>
            <a:r>
              <a:rPr lang="zh-CN" altLang="en-US" dirty="0"/>
              <a:t>从单个根节点开始，然后分阶段地发现和标记它的邻居，然后标记它的邻居的邻居等</a:t>
            </a:r>
            <a:endParaRPr lang="en-US" altLang="zh-CN" dirty="0"/>
          </a:p>
          <a:p>
            <a:pPr lvl="1"/>
            <a:r>
              <a:rPr lang="zh-CN" altLang="en-US" dirty="0"/>
              <a:t>验证：每个根节点搜索完成后，对搜索结构进行验证，该部分时间不计入性能计算</a:t>
            </a:r>
            <a:endParaRPr lang="en-US" altLang="zh-CN" dirty="0"/>
          </a:p>
          <a:p>
            <a:pPr lvl="1"/>
            <a:r>
              <a:rPr lang="zh-CN" altLang="en-US" dirty="0"/>
              <a:t>结果输出：基本参数图规模</a:t>
            </a:r>
            <a:r>
              <a:rPr lang="en-US" altLang="zh-CN" dirty="0"/>
              <a:t>SCALE</a:t>
            </a:r>
            <a:r>
              <a:rPr lang="zh-CN" altLang="en-US" dirty="0"/>
              <a:t>、节点平均度数</a:t>
            </a:r>
            <a:r>
              <a:rPr lang="en-US" altLang="zh-CN" dirty="0" err="1"/>
              <a:t>edgefactor</a:t>
            </a:r>
            <a:r>
              <a:rPr lang="zh-CN" altLang="en-US" dirty="0"/>
              <a:t>、根节点数目，以及一些统计结果（</a:t>
            </a:r>
            <a:r>
              <a:rPr lang="en-US" altLang="zh-CN" dirty="0"/>
              <a:t>BFS/SSSP</a:t>
            </a:r>
            <a:r>
              <a:rPr lang="zh-CN" altLang="en-US" dirty="0"/>
              <a:t>图搜索时间、访问边数、每秒遍历边数）</a:t>
            </a:r>
          </a:p>
          <a:p>
            <a:endParaRPr lang="zh-CN" altLang="en-US" dirty="0"/>
          </a:p>
          <a:p>
            <a:endParaRPr lang="zh-CN" altLang="en-US" dirty="0"/>
          </a:p>
        </p:txBody>
      </p:sp>
    </p:spTree>
    <p:extLst>
      <p:ext uri="{BB962C8B-B14F-4D97-AF65-F5344CB8AC3E}">
        <p14:creationId xmlns:p14="http://schemas.microsoft.com/office/powerpoint/2010/main" val="1545888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E1533-AF45-4DE0-AEF3-90FFACB46215}"/>
              </a:ext>
            </a:extLst>
          </p:cNvPr>
          <p:cNvSpPr>
            <a:spLocks noGrp="1"/>
          </p:cNvSpPr>
          <p:nvPr>
            <p:ph type="title"/>
          </p:nvPr>
        </p:nvSpPr>
        <p:spPr/>
        <p:txBody>
          <a:bodyPr/>
          <a:lstStyle/>
          <a:p>
            <a:r>
              <a:rPr lang="en-US" altLang="zh-CN" dirty="0"/>
              <a:t>6.7 </a:t>
            </a:r>
            <a:r>
              <a:rPr lang="zh-CN" altLang="en-US" dirty="0"/>
              <a:t>图计算性能评价</a:t>
            </a:r>
            <a:endParaRPr lang="en-US" dirty="0"/>
          </a:p>
        </p:txBody>
      </p:sp>
      <p:sp>
        <p:nvSpPr>
          <p:cNvPr id="3" name="Content Placeholder 2">
            <a:extLst>
              <a:ext uri="{FF2B5EF4-FFF2-40B4-BE49-F238E27FC236}">
                <a16:creationId xmlns:a16="http://schemas.microsoft.com/office/drawing/2014/main" id="{BE59452E-22A2-40B0-8724-0F91E7AF6F86}"/>
              </a:ext>
            </a:extLst>
          </p:cNvPr>
          <p:cNvSpPr>
            <a:spLocks noGrp="1"/>
          </p:cNvSpPr>
          <p:nvPr>
            <p:ph idx="1"/>
          </p:nvPr>
        </p:nvSpPr>
        <p:spPr/>
        <p:txBody>
          <a:bodyPr/>
          <a:lstStyle/>
          <a:p>
            <a:r>
              <a:rPr lang="en-US" altLang="zh-CN" dirty="0"/>
              <a:t>Graph500</a:t>
            </a:r>
            <a:r>
              <a:rPr lang="zh-CN" altLang="en-US" dirty="0"/>
              <a:t>图生成规模</a:t>
            </a:r>
            <a:endParaRPr lang="en-US" altLang="zh-CN" dirty="0"/>
          </a:p>
          <a:p>
            <a:pPr lvl="1"/>
            <a:r>
              <a:rPr lang="zh-CN" altLang="en-US" dirty="0"/>
              <a:t>根据</a:t>
            </a:r>
            <a:r>
              <a:rPr lang="en-US" altLang="zh-CN" dirty="0"/>
              <a:t>Graph500</a:t>
            </a:r>
            <a:r>
              <a:rPr lang="zh-CN" altLang="en-US" dirty="0"/>
              <a:t>基准测试程序输入参数不同，可将求解问题划分为</a:t>
            </a:r>
            <a:r>
              <a:rPr lang="en-US" altLang="zh-CN" dirty="0"/>
              <a:t>6</a:t>
            </a:r>
            <a:r>
              <a:rPr lang="zh-CN" altLang="en-US" dirty="0"/>
              <a:t>个不同数据规模</a:t>
            </a:r>
            <a:endParaRPr lang="en-US" altLang="zh-CN" dirty="0"/>
          </a:p>
          <a:p>
            <a:endParaRPr lang="en-US" dirty="0"/>
          </a:p>
        </p:txBody>
      </p:sp>
      <p:graphicFrame>
        <p:nvGraphicFramePr>
          <p:cNvPr id="5" name="表格 2">
            <a:extLst>
              <a:ext uri="{FF2B5EF4-FFF2-40B4-BE49-F238E27FC236}">
                <a16:creationId xmlns:a16="http://schemas.microsoft.com/office/drawing/2014/main" id="{D085DFBE-D554-4F94-96FA-7AC550E7B235}"/>
              </a:ext>
            </a:extLst>
          </p:cNvPr>
          <p:cNvGraphicFramePr/>
          <p:nvPr>
            <p:custDataLst>
              <p:tags r:id="rId1"/>
            </p:custDataLst>
            <p:extLst>
              <p:ext uri="{D42A27DB-BD31-4B8C-83A1-F6EECF244321}">
                <p14:modId xmlns:p14="http://schemas.microsoft.com/office/powerpoint/2010/main" val="3481753975"/>
              </p:ext>
            </p:extLst>
          </p:nvPr>
        </p:nvGraphicFramePr>
        <p:xfrm>
          <a:off x="1072324" y="2915015"/>
          <a:ext cx="9686624" cy="3321514"/>
        </p:xfrm>
        <a:graphic>
          <a:graphicData uri="http://schemas.openxmlformats.org/drawingml/2006/table">
            <a:tbl>
              <a:tblPr firstRow="1" bandRow="1">
                <a:tableStyleId>{5C22544A-7EE6-4342-B048-85BDC9FD1C3A}</a:tableStyleId>
              </a:tblPr>
              <a:tblGrid>
                <a:gridCol w="1767016">
                  <a:extLst>
                    <a:ext uri="{9D8B030D-6E8A-4147-A177-3AD203B41FA5}">
                      <a16:colId xmlns:a16="http://schemas.microsoft.com/office/drawing/2014/main" val="20000"/>
                    </a:ext>
                  </a:extLst>
                </a:gridCol>
                <a:gridCol w="819420">
                  <a:extLst>
                    <a:ext uri="{9D8B030D-6E8A-4147-A177-3AD203B41FA5}">
                      <a16:colId xmlns:a16="http://schemas.microsoft.com/office/drawing/2014/main" val="20001"/>
                    </a:ext>
                  </a:extLst>
                </a:gridCol>
                <a:gridCol w="1222237">
                  <a:extLst>
                    <a:ext uri="{9D8B030D-6E8A-4147-A177-3AD203B41FA5}">
                      <a16:colId xmlns:a16="http://schemas.microsoft.com/office/drawing/2014/main" val="20002"/>
                    </a:ext>
                  </a:extLst>
                </a:gridCol>
                <a:gridCol w="1817525">
                  <a:extLst>
                    <a:ext uri="{9D8B030D-6E8A-4147-A177-3AD203B41FA5}">
                      <a16:colId xmlns:a16="http://schemas.microsoft.com/office/drawing/2014/main" val="20003"/>
                    </a:ext>
                  </a:extLst>
                </a:gridCol>
                <a:gridCol w="1741761">
                  <a:extLst>
                    <a:ext uri="{9D8B030D-6E8A-4147-A177-3AD203B41FA5}">
                      <a16:colId xmlns:a16="http://schemas.microsoft.com/office/drawing/2014/main" val="20004"/>
                    </a:ext>
                  </a:extLst>
                </a:gridCol>
                <a:gridCol w="2318665">
                  <a:extLst>
                    <a:ext uri="{9D8B030D-6E8A-4147-A177-3AD203B41FA5}">
                      <a16:colId xmlns:a16="http://schemas.microsoft.com/office/drawing/2014/main" val="20005"/>
                    </a:ext>
                  </a:extLst>
                </a:gridCol>
              </a:tblGrid>
              <a:tr h="617482">
                <a:tc>
                  <a:txBody>
                    <a:bodyPr/>
                    <a:lstStyle/>
                    <a:p>
                      <a:pPr algn="l">
                        <a:buNone/>
                      </a:pPr>
                      <a:r>
                        <a:rPr lang="zh-CN" altLang="en-US" sz="1400">
                          <a:solidFill>
                            <a:schemeClr val="tx1"/>
                          </a:solidFill>
                          <a:latin typeface="微软雅黑" panose="020B0503020204020204" pitchFamily="34" charset="-122"/>
                          <a:ea typeface="微软雅黑" panose="020B0503020204020204" pitchFamily="34" charset="-122"/>
                        </a:rPr>
                        <a:t>数据规模</a:t>
                      </a:r>
                    </a:p>
                  </a:txBody>
                  <a:tcPr anchor="ctr">
                    <a:lnT w="28575">
                      <a:solidFill>
                        <a:schemeClr val="tx1"/>
                      </a:solidFill>
                      <a:prstDash val="solid"/>
                    </a:lnT>
                    <a:lnB w="12700">
                      <a:solidFill>
                        <a:schemeClr val="tx1"/>
                      </a:solidFill>
                      <a:prstDash val="solid"/>
                    </a:lnB>
                    <a:solidFill>
                      <a:schemeClr val="accent1">
                        <a:lumMod val="60000"/>
                        <a:lumOff val="40000"/>
                      </a:schemeClr>
                    </a:solidFill>
                  </a:tcPr>
                </a:tc>
                <a:tc>
                  <a:txBody>
                    <a:bodyPr/>
                    <a:lstStyle/>
                    <a:p>
                      <a:pPr algn="l">
                        <a:buNone/>
                      </a:pPr>
                      <a:r>
                        <a:rPr lang="en-US" altLang="zh-CN" sz="1400" dirty="0">
                          <a:solidFill>
                            <a:schemeClr val="tx1"/>
                          </a:solidFill>
                          <a:latin typeface="微软雅黑" panose="020B0503020204020204" pitchFamily="34" charset="-122"/>
                          <a:ea typeface="微软雅黑" panose="020B0503020204020204" pitchFamily="34" charset="-122"/>
                        </a:rPr>
                        <a:t>SCALE</a:t>
                      </a:r>
                    </a:p>
                  </a:txBody>
                  <a:tcPr anchor="ctr">
                    <a:lnT w="28575">
                      <a:solidFill>
                        <a:schemeClr val="tx1"/>
                      </a:solidFill>
                      <a:prstDash val="solid"/>
                    </a:lnT>
                    <a:lnB w="12700">
                      <a:solidFill>
                        <a:schemeClr val="tx1"/>
                      </a:solidFill>
                      <a:prstDash val="solid"/>
                    </a:lnB>
                    <a:solidFill>
                      <a:schemeClr val="accent1">
                        <a:lumMod val="60000"/>
                        <a:lumOff val="40000"/>
                      </a:schemeClr>
                    </a:solidFill>
                  </a:tcPr>
                </a:tc>
                <a:tc>
                  <a:txBody>
                    <a:bodyPr/>
                    <a:lstStyle/>
                    <a:p>
                      <a:pPr algn="l">
                        <a:buNone/>
                      </a:pPr>
                      <a:r>
                        <a:rPr lang="en-US" altLang="zh-CN" sz="1400" dirty="0" err="1">
                          <a:solidFill>
                            <a:schemeClr val="tx1"/>
                          </a:solidFill>
                          <a:latin typeface="微软雅黑" panose="020B0503020204020204" pitchFamily="34" charset="-122"/>
                          <a:ea typeface="微软雅黑" panose="020B0503020204020204" pitchFamily="34" charset="-122"/>
                        </a:rPr>
                        <a:t>edgefactor</a:t>
                      </a:r>
                      <a:endParaRPr lang="en-US" altLang="zh-CN" sz="1400" dirty="0">
                        <a:solidFill>
                          <a:schemeClr val="tx1"/>
                        </a:solidFill>
                        <a:latin typeface="微软雅黑" panose="020B0503020204020204" pitchFamily="34" charset="-122"/>
                        <a:ea typeface="微软雅黑" panose="020B0503020204020204" pitchFamily="34" charset="-122"/>
                      </a:endParaRPr>
                    </a:p>
                  </a:txBody>
                  <a:tcPr anchor="ctr">
                    <a:lnT w="28575">
                      <a:solidFill>
                        <a:schemeClr val="tx1"/>
                      </a:solidFill>
                      <a:prstDash val="solid"/>
                    </a:lnT>
                    <a:lnB w="12700">
                      <a:solidFill>
                        <a:schemeClr val="tx1"/>
                      </a:solidFill>
                      <a:prstDash val="solid"/>
                    </a:lnB>
                    <a:solidFill>
                      <a:schemeClr val="accent1">
                        <a:lumMod val="60000"/>
                        <a:lumOff val="40000"/>
                      </a:schemeClr>
                    </a:solidFill>
                  </a:tcPr>
                </a:tc>
                <a:tc>
                  <a:txBody>
                    <a:bodyPr/>
                    <a:lstStyle/>
                    <a:p>
                      <a:pPr algn="l">
                        <a:buNone/>
                      </a:pP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存储大小</a:t>
                      </a:r>
                      <a:r>
                        <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/TB</a:t>
                      </a:r>
                    </a:p>
                    <a:p>
                      <a:pPr algn="l">
                        <a:buNone/>
                      </a:pPr>
                      <a:r>
                        <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(BFS,64bits/edge)</a:t>
                      </a:r>
                      <a:endPar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T w="28575">
                      <a:solidFill>
                        <a:schemeClr val="tx1"/>
                      </a:solidFill>
                      <a:prstDash val="solid"/>
                    </a:lnT>
                    <a:lnB w="12700">
                      <a:solidFill>
                        <a:schemeClr val="tx1"/>
                      </a:solidFill>
                      <a:prstDash val="solid"/>
                    </a:lnB>
                    <a:solidFill>
                      <a:schemeClr val="accent1">
                        <a:lumMod val="60000"/>
                        <a:lumOff val="40000"/>
                      </a:schemeClr>
                    </a:solidFill>
                  </a:tcPr>
                </a:tc>
                <a:tc>
                  <a:txBody>
                    <a:bodyPr/>
                    <a:lstStyle/>
                    <a:p>
                      <a:pPr algn="l">
                        <a:buNone/>
                      </a:pP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存储大小</a:t>
                      </a:r>
                      <a:r>
                        <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/TB</a:t>
                      </a:r>
                      <a:endPar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l">
                        <a:buNone/>
                      </a:pPr>
                      <a:r>
                        <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(BFS,48bits/edge)</a:t>
                      </a:r>
                      <a:endPar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anchor="ctr">
                    <a:lnT w="28575">
                      <a:solidFill>
                        <a:schemeClr val="tx1"/>
                      </a:solidFill>
                      <a:prstDash val="solid"/>
                    </a:lnT>
                    <a:lnB w="12700">
                      <a:solidFill>
                        <a:schemeClr val="tx1"/>
                      </a:solidFill>
                      <a:prstDash val="solid"/>
                    </a:lnB>
                    <a:solidFill>
                      <a:schemeClr val="accent1">
                        <a:lumMod val="60000"/>
                        <a:lumOff val="40000"/>
                      </a:schemeClr>
                    </a:solidFill>
                  </a:tcPr>
                </a:tc>
                <a:tc>
                  <a:txBody>
                    <a:bodyPr/>
                    <a:lstStyle/>
                    <a:p>
                      <a:pPr algn="l">
                        <a:buNone/>
                      </a:pP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存储大小</a:t>
                      </a:r>
                      <a:r>
                        <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/TB</a:t>
                      </a:r>
                      <a:endPar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l">
                        <a:buNone/>
                      </a:pPr>
                      <a:r>
                        <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(SSSP,48bits+32bits/edge)</a:t>
                      </a:r>
                      <a:endPar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anchor="ctr">
                    <a:lnT w="28575">
                      <a:solidFill>
                        <a:schemeClr val="tx1"/>
                      </a:solidFill>
                      <a:prstDash val="solid"/>
                    </a:lnT>
                    <a:lnB w="12700">
                      <a:solidFill>
                        <a:schemeClr val="tx1"/>
                      </a:solidFill>
                      <a:prstDash val="solid"/>
                    </a:lnB>
                    <a:solidFill>
                      <a:schemeClr val="accent1">
                        <a:lumMod val="60000"/>
                        <a:lumOff val="40000"/>
                      </a:schemeClr>
                    </a:solidFill>
                  </a:tcPr>
                </a:tc>
                <a:extLst>
                  <a:ext uri="{0D108BD9-81ED-4DB2-BD59-A6C34878D82A}">
                    <a16:rowId xmlns:a16="http://schemas.microsoft.com/office/drawing/2014/main" val="10000"/>
                  </a:ext>
                </a:extLst>
              </a:tr>
              <a:tr h="428807">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toy</a:t>
                      </a: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level10</a:t>
                      </a: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26</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16</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0.017</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0.013</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dirty="0">
                          <a:solidFill>
                            <a:schemeClr val="tx1"/>
                          </a:solidFill>
                          <a:latin typeface="微软雅黑" panose="020B0503020204020204" pitchFamily="34" charset="-122"/>
                          <a:ea typeface="微软雅黑" panose="020B0503020204020204" pitchFamily="34" charset="-122"/>
                        </a:rPr>
                        <a:t>0.022</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extLst>
                  <a:ext uri="{0D108BD9-81ED-4DB2-BD59-A6C34878D82A}">
                    <a16:rowId xmlns:a16="http://schemas.microsoft.com/office/drawing/2014/main" val="10001"/>
                  </a:ext>
                </a:extLst>
              </a:tr>
              <a:tr h="428807">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mini</a:t>
                      </a: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level11</a:t>
                      </a: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29</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16</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0.137</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0.103</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0.172</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extLst>
                  <a:ext uri="{0D108BD9-81ED-4DB2-BD59-A6C34878D82A}">
                    <a16:rowId xmlns:a16="http://schemas.microsoft.com/office/drawing/2014/main" val="10002"/>
                  </a:ext>
                </a:extLst>
              </a:tr>
              <a:tr h="428807">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small</a:t>
                      </a: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level12</a:t>
                      </a: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32</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16</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1.100</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0.825</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1.374</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extLst>
                  <a:ext uri="{0D108BD9-81ED-4DB2-BD59-A6C34878D82A}">
                    <a16:rowId xmlns:a16="http://schemas.microsoft.com/office/drawing/2014/main" val="10003"/>
                  </a:ext>
                </a:extLst>
              </a:tr>
              <a:tr h="428807">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medium</a:t>
                      </a: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level13</a:t>
                      </a: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36</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16</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17.592</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13.194</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21.990</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extLst>
                  <a:ext uri="{0D108BD9-81ED-4DB2-BD59-A6C34878D82A}">
                    <a16:rowId xmlns:a16="http://schemas.microsoft.com/office/drawing/2014/main" val="10004"/>
                  </a:ext>
                </a:extLst>
              </a:tr>
              <a:tr h="445959">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large</a:t>
                      </a: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level14</a:t>
                      </a: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39</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16</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140.738</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dirty="0">
                          <a:solidFill>
                            <a:schemeClr val="tx1"/>
                          </a:solidFill>
                          <a:latin typeface="微软雅黑" panose="020B0503020204020204" pitchFamily="34" charset="-122"/>
                          <a:ea typeface="微软雅黑" panose="020B0503020204020204" pitchFamily="34" charset="-122"/>
                        </a:rPr>
                        <a:t>1</a:t>
                      </a:r>
                      <a:r>
                        <a:rPr lang="en-US" altLang="zh-CN" sz="1200" dirty="0">
                          <a:solidFill>
                            <a:schemeClr val="tx1"/>
                          </a:solidFill>
                          <a:latin typeface="微软雅黑" panose="020B0503020204020204" pitchFamily="34" charset="-122"/>
                          <a:ea typeface="微软雅黑" panose="020B0503020204020204" pitchFamily="34" charset="-122"/>
                          <a:sym typeface="+mn-ea"/>
                        </a:rPr>
                        <a:t>05.553</a:t>
                      </a:r>
                      <a:endParaRPr lang="en-US" altLang="zh-CN" sz="1200" dirty="0">
                        <a:solidFill>
                          <a:schemeClr val="tx1"/>
                        </a:solidFill>
                        <a:latin typeface="微软雅黑" panose="020B0503020204020204" pitchFamily="34" charset="-122"/>
                        <a:ea typeface="微软雅黑" panose="020B0503020204020204" pitchFamily="34" charset="-122"/>
                      </a:endParaRP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175.921</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extLst>
                  <a:ext uri="{0D108BD9-81ED-4DB2-BD59-A6C34878D82A}">
                    <a16:rowId xmlns:a16="http://schemas.microsoft.com/office/drawing/2014/main" val="10005"/>
                  </a:ext>
                </a:extLst>
              </a:tr>
              <a:tr h="428807">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huge</a:t>
                      </a: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level15</a:t>
                      </a: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anchor="ctr">
                    <a:lnT w="12700">
                      <a:solidFill>
                        <a:schemeClr val="tx1"/>
                      </a:solidFill>
                      <a:prstDash val="solid"/>
                    </a:lnT>
                    <a:lnB w="28575" cmpd="sng">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42</a:t>
                      </a:r>
                    </a:p>
                  </a:txBody>
                  <a:tcPr anchor="ctr">
                    <a:lnT w="12700">
                      <a:solidFill>
                        <a:schemeClr val="tx1"/>
                      </a:solidFill>
                      <a:prstDash val="solid"/>
                    </a:lnT>
                    <a:lnB w="28575" cmpd="sng">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16</a:t>
                      </a:r>
                    </a:p>
                  </a:txBody>
                  <a:tcPr anchor="ctr">
                    <a:lnT w="12700">
                      <a:solidFill>
                        <a:schemeClr val="tx1"/>
                      </a:solidFill>
                      <a:prstDash val="solid"/>
                    </a:lnT>
                    <a:lnB w="28575" cmpd="sng">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1125.900</a:t>
                      </a:r>
                    </a:p>
                  </a:txBody>
                  <a:tcPr anchor="ctr">
                    <a:lnT w="12700">
                      <a:solidFill>
                        <a:schemeClr val="tx1"/>
                      </a:solidFill>
                      <a:prstDash val="solid"/>
                    </a:lnT>
                    <a:lnB w="28575" cmpd="sng">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844.425</a:t>
                      </a:r>
                    </a:p>
                  </a:txBody>
                  <a:tcPr anchor="ctr">
                    <a:lnT w="12700">
                      <a:solidFill>
                        <a:schemeClr val="tx1"/>
                      </a:solidFill>
                      <a:prstDash val="solid"/>
                    </a:lnT>
                    <a:lnB w="28575" cmpd="sng">
                      <a:solidFill>
                        <a:schemeClr val="tx1"/>
                      </a:solidFill>
                      <a:prstDash val="solid"/>
                    </a:lnB>
                    <a:solidFill>
                      <a:schemeClr val="accent1">
                        <a:lumMod val="20000"/>
                        <a:lumOff val="80000"/>
                      </a:schemeClr>
                    </a:solidFill>
                  </a:tcPr>
                </a:tc>
                <a:tc>
                  <a:txBody>
                    <a:bodyPr/>
                    <a:lstStyle/>
                    <a:p>
                      <a:pPr algn="l">
                        <a:buNone/>
                      </a:pPr>
                      <a:r>
                        <a:rPr lang="en-US" altLang="zh-CN" sz="1200" dirty="0">
                          <a:solidFill>
                            <a:schemeClr val="tx1"/>
                          </a:solidFill>
                          <a:latin typeface="微软雅黑" panose="020B0503020204020204" pitchFamily="34" charset="-122"/>
                          <a:ea typeface="微软雅黑" panose="020B0503020204020204" pitchFamily="34" charset="-122"/>
                        </a:rPr>
                        <a:t>1407.375</a:t>
                      </a:r>
                    </a:p>
                  </a:txBody>
                  <a:tcPr anchor="ctr">
                    <a:lnT w="12700">
                      <a:solidFill>
                        <a:schemeClr val="tx1"/>
                      </a:solidFill>
                      <a:prstDash val="solid"/>
                    </a:lnT>
                    <a:lnB w="28575" cmpd="sng">
                      <a:solidFill>
                        <a:schemeClr val="tx1"/>
                      </a:solidFill>
                      <a:prstDash val="solid"/>
                    </a:lnB>
                    <a:solidFill>
                      <a:schemeClr val="accent1">
                        <a:lumMod val="20000"/>
                        <a:lumOff val="80000"/>
                      </a:schemeClr>
                    </a:solidFill>
                  </a:tcPr>
                </a:tc>
                <a:extLst>
                  <a:ext uri="{0D108BD9-81ED-4DB2-BD59-A6C34878D82A}">
                    <a16:rowId xmlns:a16="http://schemas.microsoft.com/office/drawing/2014/main" val="10006"/>
                  </a:ext>
                </a:extLst>
              </a:tr>
            </a:tbl>
          </a:graphicData>
        </a:graphic>
      </p:graphicFrame>
      <p:sp>
        <p:nvSpPr>
          <p:cNvPr id="7" name="文本框 3">
            <a:extLst>
              <a:ext uri="{FF2B5EF4-FFF2-40B4-BE49-F238E27FC236}">
                <a16:creationId xmlns:a16="http://schemas.microsoft.com/office/drawing/2014/main" id="{8A058943-65AD-42AD-8B01-0B2CAC19FFAD}"/>
              </a:ext>
            </a:extLst>
          </p:cNvPr>
          <p:cNvSpPr txBox="1"/>
          <p:nvPr/>
        </p:nvSpPr>
        <p:spPr>
          <a:xfrm>
            <a:off x="1140542" y="2515957"/>
            <a:ext cx="2163926" cy="307777"/>
          </a:xfrm>
          <a:prstGeom prst="rect">
            <a:avLst/>
          </a:prstGeom>
          <a:noFill/>
        </p:spPr>
        <p:txBody>
          <a:bodyPr wrap="none" rtlCol="0">
            <a:spAutoFit/>
          </a:bodyPr>
          <a:lstStyle/>
          <a:p>
            <a:r>
              <a:rPr lang="en-US" altLang="zh-CN" sz="1400" dirty="0"/>
              <a:t>Graph500</a:t>
            </a:r>
            <a:r>
              <a:rPr lang="zh-CN" altLang="en-US" sz="1400" dirty="0"/>
              <a:t>的六种数据规模</a:t>
            </a:r>
          </a:p>
        </p:txBody>
      </p:sp>
    </p:spTree>
    <p:extLst>
      <p:ext uri="{BB962C8B-B14F-4D97-AF65-F5344CB8AC3E}">
        <p14:creationId xmlns:p14="http://schemas.microsoft.com/office/powerpoint/2010/main" val="312979073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E1533-AF45-4DE0-AEF3-90FFACB46215}"/>
              </a:ext>
            </a:extLst>
          </p:cNvPr>
          <p:cNvSpPr>
            <a:spLocks noGrp="1"/>
          </p:cNvSpPr>
          <p:nvPr>
            <p:ph type="title"/>
          </p:nvPr>
        </p:nvSpPr>
        <p:spPr/>
        <p:txBody>
          <a:bodyPr/>
          <a:lstStyle/>
          <a:p>
            <a:r>
              <a:rPr lang="en-US" altLang="zh-CN" dirty="0"/>
              <a:t>6.7 </a:t>
            </a:r>
            <a:r>
              <a:rPr lang="zh-CN" altLang="en-US" dirty="0"/>
              <a:t>图计算性能评价</a:t>
            </a:r>
            <a:endParaRPr lang="en-US" dirty="0"/>
          </a:p>
        </p:txBody>
      </p:sp>
      <p:sp>
        <p:nvSpPr>
          <p:cNvPr id="3" name="Content Placeholder 2">
            <a:extLst>
              <a:ext uri="{FF2B5EF4-FFF2-40B4-BE49-F238E27FC236}">
                <a16:creationId xmlns:a16="http://schemas.microsoft.com/office/drawing/2014/main" id="{BE59452E-22A2-40B0-8724-0F91E7AF6F86}"/>
              </a:ext>
            </a:extLst>
          </p:cNvPr>
          <p:cNvSpPr>
            <a:spLocks noGrp="1"/>
          </p:cNvSpPr>
          <p:nvPr>
            <p:ph idx="1"/>
          </p:nvPr>
        </p:nvSpPr>
        <p:spPr/>
        <p:txBody>
          <a:bodyPr/>
          <a:lstStyle/>
          <a:p>
            <a:r>
              <a:rPr lang="en-US" altLang="zh-CN" dirty="0"/>
              <a:t>Graph500</a:t>
            </a:r>
            <a:r>
              <a:rPr lang="zh-CN" altLang="en-US" dirty="0"/>
              <a:t>图生成类别</a:t>
            </a:r>
            <a:endParaRPr lang="en-US" altLang="zh-CN" dirty="0"/>
          </a:p>
          <a:p>
            <a:pPr lvl="1"/>
            <a:r>
              <a:rPr lang="en-US" altLang="zh-CN" dirty="0"/>
              <a:t>Graph500</a:t>
            </a:r>
            <a:r>
              <a:rPr lang="zh-CN" altLang="en-US" dirty="0"/>
              <a:t>基准测试数据集类别，代表了关键的商业和科学问题。广泛使用的有</a:t>
            </a:r>
            <a:r>
              <a:rPr lang="en-US" altLang="zh-CN" dirty="0"/>
              <a:t>SNAP</a:t>
            </a:r>
            <a:r>
              <a:rPr lang="zh-CN" altLang="en-US" dirty="0"/>
              <a:t>、</a:t>
            </a:r>
            <a:r>
              <a:rPr lang="en-US" altLang="zh-CN" dirty="0"/>
              <a:t>The Game Trace Archive</a:t>
            </a:r>
            <a:endParaRPr lang="en-US" dirty="0"/>
          </a:p>
        </p:txBody>
      </p:sp>
      <p:sp>
        <p:nvSpPr>
          <p:cNvPr id="7" name="文本框 3">
            <a:extLst>
              <a:ext uri="{FF2B5EF4-FFF2-40B4-BE49-F238E27FC236}">
                <a16:creationId xmlns:a16="http://schemas.microsoft.com/office/drawing/2014/main" id="{8A058943-65AD-42AD-8B01-0B2CAC19FFAD}"/>
              </a:ext>
            </a:extLst>
          </p:cNvPr>
          <p:cNvSpPr txBox="1"/>
          <p:nvPr/>
        </p:nvSpPr>
        <p:spPr>
          <a:xfrm>
            <a:off x="1634613" y="2647454"/>
            <a:ext cx="2413994" cy="307777"/>
          </a:xfrm>
          <a:prstGeom prst="rect">
            <a:avLst/>
          </a:prstGeom>
          <a:noFill/>
        </p:spPr>
        <p:txBody>
          <a:bodyPr wrap="none" rtlCol="0">
            <a:spAutoFit/>
          </a:bodyPr>
          <a:lstStyle/>
          <a:p>
            <a:r>
              <a:rPr lang="en-US" altLang="zh-CN" sz="1400" dirty="0"/>
              <a:t>Graph500</a:t>
            </a:r>
            <a:r>
              <a:rPr lang="zh-CN" altLang="en-US" sz="1400" dirty="0"/>
              <a:t>建议的数据集类别</a:t>
            </a:r>
          </a:p>
        </p:txBody>
      </p:sp>
      <p:graphicFrame>
        <p:nvGraphicFramePr>
          <p:cNvPr id="4" name="表格 5">
            <a:extLst>
              <a:ext uri="{FF2B5EF4-FFF2-40B4-BE49-F238E27FC236}">
                <a16:creationId xmlns:a16="http://schemas.microsoft.com/office/drawing/2014/main" id="{364A7475-2FF4-40DC-BEB3-1FEF6A7E0B59}"/>
              </a:ext>
            </a:extLst>
          </p:cNvPr>
          <p:cNvGraphicFramePr/>
          <p:nvPr>
            <p:custDataLst>
              <p:tags r:id="rId1"/>
            </p:custDataLst>
            <p:extLst>
              <p:ext uri="{D42A27DB-BD31-4B8C-83A1-F6EECF244321}">
                <p14:modId xmlns:p14="http://schemas.microsoft.com/office/powerpoint/2010/main" val="1981861560"/>
              </p:ext>
            </p:extLst>
          </p:nvPr>
        </p:nvGraphicFramePr>
        <p:xfrm>
          <a:off x="1531988" y="3195000"/>
          <a:ext cx="8637026" cy="3061886"/>
        </p:xfrm>
        <a:graphic>
          <a:graphicData uri="http://schemas.openxmlformats.org/drawingml/2006/table">
            <a:tbl>
              <a:tblPr firstRow="1" bandRow="1">
                <a:tableStyleId>{5C22544A-7EE6-4342-B048-85BDC9FD1C3A}</a:tableStyleId>
              </a:tblPr>
              <a:tblGrid>
                <a:gridCol w="1166967">
                  <a:extLst>
                    <a:ext uri="{9D8B030D-6E8A-4147-A177-3AD203B41FA5}">
                      <a16:colId xmlns:a16="http://schemas.microsoft.com/office/drawing/2014/main" val="20000"/>
                    </a:ext>
                  </a:extLst>
                </a:gridCol>
                <a:gridCol w="3505188">
                  <a:extLst>
                    <a:ext uri="{9D8B030D-6E8A-4147-A177-3AD203B41FA5}">
                      <a16:colId xmlns:a16="http://schemas.microsoft.com/office/drawing/2014/main" val="20001"/>
                    </a:ext>
                  </a:extLst>
                </a:gridCol>
                <a:gridCol w="3964871">
                  <a:extLst>
                    <a:ext uri="{9D8B030D-6E8A-4147-A177-3AD203B41FA5}">
                      <a16:colId xmlns:a16="http://schemas.microsoft.com/office/drawing/2014/main" val="20002"/>
                    </a:ext>
                  </a:extLst>
                </a:gridCol>
              </a:tblGrid>
              <a:tr h="477563">
                <a:tc>
                  <a:txBody>
                    <a:bodyPr/>
                    <a:lstStyle/>
                    <a:p>
                      <a:pPr algn="l">
                        <a:buNone/>
                      </a:pPr>
                      <a:r>
                        <a:rPr lang="zh-CN" altLang="en-US" sz="1600" dirty="0">
                          <a:solidFill>
                            <a:schemeClr val="tx1"/>
                          </a:solidFill>
                          <a:latin typeface="微软雅黑" panose="020B0503020204020204" pitchFamily="34" charset="-122"/>
                          <a:ea typeface="微软雅黑" panose="020B0503020204020204" pitchFamily="34" charset="-122"/>
                        </a:rPr>
                        <a:t>领域</a:t>
                      </a:r>
                    </a:p>
                  </a:txBody>
                  <a:tcPr anchor="ctr">
                    <a:lnT w="28575">
                      <a:solidFill>
                        <a:schemeClr val="tx1"/>
                      </a:solidFill>
                      <a:prstDash val="solid"/>
                    </a:lnT>
                    <a:lnB w="12700">
                      <a:solidFill>
                        <a:schemeClr val="tx1"/>
                      </a:solidFill>
                      <a:prstDash val="solid"/>
                    </a:lnB>
                    <a:solidFill>
                      <a:schemeClr val="accent1">
                        <a:lumMod val="60000"/>
                        <a:lumOff val="40000"/>
                      </a:schemeClr>
                    </a:solidFill>
                  </a:tcPr>
                </a:tc>
                <a:tc>
                  <a:txBody>
                    <a:bodyPr/>
                    <a:lstStyle/>
                    <a:p>
                      <a:pPr algn="l">
                        <a:buNone/>
                      </a:pPr>
                      <a:r>
                        <a:rPr lang="zh-CN" altLang="en-US" sz="1600" dirty="0">
                          <a:solidFill>
                            <a:schemeClr val="tx1"/>
                          </a:solidFill>
                          <a:latin typeface="微软雅黑" panose="020B0503020204020204" pitchFamily="34" charset="-122"/>
                          <a:ea typeface="微软雅黑" panose="020B0503020204020204" pitchFamily="34" charset="-122"/>
                        </a:rPr>
                        <a:t>典型大小</a:t>
                      </a:r>
                    </a:p>
                  </a:txBody>
                  <a:tcPr anchor="ctr">
                    <a:lnT w="28575">
                      <a:solidFill>
                        <a:schemeClr val="tx1"/>
                      </a:solidFill>
                      <a:prstDash val="solid"/>
                    </a:lnT>
                    <a:lnB w="12700">
                      <a:solidFill>
                        <a:schemeClr val="tx1"/>
                      </a:solidFill>
                      <a:prstDash val="solid"/>
                    </a:lnB>
                    <a:solidFill>
                      <a:schemeClr val="accent1">
                        <a:lumMod val="60000"/>
                        <a:lumOff val="40000"/>
                      </a:schemeClr>
                    </a:solidFill>
                  </a:tcPr>
                </a:tc>
                <a:tc>
                  <a:txBody>
                    <a:bodyPr/>
                    <a:lstStyle/>
                    <a:p>
                      <a:pPr algn="l">
                        <a:buNone/>
                      </a:pPr>
                      <a:r>
                        <a:rPr lang="zh-CN" altLang="en-US" sz="1600" dirty="0">
                          <a:solidFill>
                            <a:schemeClr val="tx1"/>
                          </a:solidFill>
                          <a:latin typeface="微软雅黑" panose="020B0503020204020204" pitchFamily="34" charset="-122"/>
                          <a:ea typeface="微软雅黑" panose="020B0503020204020204" pitchFamily="34" charset="-122"/>
                        </a:rPr>
                        <a:t>说明</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T w="28575">
                      <a:solidFill>
                        <a:schemeClr val="tx1"/>
                      </a:solidFill>
                      <a:prstDash val="solid"/>
                    </a:lnT>
                    <a:lnB w="12700">
                      <a:solidFill>
                        <a:schemeClr val="tx1"/>
                      </a:solidFill>
                      <a:prstDash val="solid"/>
                    </a:lnB>
                    <a:solidFill>
                      <a:schemeClr val="accent1">
                        <a:lumMod val="60000"/>
                        <a:lumOff val="40000"/>
                      </a:schemeClr>
                    </a:solidFill>
                  </a:tcPr>
                </a:tc>
                <a:extLst>
                  <a:ext uri="{0D108BD9-81ED-4DB2-BD59-A6C34878D82A}">
                    <a16:rowId xmlns:a16="http://schemas.microsoft.com/office/drawing/2014/main" val="10000"/>
                  </a:ext>
                </a:extLst>
              </a:tr>
              <a:tr h="526690">
                <a:tc>
                  <a:txBody>
                    <a:bodyPr/>
                    <a:lstStyle/>
                    <a:p>
                      <a:pPr algn="l">
                        <a:buNone/>
                      </a:pPr>
                      <a:r>
                        <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网络安全</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zh-CN" altLang="en-US" sz="1400">
                          <a:solidFill>
                            <a:schemeClr val="tx1"/>
                          </a:solidFill>
                          <a:latin typeface="微软雅黑" panose="020B0503020204020204" pitchFamily="34" charset="-122"/>
                          <a:ea typeface="微软雅黑" panose="020B0503020204020204" pitchFamily="34" charset="-122"/>
                        </a:rPr>
                        <a:t>每天产生</a:t>
                      </a:r>
                      <a:r>
                        <a:rPr lang="en-US" altLang="zh-CN" sz="1400">
                          <a:solidFill>
                            <a:schemeClr val="tx1"/>
                          </a:solidFill>
                          <a:latin typeface="微软雅黑" panose="020B0503020204020204" pitchFamily="34" charset="-122"/>
                          <a:ea typeface="微软雅黑" panose="020B0503020204020204" pitchFamily="34" charset="-122"/>
                        </a:rPr>
                        <a:t>150</a:t>
                      </a:r>
                      <a:r>
                        <a:rPr lang="zh-CN" altLang="en-US" sz="1400">
                          <a:solidFill>
                            <a:schemeClr val="tx1"/>
                          </a:solidFill>
                          <a:latin typeface="微软雅黑" panose="020B0503020204020204" pitchFamily="34" charset="-122"/>
                          <a:ea typeface="微软雅黑" panose="020B0503020204020204" pitchFamily="34" charset="-122"/>
                        </a:rPr>
                        <a:t>亿个日志（针对大型企业）</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zh-CN" altLang="en-US" sz="1400">
                          <a:solidFill>
                            <a:schemeClr val="tx1"/>
                          </a:solidFill>
                          <a:latin typeface="微软雅黑" panose="020B0503020204020204" pitchFamily="34" charset="-122"/>
                          <a:ea typeface="微软雅黑" panose="020B0503020204020204" pitchFamily="34" charset="-122"/>
                        </a:rPr>
                        <a:t>完整的数据扫描需要端到端连接</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extLst>
                  <a:ext uri="{0D108BD9-81ED-4DB2-BD59-A6C34878D82A}">
                    <a16:rowId xmlns:a16="http://schemas.microsoft.com/office/drawing/2014/main" val="10001"/>
                  </a:ext>
                </a:extLst>
              </a:tr>
              <a:tr h="526690">
                <a:tc>
                  <a:txBody>
                    <a:bodyPr/>
                    <a:lstStyle/>
                    <a:p>
                      <a:pPr algn="l">
                        <a:buNone/>
                      </a:pPr>
                      <a:r>
                        <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医学信息学</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zh-CN" altLang="en-US" sz="1400">
                          <a:solidFill>
                            <a:schemeClr val="tx1"/>
                          </a:solidFill>
                          <a:latin typeface="微软雅黑" panose="020B0503020204020204" pitchFamily="34" charset="-122"/>
                          <a:ea typeface="微软雅黑" panose="020B0503020204020204" pitchFamily="34" charset="-122"/>
                        </a:rPr>
                        <a:t>有</a:t>
                      </a:r>
                      <a:r>
                        <a:rPr lang="en-US" altLang="zh-CN" sz="1400">
                          <a:solidFill>
                            <a:schemeClr val="tx1"/>
                          </a:solidFill>
                          <a:latin typeface="微软雅黑" panose="020B0503020204020204" pitchFamily="34" charset="-122"/>
                          <a:ea typeface="微软雅黑" panose="020B0503020204020204" pitchFamily="34" charset="-122"/>
                        </a:rPr>
                        <a:t>5000</a:t>
                      </a:r>
                      <a:r>
                        <a:rPr lang="zh-CN" altLang="en-US" sz="1400">
                          <a:solidFill>
                            <a:schemeClr val="tx1"/>
                          </a:solidFill>
                          <a:latin typeface="微软雅黑" panose="020B0503020204020204" pitchFamily="34" charset="-122"/>
                          <a:ea typeface="微软雅黑" panose="020B0503020204020204" pitchFamily="34" charset="-122"/>
                        </a:rPr>
                        <a:t>万个病人记录，每条记录可能包含</a:t>
                      </a:r>
                      <a:r>
                        <a:rPr lang="en-US" altLang="zh-CN" sz="1400">
                          <a:solidFill>
                            <a:schemeClr val="tx1"/>
                          </a:solidFill>
                          <a:latin typeface="微软雅黑" panose="020B0503020204020204" pitchFamily="34" charset="-122"/>
                          <a:ea typeface="微软雅黑" panose="020B0503020204020204" pitchFamily="34" charset="-122"/>
                        </a:rPr>
                        <a:t>20~200</a:t>
                      </a:r>
                      <a:r>
                        <a:rPr lang="zh-CN" altLang="en-US" sz="1400">
                          <a:solidFill>
                            <a:schemeClr val="tx1"/>
                          </a:solidFill>
                          <a:latin typeface="微软雅黑" panose="020B0503020204020204" pitchFamily="34" charset="-122"/>
                          <a:ea typeface="微软雅黑" panose="020B0503020204020204" pitchFamily="34" charset="-122"/>
                        </a:rPr>
                        <a:t>个字段</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zh-CN" altLang="en-US" sz="1400">
                          <a:solidFill>
                            <a:schemeClr val="tx1"/>
                          </a:solidFill>
                          <a:latin typeface="微软雅黑" panose="020B0503020204020204" pitchFamily="34" charset="-122"/>
                          <a:ea typeface="微软雅黑" panose="020B0503020204020204" pitchFamily="34" charset="-122"/>
                        </a:rPr>
                        <a:t>实体解决方案需要</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extLst>
                  <a:ext uri="{0D108BD9-81ED-4DB2-BD59-A6C34878D82A}">
                    <a16:rowId xmlns:a16="http://schemas.microsoft.com/office/drawing/2014/main" val="10002"/>
                  </a:ext>
                </a:extLst>
              </a:tr>
              <a:tr h="526690">
                <a:tc>
                  <a:txBody>
                    <a:bodyPr/>
                    <a:lstStyle/>
                    <a:p>
                      <a:pPr algn="l">
                        <a:buNone/>
                      </a:pPr>
                      <a:r>
                        <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数据挖掘</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400">
                          <a:solidFill>
                            <a:schemeClr val="tx1"/>
                          </a:solidFill>
                          <a:latin typeface="微软雅黑" panose="020B0503020204020204" pitchFamily="34" charset="-122"/>
                          <a:ea typeface="微软雅黑" panose="020B0503020204020204" pitchFamily="34" charset="-122"/>
                        </a:rPr>
                        <a:t>PB</a:t>
                      </a:r>
                      <a:r>
                        <a:rPr lang="zh-CN" altLang="en-US" sz="1400">
                          <a:solidFill>
                            <a:schemeClr val="tx1"/>
                          </a:solidFill>
                          <a:latin typeface="微软雅黑" panose="020B0503020204020204" pitchFamily="34" charset="-122"/>
                          <a:ea typeface="微软雅黑" panose="020B0503020204020204" pitchFamily="34" charset="-122"/>
                        </a:rPr>
                        <a:t>级别的数据（或更多）</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zh-CN" altLang="en-US" sz="1400">
                          <a:solidFill>
                            <a:schemeClr val="tx1"/>
                          </a:solidFill>
                          <a:latin typeface="微软雅黑" panose="020B0503020204020204" pitchFamily="34" charset="-122"/>
                          <a:ea typeface="微软雅黑" panose="020B0503020204020204" pitchFamily="34" charset="-122"/>
                        </a:rPr>
                        <a:t>比如海关的上千万级的数据库，里面有几千万的货运记录</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extLst>
                  <a:ext uri="{0D108BD9-81ED-4DB2-BD59-A6C34878D82A}">
                    <a16:rowId xmlns:a16="http://schemas.microsoft.com/office/drawing/2014/main" val="10003"/>
                  </a:ext>
                </a:extLst>
              </a:tr>
              <a:tr h="477563">
                <a:tc>
                  <a:txBody>
                    <a:bodyPr/>
                    <a:lstStyle/>
                    <a:p>
                      <a:pPr algn="l">
                        <a:buNone/>
                      </a:pPr>
                      <a:r>
                        <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社交网络</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zh-CN" altLang="en-US" sz="1400">
                          <a:solidFill>
                            <a:schemeClr val="tx1"/>
                          </a:solidFill>
                          <a:latin typeface="微软雅黑" panose="020B0503020204020204" pitchFamily="34" charset="-122"/>
                          <a:ea typeface="微软雅黑" panose="020B0503020204020204" pitchFamily="34" charset="-122"/>
                        </a:rPr>
                        <a:t>几乎没有限制</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zh-CN" altLang="en-US" sz="1400" dirty="0">
                          <a:solidFill>
                            <a:schemeClr val="tx1"/>
                          </a:solidFill>
                          <a:latin typeface="微软雅黑" panose="020B0503020204020204" pitchFamily="34" charset="-122"/>
                          <a:ea typeface="微软雅黑" panose="020B0503020204020204" pitchFamily="34" charset="-122"/>
                        </a:rPr>
                        <a:t>比如：</a:t>
                      </a:r>
                      <a:r>
                        <a:rPr lang="en-US" altLang="zh-CN" sz="1400" dirty="0">
                          <a:solidFill>
                            <a:schemeClr val="tx1"/>
                          </a:solidFill>
                          <a:latin typeface="微软雅黑" panose="020B0503020204020204" pitchFamily="34" charset="-122"/>
                          <a:ea typeface="微软雅黑" panose="020B0503020204020204" pitchFamily="34" charset="-122"/>
                        </a:rPr>
                        <a:t>Facebook</a:t>
                      </a:r>
                      <a:r>
                        <a:rPr lang="zh-CN" altLang="en-US" sz="1400" dirty="0">
                          <a:solidFill>
                            <a:schemeClr val="tx1"/>
                          </a:solidFill>
                          <a:latin typeface="微软雅黑" panose="020B0503020204020204" pitchFamily="34" charset="-122"/>
                          <a:ea typeface="微软雅黑" panose="020B0503020204020204" pitchFamily="34" charset="-122"/>
                        </a:rPr>
                        <a:t>、</a:t>
                      </a:r>
                      <a:r>
                        <a:rPr lang="en-US" altLang="zh-CN" sz="1400" dirty="0" err="1">
                          <a:solidFill>
                            <a:schemeClr val="tx1"/>
                          </a:solidFill>
                          <a:latin typeface="微软雅黑" panose="020B0503020204020204" pitchFamily="34" charset="-122"/>
                          <a:ea typeface="微软雅黑" panose="020B0503020204020204" pitchFamily="34" charset="-122"/>
                        </a:rPr>
                        <a:t>Renren</a:t>
                      </a:r>
                      <a:r>
                        <a:rPr lang="zh-CN" altLang="en-US" sz="1400" dirty="0">
                          <a:solidFill>
                            <a:schemeClr val="tx1"/>
                          </a:solidFill>
                          <a:latin typeface="微软雅黑" panose="020B0503020204020204" pitchFamily="34" charset="-122"/>
                          <a:ea typeface="微软雅黑" panose="020B0503020204020204" pitchFamily="34" charset="-122"/>
                        </a:rPr>
                        <a:t>等</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extLst>
                  <a:ext uri="{0D108BD9-81ED-4DB2-BD59-A6C34878D82A}">
                    <a16:rowId xmlns:a16="http://schemas.microsoft.com/office/drawing/2014/main" val="10004"/>
                  </a:ext>
                </a:extLst>
              </a:tr>
              <a:tr h="526690">
                <a:tc>
                  <a:txBody>
                    <a:bodyPr/>
                    <a:lstStyle/>
                    <a:p>
                      <a:pPr algn="l">
                        <a:buNone/>
                      </a:pP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符号网络</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400" dirty="0">
                          <a:solidFill>
                            <a:schemeClr val="tx1"/>
                          </a:solidFill>
                          <a:latin typeface="微软雅黑" panose="020B0503020204020204" pitchFamily="34" charset="-122"/>
                          <a:ea typeface="微软雅黑" panose="020B0503020204020204" pitchFamily="34" charset="-122"/>
                        </a:rPr>
                        <a:t>PB</a:t>
                      </a:r>
                      <a:r>
                        <a:rPr lang="zh-CN" altLang="en-US" sz="1400" dirty="0">
                          <a:solidFill>
                            <a:schemeClr val="tx1"/>
                          </a:solidFill>
                          <a:latin typeface="微软雅黑" panose="020B0503020204020204" pitchFamily="34" charset="-122"/>
                          <a:ea typeface="微软雅黑" panose="020B0503020204020204" pitchFamily="34" charset="-122"/>
                        </a:rPr>
                        <a:t>级别的数据</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zh-CN" altLang="en-US" sz="1400" dirty="0">
                          <a:solidFill>
                            <a:schemeClr val="tx1"/>
                          </a:solidFill>
                          <a:latin typeface="微软雅黑" panose="020B0503020204020204" pitchFamily="34" charset="-122"/>
                          <a:ea typeface="微软雅黑" panose="020B0503020204020204" pitchFamily="34" charset="-122"/>
                        </a:rPr>
                        <a:t>比如：人的大脑皮层有</a:t>
                      </a:r>
                      <a:r>
                        <a:rPr lang="en-US" altLang="zh-CN" sz="1400" dirty="0">
                          <a:solidFill>
                            <a:schemeClr val="tx1"/>
                          </a:solidFill>
                          <a:latin typeface="微软雅黑" panose="020B0503020204020204" pitchFamily="34" charset="-122"/>
                          <a:ea typeface="微软雅黑" panose="020B0503020204020204" pitchFamily="34" charset="-122"/>
                        </a:rPr>
                        <a:t>250</a:t>
                      </a:r>
                      <a:r>
                        <a:rPr lang="zh-CN" altLang="en-US" sz="1400" dirty="0">
                          <a:solidFill>
                            <a:schemeClr val="tx1"/>
                          </a:solidFill>
                          <a:latin typeface="微软雅黑" panose="020B0503020204020204" pitchFamily="34" charset="-122"/>
                          <a:ea typeface="微软雅黑" panose="020B0503020204020204" pitchFamily="34" charset="-122"/>
                        </a:rPr>
                        <a:t>亿个神经元，每个神经元有大约</a:t>
                      </a:r>
                      <a:r>
                        <a:rPr lang="en-US" altLang="zh-CN" sz="1400" dirty="0">
                          <a:solidFill>
                            <a:schemeClr val="tx1"/>
                          </a:solidFill>
                          <a:latin typeface="微软雅黑" panose="020B0503020204020204" pitchFamily="34" charset="-122"/>
                          <a:ea typeface="微软雅黑" panose="020B0503020204020204" pitchFamily="34" charset="-122"/>
                        </a:rPr>
                        <a:t>7000</a:t>
                      </a:r>
                      <a:r>
                        <a:rPr lang="zh-CN" altLang="en-US" sz="1400" dirty="0">
                          <a:solidFill>
                            <a:schemeClr val="tx1"/>
                          </a:solidFill>
                          <a:latin typeface="微软雅黑" panose="020B0503020204020204" pitchFamily="34" charset="-122"/>
                          <a:ea typeface="微软雅黑" panose="020B0503020204020204" pitchFamily="34" charset="-122"/>
                        </a:rPr>
                        <a:t>个连接</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59189786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DDCAC-270F-42FD-B5DC-9DEEBA5E4AE2}"/>
              </a:ext>
            </a:extLst>
          </p:cNvPr>
          <p:cNvSpPr>
            <a:spLocks noGrp="1"/>
          </p:cNvSpPr>
          <p:nvPr>
            <p:ph type="title"/>
          </p:nvPr>
        </p:nvSpPr>
        <p:spPr/>
        <p:txBody>
          <a:bodyPr/>
          <a:lstStyle/>
          <a:p>
            <a:r>
              <a:rPr lang="en-US" altLang="zh-CN" dirty="0"/>
              <a:t>6.7 </a:t>
            </a:r>
            <a:r>
              <a:rPr lang="zh-CN" altLang="en-US" dirty="0"/>
              <a:t>图计算性能评价</a:t>
            </a:r>
          </a:p>
        </p:txBody>
      </p:sp>
      <p:sp>
        <p:nvSpPr>
          <p:cNvPr id="3" name="Content Placeholder 2">
            <a:extLst>
              <a:ext uri="{FF2B5EF4-FFF2-40B4-BE49-F238E27FC236}">
                <a16:creationId xmlns:a16="http://schemas.microsoft.com/office/drawing/2014/main" id="{1D2FD3EB-68C2-43E9-AA52-8C9A69A37CF5}"/>
              </a:ext>
            </a:extLst>
          </p:cNvPr>
          <p:cNvSpPr>
            <a:spLocks noGrp="1"/>
          </p:cNvSpPr>
          <p:nvPr>
            <p:ph idx="1"/>
          </p:nvPr>
        </p:nvSpPr>
        <p:spPr/>
        <p:txBody>
          <a:bodyPr/>
          <a:lstStyle/>
          <a:p>
            <a:r>
              <a:rPr lang="en-US" altLang="zh-CN" dirty="0"/>
              <a:t>2010</a:t>
            </a:r>
            <a:r>
              <a:rPr lang="zh-CN" altLang="en-US" dirty="0"/>
              <a:t>年国际超级计算大会首次发表</a:t>
            </a:r>
            <a:r>
              <a:rPr lang="en-US" altLang="zh-CN" dirty="0"/>
              <a:t>Graph500</a:t>
            </a:r>
            <a:r>
              <a:rPr lang="zh-CN" altLang="en-US" dirty="0"/>
              <a:t>排行榜</a:t>
            </a:r>
            <a:endParaRPr lang="en-US" altLang="zh-CN" dirty="0"/>
          </a:p>
          <a:p>
            <a:r>
              <a:rPr lang="en-US" altLang="zh-CN" dirty="0"/>
              <a:t>2017</a:t>
            </a:r>
            <a:r>
              <a:rPr lang="zh-CN" altLang="en-US" dirty="0"/>
              <a:t>年</a:t>
            </a:r>
            <a:r>
              <a:rPr lang="en-US" altLang="zh-CN" dirty="0"/>
              <a:t>11</a:t>
            </a:r>
            <a:r>
              <a:rPr lang="zh-CN" altLang="en-US" dirty="0"/>
              <a:t>月公布的</a:t>
            </a:r>
            <a:r>
              <a:rPr lang="en-US" altLang="zh-CN" dirty="0"/>
              <a:t>Graph500</a:t>
            </a:r>
            <a:r>
              <a:rPr lang="zh-CN" altLang="en-US" dirty="0"/>
              <a:t>排名中已经包含</a:t>
            </a:r>
            <a:r>
              <a:rPr lang="en-US" altLang="zh-CN" dirty="0"/>
              <a:t>235</a:t>
            </a:r>
            <a:r>
              <a:rPr lang="zh-CN" altLang="en-US" dirty="0"/>
              <a:t>台机器</a:t>
            </a:r>
          </a:p>
        </p:txBody>
      </p:sp>
      <p:graphicFrame>
        <p:nvGraphicFramePr>
          <p:cNvPr id="5" name="表格 2">
            <a:extLst>
              <a:ext uri="{FF2B5EF4-FFF2-40B4-BE49-F238E27FC236}">
                <a16:creationId xmlns:a16="http://schemas.microsoft.com/office/drawing/2014/main" id="{300868BD-AC2B-4194-991E-5A77301C4A58}"/>
              </a:ext>
            </a:extLst>
          </p:cNvPr>
          <p:cNvGraphicFramePr/>
          <p:nvPr>
            <p:custDataLst>
              <p:tags r:id="rId1"/>
            </p:custDataLst>
            <p:extLst>
              <p:ext uri="{D42A27DB-BD31-4B8C-83A1-F6EECF244321}">
                <p14:modId xmlns:p14="http://schemas.microsoft.com/office/powerpoint/2010/main" val="3898452435"/>
              </p:ext>
            </p:extLst>
          </p:nvPr>
        </p:nvGraphicFramePr>
        <p:xfrm>
          <a:off x="2076982" y="2455606"/>
          <a:ext cx="8276385" cy="4367394"/>
        </p:xfrm>
        <a:graphic>
          <a:graphicData uri="http://schemas.openxmlformats.org/drawingml/2006/table">
            <a:tbl>
              <a:tblPr firstRow="1" bandRow="1">
                <a:tableStyleId>{5C22544A-7EE6-4342-B048-85BDC9FD1C3A}</a:tableStyleId>
              </a:tblPr>
              <a:tblGrid>
                <a:gridCol w="562979">
                  <a:extLst>
                    <a:ext uri="{9D8B030D-6E8A-4147-A177-3AD203B41FA5}">
                      <a16:colId xmlns:a16="http://schemas.microsoft.com/office/drawing/2014/main" val="20000"/>
                    </a:ext>
                  </a:extLst>
                </a:gridCol>
                <a:gridCol w="1866532">
                  <a:extLst>
                    <a:ext uri="{9D8B030D-6E8A-4147-A177-3AD203B41FA5}">
                      <a16:colId xmlns:a16="http://schemas.microsoft.com/office/drawing/2014/main" val="20001"/>
                    </a:ext>
                  </a:extLst>
                </a:gridCol>
                <a:gridCol w="2211397">
                  <a:extLst>
                    <a:ext uri="{9D8B030D-6E8A-4147-A177-3AD203B41FA5}">
                      <a16:colId xmlns:a16="http://schemas.microsoft.com/office/drawing/2014/main" val="20002"/>
                    </a:ext>
                  </a:extLst>
                </a:gridCol>
                <a:gridCol w="1291602">
                  <a:extLst>
                    <a:ext uri="{9D8B030D-6E8A-4147-A177-3AD203B41FA5}">
                      <a16:colId xmlns:a16="http://schemas.microsoft.com/office/drawing/2014/main" val="20003"/>
                    </a:ext>
                  </a:extLst>
                </a:gridCol>
                <a:gridCol w="1391760">
                  <a:extLst>
                    <a:ext uri="{9D8B030D-6E8A-4147-A177-3AD203B41FA5}">
                      <a16:colId xmlns:a16="http://schemas.microsoft.com/office/drawing/2014/main" val="20004"/>
                    </a:ext>
                  </a:extLst>
                </a:gridCol>
                <a:gridCol w="952115">
                  <a:extLst>
                    <a:ext uri="{9D8B030D-6E8A-4147-A177-3AD203B41FA5}">
                      <a16:colId xmlns:a16="http://schemas.microsoft.com/office/drawing/2014/main" val="20005"/>
                    </a:ext>
                  </a:extLst>
                </a:gridCol>
              </a:tblGrid>
              <a:tr h="405581">
                <a:tc>
                  <a:txBody>
                    <a:bodyPr/>
                    <a:lstStyle/>
                    <a:p>
                      <a:pPr algn="l">
                        <a:buNone/>
                      </a:pPr>
                      <a:r>
                        <a:rPr lang="zh-CN" altLang="en-US" sz="1200">
                          <a:solidFill>
                            <a:schemeClr val="tx1"/>
                          </a:solidFill>
                          <a:latin typeface="微软雅黑" panose="020B0503020204020204" pitchFamily="34" charset="-122"/>
                          <a:ea typeface="微软雅黑" panose="020B0503020204020204" pitchFamily="34" charset="-122"/>
                        </a:rPr>
                        <a:t>排名</a:t>
                      </a:r>
                    </a:p>
                  </a:txBody>
                  <a:tcPr anchor="ctr">
                    <a:lnT w="28575">
                      <a:solidFill>
                        <a:schemeClr val="tx1"/>
                      </a:solidFill>
                      <a:prstDash val="solid"/>
                    </a:lnT>
                    <a:lnB w="12700">
                      <a:solidFill>
                        <a:schemeClr val="tx1"/>
                      </a:solidFill>
                      <a:prstDash val="solid"/>
                    </a:lnB>
                    <a:solidFill>
                      <a:schemeClr val="accent1">
                        <a:lumMod val="60000"/>
                        <a:lumOff val="40000"/>
                      </a:schemeClr>
                    </a:solidFill>
                  </a:tcPr>
                </a:tc>
                <a:tc>
                  <a:txBody>
                    <a:bodyPr/>
                    <a:lstStyle/>
                    <a:p>
                      <a:pPr algn="l">
                        <a:buNone/>
                      </a:pPr>
                      <a:r>
                        <a:rPr lang="zh-CN" altLang="en-US" sz="1200" dirty="0">
                          <a:solidFill>
                            <a:schemeClr val="tx1"/>
                          </a:solidFill>
                          <a:latin typeface="微软雅黑" panose="020B0503020204020204" pitchFamily="34" charset="-122"/>
                          <a:ea typeface="微软雅黑" panose="020B0503020204020204" pitchFamily="34" charset="-122"/>
                        </a:rPr>
                        <a:t>机器</a:t>
                      </a:r>
                    </a:p>
                  </a:txBody>
                  <a:tcPr anchor="ctr">
                    <a:lnT w="28575">
                      <a:solidFill>
                        <a:schemeClr val="tx1"/>
                      </a:solidFill>
                      <a:prstDash val="solid"/>
                    </a:lnT>
                    <a:lnB w="12700">
                      <a:solidFill>
                        <a:schemeClr val="tx1"/>
                      </a:solidFill>
                      <a:prstDash val="solid"/>
                    </a:lnB>
                    <a:solidFill>
                      <a:schemeClr val="accent1">
                        <a:lumMod val="60000"/>
                        <a:lumOff val="40000"/>
                      </a:schemeClr>
                    </a:solidFill>
                  </a:tcPr>
                </a:tc>
                <a:tc>
                  <a:txBody>
                    <a:bodyPr/>
                    <a:lstStyle/>
                    <a:p>
                      <a:pPr algn="l">
                        <a:buNone/>
                      </a:pPr>
                      <a:r>
                        <a:rPr lang="zh-CN" altLang="en-US" sz="1200">
                          <a:solidFill>
                            <a:schemeClr val="tx1"/>
                          </a:solidFill>
                          <a:latin typeface="微软雅黑" panose="020B0503020204020204" pitchFamily="34" charset="-122"/>
                          <a:ea typeface="微软雅黑" panose="020B0503020204020204" pitchFamily="34" charset="-122"/>
                        </a:rPr>
                        <a:t>安装地点</a:t>
                      </a:r>
                    </a:p>
                  </a:txBody>
                  <a:tcPr anchor="ctr">
                    <a:lnT w="28575">
                      <a:solidFill>
                        <a:schemeClr val="tx1"/>
                      </a:solidFill>
                      <a:prstDash val="solid"/>
                    </a:lnT>
                    <a:lnB w="12700">
                      <a:solidFill>
                        <a:schemeClr val="tx1"/>
                      </a:solidFill>
                      <a:prstDash val="solid"/>
                    </a:lnB>
                    <a:solidFill>
                      <a:schemeClr val="accent1">
                        <a:lumMod val="60000"/>
                        <a:lumOff val="40000"/>
                      </a:schemeClr>
                    </a:solidFill>
                  </a:tcPr>
                </a:tc>
                <a:tc>
                  <a:txBody>
                    <a:bodyPr/>
                    <a:lstStyle/>
                    <a:p>
                      <a:pPr algn="l">
                        <a:buNone/>
                      </a:pP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处理器核数</a:t>
                      </a:r>
                    </a:p>
                  </a:txBody>
                  <a:tcPr anchor="ctr">
                    <a:lnT w="28575">
                      <a:solidFill>
                        <a:schemeClr val="tx1"/>
                      </a:solidFill>
                      <a:prstDash val="solid"/>
                    </a:lnT>
                    <a:lnB w="12700">
                      <a:solidFill>
                        <a:schemeClr val="tx1"/>
                      </a:solidFill>
                      <a:prstDash val="solid"/>
                    </a:lnB>
                    <a:solidFill>
                      <a:schemeClr val="accent1">
                        <a:lumMod val="60000"/>
                        <a:lumOff val="40000"/>
                      </a:schemeClr>
                    </a:solidFill>
                  </a:tcPr>
                </a:tc>
                <a:tc>
                  <a:txBody>
                    <a:bodyPr/>
                    <a:lstStyle/>
                    <a:p>
                      <a:pPr algn="l">
                        <a:buNone/>
                      </a:pP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问题规模</a:t>
                      </a:r>
                    </a:p>
                    <a:p>
                      <a:pPr algn="l">
                        <a:buNone/>
                      </a:pP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SCALE</a:t>
                      </a:r>
                    </a:p>
                  </a:txBody>
                  <a:tcPr anchor="ctr">
                    <a:lnT w="28575">
                      <a:solidFill>
                        <a:schemeClr val="tx1"/>
                      </a:solidFill>
                      <a:prstDash val="solid"/>
                    </a:lnT>
                    <a:lnB w="12700">
                      <a:solidFill>
                        <a:schemeClr val="tx1"/>
                      </a:solidFill>
                      <a:prstDash val="solid"/>
                    </a:lnB>
                    <a:solidFill>
                      <a:schemeClr val="accent1">
                        <a:lumMod val="60000"/>
                        <a:lumOff val="40000"/>
                      </a:schemeClr>
                    </a:solidFill>
                  </a:tcPr>
                </a:tc>
                <a:tc>
                  <a:txBody>
                    <a:bodyPr/>
                    <a:lstStyle/>
                    <a:p>
                      <a:pPr algn="l">
                        <a:buNone/>
                      </a:pPr>
                      <a:r>
                        <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GTEPS</a:t>
                      </a:r>
                    </a:p>
                  </a:txBody>
                  <a:tcPr anchor="ctr">
                    <a:lnT w="28575">
                      <a:solidFill>
                        <a:schemeClr val="tx1"/>
                      </a:solidFill>
                      <a:prstDash val="solid"/>
                    </a:lnT>
                    <a:lnB w="12700">
                      <a:solidFill>
                        <a:schemeClr val="tx1"/>
                      </a:solidFill>
                      <a:prstDash val="solid"/>
                    </a:lnB>
                    <a:solidFill>
                      <a:schemeClr val="accent1">
                        <a:lumMod val="60000"/>
                        <a:lumOff val="40000"/>
                      </a:schemeClr>
                    </a:solidFill>
                  </a:tcPr>
                </a:tc>
                <a:extLst>
                  <a:ext uri="{0D108BD9-81ED-4DB2-BD59-A6C34878D82A}">
                    <a16:rowId xmlns:a16="http://schemas.microsoft.com/office/drawing/2014/main" val="10000"/>
                  </a:ext>
                </a:extLst>
              </a:tr>
              <a:tr h="388782">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K computer</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zh-CN" altLang="en-US" sz="1000" dirty="0">
                          <a:solidFill>
                            <a:schemeClr val="tx1"/>
                          </a:solidFill>
                          <a:latin typeface="微软雅黑" panose="020B0503020204020204" pitchFamily="34" charset="-122"/>
                          <a:ea typeface="微软雅黑" panose="020B0503020204020204" pitchFamily="34" charset="-122"/>
                        </a:rPr>
                        <a:t>日本理化研究所高级计算科学研究所（</a:t>
                      </a:r>
                      <a:r>
                        <a:rPr lang="en-US" altLang="zh-CN" sz="1000" dirty="0">
                          <a:solidFill>
                            <a:schemeClr val="tx1"/>
                          </a:solidFill>
                          <a:latin typeface="微软雅黑" panose="020B0503020204020204" pitchFamily="34" charset="-122"/>
                          <a:ea typeface="微软雅黑" panose="020B0503020204020204" pitchFamily="34" charset="-122"/>
                        </a:rPr>
                        <a:t>AICS</a:t>
                      </a:r>
                      <a:r>
                        <a:rPr lang="zh-CN" altLang="en-US" sz="1000" dirty="0">
                          <a:solidFill>
                            <a:schemeClr val="tx1"/>
                          </a:solidFill>
                          <a:latin typeface="微软雅黑" panose="020B0503020204020204" pitchFamily="34" charset="-122"/>
                          <a:ea typeface="微软雅黑" panose="020B0503020204020204" pitchFamily="34" charset="-122"/>
                        </a:rPr>
                        <a:t>）</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663552</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40</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38621.4</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extLst>
                  <a:ext uri="{0D108BD9-81ED-4DB2-BD59-A6C34878D82A}">
                    <a16:rowId xmlns:a16="http://schemas.microsoft.com/office/drawing/2014/main" val="10001"/>
                  </a:ext>
                </a:extLst>
              </a:tr>
              <a:tr h="388782">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zh-CN" altLang="en-US" sz="1000">
                          <a:solidFill>
                            <a:schemeClr val="tx1"/>
                          </a:solidFill>
                          <a:latin typeface="微软雅黑" panose="020B0503020204020204" pitchFamily="34" charset="-122"/>
                          <a:ea typeface="微软雅黑" panose="020B0503020204020204" pitchFamily="34" charset="-122"/>
                        </a:rPr>
                        <a:t>神威太湖之光</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zh-CN" altLang="en-US" sz="1000">
                          <a:solidFill>
                            <a:schemeClr val="tx1"/>
                          </a:solidFill>
                          <a:latin typeface="微软雅黑" panose="020B0503020204020204" pitchFamily="34" charset="-122"/>
                          <a:ea typeface="微软雅黑" panose="020B0503020204020204" pitchFamily="34" charset="-122"/>
                        </a:rPr>
                        <a:t>中国国家超级计算无锡中心</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10599680</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40</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dirty="0">
                          <a:solidFill>
                            <a:schemeClr val="tx1"/>
                          </a:solidFill>
                          <a:latin typeface="微软雅黑" panose="020B0503020204020204" pitchFamily="34" charset="-122"/>
                          <a:ea typeface="微软雅黑" panose="020B0503020204020204" pitchFamily="34" charset="-122"/>
                        </a:rPr>
                        <a:t>23755.7</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extLst>
                  <a:ext uri="{0D108BD9-81ED-4DB2-BD59-A6C34878D82A}">
                    <a16:rowId xmlns:a16="http://schemas.microsoft.com/office/drawing/2014/main" val="10002"/>
                  </a:ext>
                </a:extLst>
              </a:tr>
              <a:tr h="388782">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DOE/NNSA/LLNL Sequoia</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zh-CN" altLang="en-US" sz="1000">
                          <a:solidFill>
                            <a:schemeClr val="tx1"/>
                          </a:solidFill>
                          <a:latin typeface="微软雅黑" panose="020B0503020204020204" pitchFamily="34" charset="-122"/>
                          <a:ea typeface="微软雅黑" panose="020B0503020204020204" pitchFamily="34" charset="-122"/>
                        </a:rPr>
                        <a:t>美国劳伦斯利弗莫尔国家实验室</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1572864</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41</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23751</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extLst>
                  <a:ext uri="{0D108BD9-81ED-4DB2-BD59-A6C34878D82A}">
                    <a16:rowId xmlns:a16="http://schemas.microsoft.com/office/drawing/2014/main" val="10003"/>
                  </a:ext>
                </a:extLst>
              </a:tr>
              <a:tr h="388782">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4</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sym typeface="+mn-ea"/>
                        </a:rPr>
                        <a:t>DOE/NNSA/LLNL National</a:t>
                      </a:r>
                    </a:p>
                    <a:p>
                      <a:pPr algn="l">
                        <a:buNone/>
                      </a:pPr>
                      <a:r>
                        <a:rPr lang="en-US" altLang="zh-CN" sz="1000">
                          <a:solidFill>
                            <a:schemeClr val="tx1"/>
                          </a:solidFill>
                          <a:latin typeface="微软雅黑" panose="020B0503020204020204" pitchFamily="34" charset="-122"/>
                          <a:ea typeface="微软雅黑" panose="020B0503020204020204" pitchFamily="34" charset="-122"/>
                        </a:rPr>
                        <a:t>Laboratory Mira</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zh-CN" altLang="en-US" sz="1000">
                          <a:solidFill>
                            <a:schemeClr val="tx1"/>
                          </a:solidFill>
                          <a:latin typeface="微软雅黑" panose="020B0503020204020204" pitchFamily="34" charset="-122"/>
                          <a:ea typeface="微软雅黑" panose="020B0503020204020204" pitchFamily="34" charset="-122"/>
                        </a:rPr>
                        <a:t>美国伊利诺伊州阿尔贡国家实验室</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786432</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40</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14982</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extLst>
                  <a:ext uri="{0D108BD9-81ED-4DB2-BD59-A6C34878D82A}">
                    <a16:rowId xmlns:a16="http://schemas.microsoft.com/office/drawing/2014/main" val="10004"/>
                  </a:ext>
                </a:extLst>
              </a:tr>
              <a:tr h="388782">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5</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JUQUEEN</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zh-CN" altLang="en-US" sz="1000">
                          <a:solidFill>
                            <a:schemeClr val="tx1"/>
                          </a:solidFill>
                          <a:latin typeface="微软雅黑" panose="020B0503020204020204" pitchFamily="34" charset="-122"/>
                          <a:ea typeface="微软雅黑" panose="020B0503020204020204" pitchFamily="34" charset="-122"/>
                        </a:rPr>
                        <a:t>德国于利希研究中心</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262144</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38</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5848</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extLst>
                  <a:ext uri="{0D108BD9-81ED-4DB2-BD59-A6C34878D82A}">
                    <a16:rowId xmlns:a16="http://schemas.microsoft.com/office/drawing/2014/main" val="10005"/>
                  </a:ext>
                </a:extLst>
              </a:tr>
              <a:tr h="388782">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6</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ALCF Mira-8192 partition</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zh-CN" altLang="en-US" sz="1000">
                          <a:solidFill>
                            <a:schemeClr val="tx1"/>
                          </a:solidFill>
                          <a:latin typeface="微软雅黑" panose="020B0503020204020204" pitchFamily="34" charset="-122"/>
                          <a:ea typeface="微软雅黑" panose="020B0503020204020204" pitchFamily="34" charset="-122"/>
                          <a:sym typeface="+mn-ea"/>
                        </a:rPr>
                        <a:t>美国伊利诺伊州阿尔贡国家实验室</a:t>
                      </a:r>
                      <a:endParaRPr lang="en-US" altLang="zh-CN" sz="1000">
                        <a:solidFill>
                          <a:schemeClr val="tx1"/>
                        </a:solidFill>
                        <a:latin typeface="微软雅黑" panose="020B0503020204020204" pitchFamily="34" charset="-122"/>
                        <a:ea typeface="微软雅黑" panose="020B0503020204020204" pitchFamily="34" charset="-122"/>
                      </a:endParaRP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131072</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36</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4212</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extLst>
                  <a:ext uri="{0D108BD9-81ED-4DB2-BD59-A6C34878D82A}">
                    <a16:rowId xmlns:a16="http://schemas.microsoft.com/office/drawing/2014/main" val="10006"/>
                  </a:ext>
                </a:extLst>
              </a:tr>
              <a:tr h="388782">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7</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sym typeface="+mn-ea"/>
                        </a:rPr>
                        <a:t>ALCF Mira-8192 partition</a:t>
                      </a:r>
                      <a:endParaRPr lang="en-US" altLang="zh-CN" sz="1000">
                        <a:solidFill>
                          <a:schemeClr val="tx1"/>
                        </a:solidFill>
                        <a:latin typeface="微软雅黑" panose="020B0503020204020204" pitchFamily="34" charset="-122"/>
                        <a:ea typeface="微软雅黑" panose="020B0503020204020204" pitchFamily="34" charset="-122"/>
                      </a:endParaRPr>
                    </a:p>
                    <a:p>
                      <a:pPr algn="l">
                        <a:buNone/>
                      </a:pPr>
                      <a:r>
                        <a:rPr lang="zh-CN" altLang="en-US" sz="1000">
                          <a:solidFill>
                            <a:schemeClr val="tx1"/>
                          </a:solidFill>
                          <a:latin typeface="微软雅黑" panose="020B0503020204020204" pitchFamily="34" charset="-122"/>
                          <a:ea typeface="微软雅黑" panose="020B0503020204020204" pitchFamily="34" charset="-122"/>
                        </a:rPr>
                        <a:t>（</a:t>
                      </a:r>
                      <a:r>
                        <a:rPr lang="en-US" altLang="zh-CN" sz="1000">
                          <a:solidFill>
                            <a:schemeClr val="tx1"/>
                          </a:solidFill>
                          <a:latin typeface="微软雅黑" panose="020B0503020204020204" pitchFamily="34" charset="-122"/>
                          <a:ea typeface="微软雅黑" panose="020B0503020204020204" pitchFamily="34" charset="-122"/>
                          <a:sym typeface="+mn-ea"/>
                        </a:rPr>
                        <a:t>5Dtorus</a:t>
                      </a:r>
                      <a:r>
                        <a:rPr lang="zh-CN" altLang="en-US" sz="1000">
                          <a:solidFill>
                            <a:schemeClr val="tx1"/>
                          </a:solidFill>
                          <a:latin typeface="微软雅黑" panose="020B0503020204020204" pitchFamily="34" charset="-122"/>
                          <a:ea typeface="微软雅黑" panose="020B0503020204020204" pitchFamily="34" charset="-122"/>
                        </a:rPr>
                        <a:t>）</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zh-CN" altLang="en-US" sz="1000">
                          <a:solidFill>
                            <a:schemeClr val="tx1"/>
                          </a:solidFill>
                          <a:latin typeface="微软雅黑" panose="020B0503020204020204" pitchFamily="34" charset="-122"/>
                          <a:ea typeface="微软雅黑" panose="020B0503020204020204" pitchFamily="34" charset="-122"/>
                          <a:sym typeface="+mn-ea"/>
                        </a:rPr>
                        <a:t>美国伊利诺伊州阿尔贡国家实验室</a:t>
                      </a:r>
                      <a:endParaRPr lang="zh-CN" altLang="en-US" sz="1000">
                        <a:solidFill>
                          <a:schemeClr val="tx1"/>
                        </a:solidFill>
                        <a:latin typeface="微软雅黑" panose="020B0503020204020204" pitchFamily="34" charset="-122"/>
                        <a:ea typeface="微软雅黑" panose="020B0503020204020204" pitchFamily="34" charset="-122"/>
                      </a:endParaRPr>
                    </a:p>
                    <a:p>
                      <a:pPr algn="l">
                        <a:buNone/>
                      </a:pPr>
                      <a:r>
                        <a:rPr lang="en-US" altLang="zh-CN" sz="1000">
                          <a:solidFill>
                            <a:schemeClr val="tx1"/>
                          </a:solidFill>
                          <a:latin typeface="微软雅黑" panose="020B0503020204020204" pitchFamily="34" charset="-122"/>
                          <a:ea typeface="微软雅黑" panose="020B0503020204020204" pitchFamily="34" charset="-122"/>
                        </a:rPr>
                        <a:t>DOE/ALCF</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131072</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36</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3556.7</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extLst>
                  <a:ext uri="{0D108BD9-81ED-4DB2-BD59-A6C34878D82A}">
                    <a16:rowId xmlns:a16="http://schemas.microsoft.com/office/drawing/2014/main" val="10007"/>
                  </a:ext>
                </a:extLst>
              </a:tr>
              <a:tr h="388782">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8</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Fermi</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zh-CN" altLang="en-US" sz="1000">
                          <a:solidFill>
                            <a:schemeClr val="tx1"/>
                          </a:solidFill>
                          <a:latin typeface="微软雅黑" panose="020B0503020204020204" pitchFamily="34" charset="-122"/>
                          <a:ea typeface="微软雅黑" panose="020B0503020204020204" pitchFamily="34" charset="-122"/>
                        </a:rPr>
                        <a:t>意大利</a:t>
                      </a:r>
                      <a:r>
                        <a:rPr lang="en-US" altLang="zh-CN" sz="1000">
                          <a:solidFill>
                            <a:schemeClr val="tx1"/>
                          </a:solidFill>
                          <a:latin typeface="微软雅黑" panose="020B0503020204020204" pitchFamily="34" charset="-122"/>
                          <a:ea typeface="微软雅黑" panose="020B0503020204020204" pitchFamily="34" charset="-122"/>
                        </a:rPr>
                        <a:t>CINECA</a:t>
                      </a:r>
                      <a:r>
                        <a:rPr lang="zh-CN" altLang="en-US" sz="1000">
                          <a:solidFill>
                            <a:schemeClr val="tx1"/>
                          </a:solidFill>
                          <a:latin typeface="微软雅黑" panose="020B0503020204020204" pitchFamily="34" charset="-122"/>
                          <a:ea typeface="微软雅黑" panose="020B0503020204020204" pitchFamily="34" charset="-122"/>
                        </a:rPr>
                        <a:t>超级计算中心</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131072</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37</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2567</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extLst>
                  <a:ext uri="{0D108BD9-81ED-4DB2-BD59-A6C34878D82A}">
                    <a16:rowId xmlns:a16="http://schemas.microsoft.com/office/drawing/2014/main" val="10008"/>
                  </a:ext>
                </a:extLst>
              </a:tr>
              <a:tr h="388782">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9</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ALCF Mira-4096 partition</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zh-CN" altLang="en-US" sz="1000">
                          <a:solidFill>
                            <a:schemeClr val="tx1"/>
                          </a:solidFill>
                          <a:latin typeface="微软雅黑" panose="020B0503020204020204" pitchFamily="34" charset="-122"/>
                          <a:ea typeface="微软雅黑" panose="020B0503020204020204" pitchFamily="34" charset="-122"/>
                          <a:sym typeface="+mn-ea"/>
                        </a:rPr>
                        <a:t>美国伊利诺伊州阿尔贡国家实验室</a:t>
                      </a:r>
                      <a:endParaRPr lang="en-US" altLang="zh-CN" sz="1000">
                        <a:solidFill>
                          <a:schemeClr val="tx1"/>
                        </a:solidFill>
                        <a:latin typeface="微软雅黑" panose="020B0503020204020204" pitchFamily="34" charset="-122"/>
                        <a:ea typeface="微软雅黑" panose="020B0503020204020204" pitchFamily="34" charset="-122"/>
                      </a:endParaRP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65536</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35</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2348</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extLst>
                  <a:ext uri="{0D108BD9-81ED-4DB2-BD59-A6C34878D82A}">
                    <a16:rowId xmlns:a16="http://schemas.microsoft.com/office/drawing/2014/main" val="10009"/>
                  </a:ext>
                </a:extLst>
              </a:tr>
              <a:tr h="388782">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10</a:t>
                      </a:r>
                    </a:p>
                  </a:txBody>
                  <a:tcPr anchor="ctr">
                    <a:lnT w="12700">
                      <a:solidFill>
                        <a:schemeClr val="tx1"/>
                      </a:solidFill>
                      <a:prstDash val="solid"/>
                    </a:lnT>
                    <a:lnB w="28575" cmpd="sng">
                      <a:solidFill>
                        <a:schemeClr val="tx1"/>
                      </a:solidFill>
                      <a:prstDash val="solid"/>
                    </a:lnB>
                    <a:solidFill>
                      <a:schemeClr val="accent1">
                        <a:lumMod val="20000"/>
                        <a:lumOff val="80000"/>
                      </a:schemeClr>
                    </a:solidFill>
                  </a:tcPr>
                </a:tc>
                <a:tc>
                  <a:txBody>
                    <a:bodyPr/>
                    <a:lstStyle/>
                    <a:p>
                      <a:pPr algn="l">
                        <a:buNone/>
                      </a:pPr>
                      <a:r>
                        <a:rPr lang="zh-CN" altLang="en-US" sz="1000">
                          <a:solidFill>
                            <a:schemeClr val="tx1"/>
                          </a:solidFill>
                          <a:latin typeface="微软雅黑" panose="020B0503020204020204" pitchFamily="34" charset="-122"/>
                          <a:ea typeface="微软雅黑" panose="020B0503020204020204" pitchFamily="34" charset="-122"/>
                        </a:rPr>
                        <a:t>天河二号</a:t>
                      </a:r>
                    </a:p>
                  </a:txBody>
                  <a:tcPr anchor="ctr">
                    <a:lnT w="12700">
                      <a:solidFill>
                        <a:schemeClr val="tx1"/>
                      </a:solidFill>
                      <a:prstDash val="solid"/>
                    </a:lnT>
                    <a:lnB w="28575" cmpd="sng">
                      <a:solidFill>
                        <a:schemeClr val="tx1"/>
                      </a:solidFill>
                      <a:prstDash val="solid"/>
                    </a:lnB>
                    <a:solidFill>
                      <a:schemeClr val="accent1">
                        <a:lumMod val="20000"/>
                        <a:lumOff val="80000"/>
                      </a:schemeClr>
                    </a:solidFill>
                  </a:tcPr>
                </a:tc>
                <a:tc>
                  <a:txBody>
                    <a:bodyPr/>
                    <a:lstStyle/>
                    <a:p>
                      <a:pPr algn="l">
                        <a:buNone/>
                      </a:pPr>
                      <a:r>
                        <a:rPr lang="zh-CN" altLang="en-US" sz="1000">
                          <a:solidFill>
                            <a:schemeClr val="tx1"/>
                          </a:solidFill>
                          <a:latin typeface="微软雅黑" panose="020B0503020204020204" pitchFamily="34" charset="-122"/>
                          <a:ea typeface="微软雅黑" panose="020B0503020204020204" pitchFamily="34" charset="-122"/>
                          <a:sym typeface="+mn-ea"/>
                        </a:rPr>
                        <a:t>中国国家超级计算中心</a:t>
                      </a:r>
                      <a:endParaRPr lang="en-US" altLang="zh-CN" sz="1000">
                        <a:solidFill>
                          <a:schemeClr val="tx1"/>
                        </a:solidFill>
                        <a:latin typeface="微软雅黑" panose="020B0503020204020204" pitchFamily="34" charset="-122"/>
                        <a:ea typeface="微软雅黑" panose="020B0503020204020204" pitchFamily="34" charset="-122"/>
                      </a:endParaRPr>
                    </a:p>
                  </a:txBody>
                  <a:tcPr anchor="ctr">
                    <a:lnT w="12700">
                      <a:solidFill>
                        <a:schemeClr val="tx1"/>
                      </a:solidFill>
                      <a:prstDash val="solid"/>
                    </a:lnT>
                    <a:lnB w="28575" cmpd="sng">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196608</a:t>
                      </a:r>
                    </a:p>
                  </a:txBody>
                  <a:tcPr anchor="ctr">
                    <a:lnT w="12700">
                      <a:solidFill>
                        <a:schemeClr val="tx1"/>
                      </a:solidFill>
                      <a:prstDash val="solid"/>
                    </a:lnT>
                    <a:lnB w="28575" cmpd="sng">
                      <a:solidFill>
                        <a:schemeClr val="tx1"/>
                      </a:solidFill>
                      <a:prstDash val="solid"/>
                    </a:lnB>
                    <a:solidFill>
                      <a:schemeClr val="accent1">
                        <a:lumMod val="20000"/>
                        <a:lumOff val="80000"/>
                      </a:schemeClr>
                    </a:solidFill>
                  </a:tcPr>
                </a:tc>
                <a:tc>
                  <a:txBody>
                    <a:bodyPr/>
                    <a:lstStyle/>
                    <a:p>
                      <a:pPr algn="l">
                        <a:buNone/>
                      </a:pPr>
                      <a:r>
                        <a:rPr lang="en-US" altLang="zh-CN" sz="1000">
                          <a:solidFill>
                            <a:schemeClr val="tx1"/>
                          </a:solidFill>
                          <a:latin typeface="微软雅黑" panose="020B0503020204020204" pitchFamily="34" charset="-122"/>
                          <a:ea typeface="微软雅黑" panose="020B0503020204020204" pitchFamily="34" charset="-122"/>
                        </a:rPr>
                        <a:t>36</a:t>
                      </a:r>
                    </a:p>
                  </a:txBody>
                  <a:tcPr anchor="ctr">
                    <a:lnT w="12700">
                      <a:solidFill>
                        <a:schemeClr val="tx1"/>
                      </a:solidFill>
                      <a:prstDash val="solid"/>
                    </a:lnT>
                    <a:lnB w="28575" cmpd="sng">
                      <a:solidFill>
                        <a:schemeClr val="tx1"/>
                      </a:solidFill>
                      <a:prstDash val="solid"/>
                    </a:lnB>
                    <a:solidFill>
                      <a:schemeClr val="accent1">
                        <a:lumMod val="20000"/>
                        <a:lumOff val="80000"/>
                      </a:schemeClr>
                    </a:solidFill>
                  </a:tcPr>
                </a:tc>
                <a:tc>
                  <a:txBody>
                    <a:bodyPr/>
                    <a:lstStyle/>
                    <a:p>
                      <a:pPr algn="l">
                        <a:buNone/>
                      </a:pPr>
                      <a:r>
                        <a:rPr lang="en-US" altLang="zh-CN" sz="1000" dirty="0">
                          <a:solidFill>
                            <a:schemeClr val="tx1"/>
                          </a:solidFill>
                          <a:latin typeface="微软雅黑" panose="020B0503020204020204" pitchFamily="34" charset="-122"/>
                          <a:ea typeface="微软雅黑" panose="020B0503020204020204" pitchFamily="34" charset="-122"/>
                        </a:rPr>
                        <a:t>2061.48</a:t>
                      </a:r>
                    </a:p>
                  </a:txBody>
                  <a:tcPr anchor="ctr">
                    <a:lnT w="12700">
                      <a:solidFill>
                        <a:schemeClr val="tx1"/>
                      </a:solidFill>
                      <a:prstDash val="solid"/>
                    </a:lnT>
                    <a:lnB w="28575" cmpd="sng">
                      <a:solidFill>
                        <a:schemeClr val="tx1"/>
                      </a:solidFill>
                      <a:prstDash val="solid"/>
                    </a:lnB>
                    <a:solidFill>
                      <a:schemeClr val="accent1">
                        <a:lumMod val="20000"/>
                        <a:lumOff val="80000"/>
                      </a:schemeClr>
                    </a:solidFill>
                  </a:tcPr>
                </a:tc>
                <a:extLst>
                  <a:ext uri="{0D108BD9-81ED-4DB2-BD59-A6C34878D82A}">
                    <a16:rowId xmlns:a16="http://schemas.microsoft.com/office/drawing/2014/main" val="10010"/>
                  </a:ext>
                </a:extLst>
              </a:tr>
            </a:tbl>
          </a:graphicData>
        </a:graphic>
      </p:graphicFrame>
      <p:sp>
        <p:nvSpPr>
          <p:cNvPr id="7" name="文本框 3">
            <a:extLst>
              <a:ext uri="{FF2B5EF4-FFF2-40B4-BE49-F238E27FC236}">
                <a16:creationId xmlns:a16="http://schemas.microsoft.com/office/drawing/2014/main" id="{1DF44D6F-F8EC-496E-873C-02EC6118FAA0}"/>
              </a:ext>
            </a:extLst>
          </p:cNvPr>
          <p:cNvSpPr txBox="1"/>
          <p:nvPr/>
        </p:nvSpPr>
        <p:spPr>
          <a:xfrm>
            <a:off x="155310" y="3458497"/>
            <a:ext cx="1921673" cy="523220"/>
          </a:xfrm>
          <a:prstGeom prst="rect">
            <a:avLst/>
          </a:prstGeom>
          <a:noFill/>
        </p:spPr>
        <p:txBody>
          <a:bodyPr wrap="square" rtlCol="0">
            <a:spAutoFit/>
          </a:bodyPr>
          <a:lstStyle/>
          <a:p>
            <a:r>
              <a:rPr lang="en-US" sz="1400" dirty="0"/>
              <a:t>Graph500 2017</a:t>
            </a:r>
            <a:r>
              <a:rPr lang="zh-CN" altLang="en-US" sz="1400" dirty="0"/>
              <a:t>年</a:t>
            </a:r>
            <a:r>
              <a:rPr lang="en-US" altLang="zh-CN" sz="1400" dirty="0"/>
              <a:t>11</a:t>
            </a:r>
            <a:r>
              <a:rPr lang="zh-CN" altLang="en-US" sz="1400" dirty="0"/>
              <a:t>月</a:t>
            </a:r>
            <a:endParaRPr lang="en-US" altLang="zh-CN" sz="1400" dirty="0"/>
          </a:p>
          <a:p>
            <a:r>
              <a:rPr lang="zh-CN" altLang="en-US" sz="1400" dirty="0"/>
              <a:t>公布的</a:t>
            </a:r>
            <a:r>
              <a:rPr lang="en-US" altLang="zh-CN" sz="1400" dirty="0"/>
              <a:t>BFS</a:t>
            </a:r>
            <a:r>
              <a:rPr lang="zh-CN" altLang="en-US" sz="1400" dirty="0"/>
              <a:t>排名</a:t>
            </a:r>
          </a:p>
        </p:txBody>
      </p:sp>
    </p:spTree>
    <p:extLst>
      <p:ext uri="{BB962C8B-B14F-4D97-AF65-F5344CB8AC3E}">
        <p14:creationId xmlns:p14="http://schemas.microsoft.com/office/powerpoint/2010/main" val="130541690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DDCAC-270F-42FD-B5DC-9DEEBA5E4AE2}"/>
              </a:ext>
            </a:extLst>
          </p:cNvPr>
          <p:cNvSpPr>
            <a:spLocks noGrp="1"/>
          </p:cNvSpPr>
          <p:nvPr>
            <p:ph type="title"/>
          </p:nvPr>
        </p:nvSpPr>
        <p:spPr/>
        <p:txBody>
          <a:bodyPr/>
          <a:lstStyle/>
          <a:p>
            <a:r>
              <a:rPr lang="en-US" altLang="zh-CN" dirty="0"/>
              <a:t>6.7 </a:t>
            </a:r>
            <a:r>
              <a:rPr lang="zh-CN" altLang="en-US" dirty="0"/>
              <a:t>图计算性能评价</a:t>
            </a:r>
          </a:p>
        </p:txBody>
      </p:sp>
      <p:sp>
        <p:nvSpPr>
          <p:cNvPr id="3" name="Content Placeholder 2">
            <a:extLst>
              <a:ext uri="{FF2B5EF4-FFF2-40B4-BE49-F238E27FC236}">
                <a16:creationId xmlns:a16="http://schemas.microsoft.com/office/drawing/2014/main" id="{1D2FD3EB-68C2-43E9-AA52-8C9A69A37CF5}"/>
              </a:ext>
            </a:extLst>
          </p:cNvPr>
          <p:cNvSpPr>
            <a:spLocks noGrp="1"/>
          </p:cNvSpPr>
          <p:nvPr>
            <p:ph idx="1"/>
          </p:nvPr>
        </p:nvSpPr>
        <p:spPr/>
        <p:txBody>
          <a:bodyPr/>
          <a:lstStyle/>
          <a:p>
            <a:r>
              <a:rPr lang="en-US" altLang="zh-CN" dirty="0"/>
              <a:t>2010</a:t>
            </a:r>
            <a:r>
              <a:rPr lang="zh-CN" altLang="en-US" dirty="0"/>
              <a:t>年国际超级计算大会首次发表</a:t>
            </a:r>
            <a:r>
              <a:rPr lang="en-US" altLang="zh-CN" dirty="0"/>
              <a:t>Graph500</a:t>
            </a:r>
            <a:r>
              <a:rPr lang="zh-CN" altLang="en-US" dirty="0"/>
              <a:t>排行榜</a:t>
            </a:r>
            <a:endParaRPr lang="en-US" altLang="zh-CN" dirty="0"/>
          </a:p>
          <a:p>
            <a:r>
              <a:rPr lang="en-US" altLang="zh-CN" dirty="0"/>
              <a:t>2017</a:t>
            </a:r>
            <a:r>
              <a:rPr lang="zh-CN" altLang="en-US" dirty="0"/>
              <a:t>年</a:t>
            </a:r>
            <a:r>
              <a:rPr lang="en-US" altLang="zh-CN" dirty="0"/>
              <a:t>11</a:t>
            </a:r>
            <a:r>
              <a:rPr lang="zh-CN" altLang="en-US" dirty="0"/>
              <a:t>月公布的</a:t>
            </a:r>
            <a:r>
              <a:rPr lang="en-US" altLang="zh-CN" dirty="0"/>
              <a:t>Graph500</a:t>
            </a:r>
            <a:r>
              <a:rPr lang="zh-CN" altLang="en-US" dirty="0"/>
              <a:t>排名中已经包含</a:t>
            </a:r>
            <a:r>
              <a:rPr lang="en-US" altLang="zh-CN" dirty="0"/>
              <a:t>235</a:t>
            </a:r>
            <a:r>
              <a:rPr lang="zh-CN" altLang="en-US" dirty="0"/>
              <a:t>台机器</a:t>
            </a:r>
          </a:p>
        </p:txBody>
      </p:sp>
      <p:graphicFrame>
        <p:nvGraphicFramePr>
          <p:cNvPr id="4" name="表格 2">
            <a:extLst>
              <a:ext uri="{FF2B5EF4-FFF2-40B4-BE49-F238E27FC236}">
                <a16:creationId xmlns:a16="http://schemas.microsoft.com/office/drawing/2014/main" id="{7FC70701-8A38-4AE9-88A7-8C090B6090CD}"/>
              </a:ext>
            </a:extLst>
          </p:cNvPr>
          <p:cNvGraphicFramePr/>
          <p:nvPr>
            <p:custDataLst>
              <p:tags r:id="rId1"/>
            </p:custDataLst>
            <p:extLst>
              <p:ext uri="{D42A27DB-BD31-4B8C-83A1-F6EECF244321}">
                <p14:modId xmlns:p14="http://schemas.microsoft.com/office/powerpoint/2010/main" val="2864472991"/>
              </p:ext>
            </p:extLst>
          </p:nvPr>
        </p:nvGraphicFramePr>
        <p:xfrm>
          <a:off x="1988493" y="2573243"/>
          <a:ext cx="7793990" cy="4191000"/>
        </p:xfrm>
        <a:graphic>
          <a:graphicData uri="http://schemas.openxmlformats.org/drawingml/2006/table">
            <a:tbl>
              <a:tblPr firstRow="1" bandRow="1">
                <a:tableStyleId>{5C22544A-7EE6-4342-B048-85BDC9FD1C3A}</a:tableStyleId>
              </a:tblPr>
              <a:tblGrid>
                <a:gridCol w="644525">
                  <a:extLst>
                    <a:ext uri="{9D8B030D-6E8A-4147-A177-3AD203B41FA5}">
                      <a16:colId xmlns:a16="http://schemas.microsoft.com/office/drawing/2014/main" val="20000"/>
                    </a:ext>
                  </a:extLst>
                </a:gridCol>
                <a:gridCol w="1643380">
                  <a:extLst>
                    <a:ext uri="{9D8B030D-6E8A-4147-A177-3AD203B41FA5}">
                      <a16:colId xmlns:a16="http://schemas.microsoft.com/office/drawing/2014/main" val="20001"/>
                    </a:ext>
                  </a:extLst>
                </a:gridCol>
                <a:gridCol w="1967865">
                  <a:extLst>
                    <a:ext uri="{9D8B030D-6E8A-4147-A177-3AD203B41FA5}">
                      <a16:colId xmlns:a16="http://schemas.microsoft.com/office/drawing/2014/main" val="20002"/>
                    </a:ext>
                  </a:extLst>
                </a:gridCol>
                <a:gridCol w="1330960">
                  <a:extLst>
                    <a:ext uri="{9D8B030D-6E8A-4147-A177-3AD203B41FA5}">
                      <a16:colId xmlns:a16="http://schemas.microsoft.com/office/drawing/2014/main" val="20003"/>
                    </a:ext>
                  </a:extLst>
                </a:gridCol>
                <a:gridCol w="1015712">
                  <a:extLst>
                    <a:ext uri="{9D8B030D-6E8A-4147-A177-3AD203B41FA5}">
                      <a16:colId xmlns:a16="http://schemas.microsoft.com/office/drawing/2014/main" val="20004"/>
                    </a:ext>
                  </a:extLst>
                </a:gridCol>
                <a:gridCol w="1191548">
                  <a:extLst>
                    <a:ext uri="{9D8B030D-6E8A-4147-A177-3AD203B41FA5}">
                      <a16:colId xmlns:a16="http://schemas.microsoft.com/office/drawing/2014/main" val="20005"/>
                    </a:ext>
                  </a:extLst>
                </a:gridCol>
              </a:tblGrid>
              <a:tr h="381000">
                <a:tc>
                  <a:txBody>
                    <a:bodyPr/>
                    <a:lstStyle/>
                    <a:p>
                      <a:pPr algn="l">
                        <a:buNone/>
                      </a:pPr>
                      <a:r>
                        <a:rPr lang="zh-CN" altLang="en-US" sz="1200">
                          <a:solidFill>
                            <a:schemeClr val="tx1"/>
                          </a:solidFill>
                          <a:latin typeface="微软雅黑" panose="020B0503020204020204" pitchFamily="34" charset="-122"/>
                          <a:ea typeface="微软雅黑" panose="020B0503020204020204" pitchFamily="34" charset="-122"/>
                        </a:rPr>
                        <a:t>排名</a:t>
                      </a:r>
                    </a:p>
                  </a:txBody>
                  <a:tcPr anchor="ctr">
                    <a:lnT w="28575">
                      <a:solidFill>
                        <a:schemeClr val="tx1"/>
                      </a:solidFill>
                      <a:prstDash val="solid"/>
                    </a:lnT>
                    <a:lnB w="12700">
                      <a:solidFill>
                        <a:schemeClr val="tx1"/>
                      </a:solidFill>
                      <a:prstDash val="solid"/>
                    </a:lnB>
                    <a:solidFill>
                      <a:schemeClr val="accent1">
                        <a:lumMod val="60000"/>
                        <a:lumOff val="40000"/>
                      </a:schemeClr>
                    </a:solidFill>
                  </a:tcPr>
                </a:tc>
                <a:tc>
                  <a:txBody>
                    <a:bodyPr/>
                    <a:lstStyle/>
                    <a:p>
                      <a:pPr algn="l">
                        <a:buNone/>
                      </a:pPr>
                      <a:r>
                        <a:rPr lang="zh-CN" altLang="en-US" sz="1200" dirty="0">
                          <a:solidFill>
                            <a:schemeClr val="tx1"/>
                          </a:solidFill>
                          <a:latin typeface="微软雅黑" panose="020B0503020204020204" pitchFamily="34" charset="-122"/>
                          <a:ea typeface="微软雅黑" panose="020B0503020204020204" pitchFamily="34" charset="-122"/>
                        </a:rPr>
                        <a:t>机器</a:t>
                      </a:r>
                    </a:p>
                  </a:txBody>
                  <a:tcPr anchor="ctr">
                    <a:lnT w="28575">
                      <a:solidFill>
                        <a:schemeClr val="tx1"/>
                      </a:solidFill>
                      <a:prstDash val="solid"/>
                    </a:lnT>
                    <a:lnB w="12700">
                      <a:solidFill>
                        <a:schemeClr val="tx1"/>
                      </a:solidFill>
                      <a:prstDash val="solid"/>
                    </a:lnB>
                    <a:solidFill>
                      <a:schemeClr val="accent1">
                        <a:lumMod val="60000"/>
                        <a:lumOff val="40000"/>
                      </a:schemeClr>
                    </a:solidFill>
                  </a:tcPr>
                </a:tc>
                <a:tc>
                  <a:txBody>
                    <a:bodyPr/>
                    <a:lstStyle/>
                    <a:p>
                      <a:pPr algn="l">
                        <a:buNone/>
                      </a:pPr>
                      <a:r>
                        <a:rPr lang="zh-CN" altLang="en-US" sz="1200">
                          <a:solidFill>
                            <a:schemeClr val="tx1"/>
                          </a:solidFill>
                          <a:latin typeface="微软雅黑" panose="020B0503020204020204" pitchFamily="34" charset="-122"/>
                          <a:ea typeface="微软雅黑" panose="020B0503020204020204" pitchFamily="34" charset="-122"/>
                        </a:rPr>
                        <a:t>安装地点</a:t>
                      </a:r>
                    </a:p>
                  </a:txBody>
                  <a:tcPr anchor="ctr">
                    <a:lnT w="28575">
                      <a:solidFill>
                        <a:schemeClr val="tx1"/>
                      </a:solidFill>
                      <a:prstDash val="solid"/>
                    </a:lnT>
                    <a:lnB w="12700">
                      <a:solidFill>
                        <a:schemeClr val="tx1"/>
                      </a:solidFill>
                      <a:prstDash val="solid"/>
                    </a:lnB>
                    <a:solidFill>
                      <a:schemeClr val="accent1">
                        <a:lumMod val="60000"/>
                        <a:lumOff val="40000"/>
                      </a:schemeClr>
                    </a:solidFill>
                  </a:tcPr>
                </a:tc>
                <a:tc>
                  <a:txBody>
                    <a:bodyPr/>
                    <a:lstStyle/>
                    <a:p>
                      <a:pPr algn="l">
                        <a:buNone/>
                      </a:pP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处理器核数</a:t>
                      </a:r>
                    </a:p>
                  </a:txBody>
                  <a:tcPr anchor="ctr">
                    <a:lnT w="28575">
                      <a:solidFill>
                        <a:schemeClr val="tx1"/>
                      </a:solidFill>
                      <a:prstDash val="solid"/>
                    </a:lnT>
                    <a:lnB w="12700">
                      <a:solidFill>
                        <a:schemeClr val="tx1"/>
                      </a:solidFill>
                      <a:prstDash val="solid"/>
                    </a:lnB>
                    <a:solidFill>
                      <a:schemeClr val="accent1">
                        <a:lumMod val="60000"/>
                        <a:lumOff val="40000"/>
                      </a:schemeClr>
                    </a:solidFill>
                  </a:tcPr>
                </a:tc>
                <a:tc>
                  <a:txBody>
                    <a:bodyPr/>
                    <a:lstStyle/>
                    <a:p>
                      <a:pPr algn="l">
                        <a:buNone/>
                      </a:pP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问题规模</a:t>
                      </a:r>
                    </a:p>
                    <a:p>
                      <a:pPr algn="l">
                        <a:buNone/>
                      </a:pP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SCALE</a:t>
                      </a:r>
                    </a:p>
                  </a:txBody>
                  <a:tcPr anchor="ctr">
                    <a:lnT w="28575">
                      <a:solidFill>
                        <a:schemeClr val="tx1"/>
                      </a:solidFill>
                      <a:prstDash val="solid"/>
                    </a:lnT>
                    <a:lnB w="12700">
                      <a:solidFill>
                        <a:schemeClr val="tx1"/>
                      </a:solidFill>
                      <a:prstDash val="solid"/>
                    </a:lnB>
                    <a:solidFill>
                      <a:schemeClr val="accent1">
                        <a:lumMod val="60000"/>
                        <a:lumOff val="40000"/>
                      </a:schemeClr>
                    </a:solidFill>
                  </a:tcPr>
                </a:tc>
                <a:tc>
                  <a:txBody>
                    <a:bodyPr/>
                    <a:lstStyle/>
                    <a:p>
                      <a:pPr algn="l">
                        <a:buNone/>
                      </a:pPr>
                      <a:r>
                        <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GTEPS</a:t>
                      </a:r>
                    </a:p>
                  </a:txBody>
                  <a:tcPr anchor="ctr">
                    <a:lnT w="28575">
                      <a:solidFill>
                        <a:schemeClr val="tx1"/>
                      </a:solidFill>
                      <a:prstDash val="solid"/>
                    </a:lnT>
                    <a:lnB w="12700">
                      <a:solidFill>
                        <a:schemeClr val="tx1"/>
                      </a:solidFill>
                      <a:prstDash val="solid"/>
                    </a:lnB>
                    <a:solidFill>
                      <a:schemeClr val="accent1">
                        <a:lumMod val="60000"/>
                        <a:lumOff val="40000"/>
                      </a:schemeClr>
                    </a:solidFill>
                  </a:tcPr>
                </a:tc>
                <a:extLst>
                  <a:ext uri="{0D108BD9-81ED-4DB2-BD59-A6C34878D82A}">
                    <a16:rowId xmlns:a16="http://schemas.microsoft.com/office/drawing/2014/main" val="10000"/>
                  </a:ext>
                </a:extLst>
              </a:tr>
              <a:tr h="381000">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rPr>
                        <a:t>Cray XE6 system</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zh-CN" altLang="en-US" sz="1100">
                          <a:solidFill>
                            <a:schemeClr val="tx1"/>
                          </a:solidFill>
                          <a:latin typeface="微软雅黑" panose="020B0503020204020204" pitchFamily="34" charset="-122"/>
                          <a:ea typeface="微软雅黑" panose="020B0503020204020204" pitchFamily="34" charset="-122"/>
                        </a:rPr>
                        <a:t>美国大学</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rPr>
                        <a:t>8192</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rPr>
                        <a:t>31</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rPr>
                        <a:t>12.88</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extLst>
                  <a:ext uri="{0D108BD9-81ED-4DB2-BD59-A6C34878D82A}">
                    <a16:rowId xmlns:a16="http://schemas.microsoft.com/office/drawing/2014/main" val="10001"/>
                  </a:ext>
                </a:extLst>
              </a:tr>
              <a:tr h="381000">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rPr>
                        <a:t>University of Notre Dame</a:t>
                      </a:r>
                    </a:p>
                    <a:p>
                      <a:pPr algn="l">
                        <a:buNone/>
                      </a:pPr>
                      <a:r>
                        <a:rPr lang="en-US" altLang="zh-CN" sz="1100">
                          <a:solidFill>
                            <a:schemeClr val="tx1"/>
                          </a:solidFill>
                          <a:latin typeface="微软雅黑" panose="020B0503020204020204" pitchFamily="34" charset="-122"/>
                          <a:ea typeface="微软雅黑" panose="020B0503020204020204" pitchFamily="34" charset="-122"/>
                        </a:rPr>
                        <a:t>cluster</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zh-CN" altLang="en-US" sz="1100">
                          <a:solidFill>
                            <a:schemeClr val="tx1"/>
                          </a:solidFill>
                          <a:latin typeface="微软雅黑" panose="020B0503020204020204" pitchFamily="34" charset="-122"/>
                          <a:ea typeface="微软雅黑" panose="020B0503020204020204" pitchFamily="34" charset="-122"/>
                        </a:rPr>
                        <a:t>美国圣母大学</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rPr>
                        <a:t>128</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rPr>
                        <a:t>27</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rPr>
                        <a:t>0.656085</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extLst>
                  <a:ext uri="{0D108BD9-81ED-4DB2-BD59-A6C34878D82A}">
                    <a16:rowId xmlns:a16="http://schemas.microsoft.com/office/drawing/2014/main" val="10002"/>
                  </a:ext>
                </a:extLst>
              </a:tr>
              <a:tr h="381000">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rPr>
                        <a:t>Alkindi27-CPU</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zh-CN" altLang="en-US" sz="1100">
                          <a:solidFill>
                            <a:schemeClr val="tx1"/>
                          </a:solidFill>
                          <a:latin typeface="微软雅黑" panose="020B0503020204020204" pitchFamily="34" charset="-122"/>
                          <a:ea typeface="微软雅黑" panose="020B0503020204020204" pitchFamily="34" charset="-122"/>
                        </a:rPr>
                        <a:t>加拿大不列颠哥伦比亚大学</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rPr>
                        <a:t>56</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rPr>
                        <a:t>27</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rPr>
                        <a:t>0.1972</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extLst>
                  <a:ext uri="{0D108BD9-81ED-4DB2-BD59-A6C34878D82A}">
                    <a16:rowId xmlns:a16="http://schemas.microsoft.com/office/drawing/2014/main" val="10003"/>
                  </a:ext>
                </a:extLst>
              </a:tr>
              <a:tr h="381000">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4</a:t>
                      </a:r>
                    </a:p>
                  </a:txBody>
                  <a:tcPr anchor="ctr">
                    <a:lnT w="12700">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sym typeface="+mn-ea"/>
                        </a:rPr>
                        <a:t>Alkindi28-CPU</a:t>
                      </a:r>
                      <a:endParaRPr lang="en-US" altLang="zh-CN" sz="1100">
                        <a:solidFill>
                          <a:schemeClr val="tx1"/>
                        </a:solidFill>
                        <a:latin typeface="微软雅黑" panose="020B0503020204020204" pitchFamily="34" charset="-122"/>
                        <a:ea typeface="微软雅黑" panose="020B0503020204020204" pitchFamily="34" charset="-122"/>
                      </a:endParaRPr>
                    </a:p>
                  </a:txBody>
                  <a:tcPr anchor="ctr">
                    <a:lnT w="12700">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buNone/>
                      </a:pPr>
                      <a:r>
                        <a:rPr lang="zh-CN" altLang="en-US" sz="1100">
                          <a:solidFill>
                            <a:schemeClr val="tx1"/>
                          </a:solidFill>
                          <a:latin typeface="微软雅黑" panose="020B0503020204020204" pitchFamily="34" charset="-122"/>
                          <a:ea typeface="微软雅黑" panose="020B0503020204020204" pitchFamily="34" charset="-122"/>
                          <a:sym typeface="+mn-ea"/>
                        </a:rPr>
                        <a:t>加拿大不列颠哥伦比亚大学</a:t>
                      </a:r>
                      <a:endParaRPr lang="zh-CN" altLang="en-US" sz="1100">
                        <a:solidFill>
                          <a:schemeClr val="tx1"/>
                        </a:solidFill>
                        <a:latin typeface="微软雅黑" panose="020B0503020204020204" pitchFamily="34" charset="-122"/>
                        <a:ea typeface="微软雅黑" panose="020B0503020204020204" pitchFamily="34" charset="-122"/>
                      </a:endParaRPr>
                    </a:p>
                  </a:txBody>
                  <a:tcPr anchor="ctr">
                    <a:lnT w="12700">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rPr>
                        <a:t>60</a:t>
                      </a:r>
                    </a:p>
                  </a:txBody>
                  <a:tcPr anchor="ctr">
                    <a:lnT w="12700">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rPr>
                        <a:t>29</a:t>
                      </a:r>
                    </a:p>
                  </a:txBody>
                  <a:tcPr anchor="ctr">
                    <a:lnT w="12700">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buNone/>
                      </a:pPr>
                      <a:r>
                        <a:rPr lang="en-US" altLang="zh-CN" sz="1100" dirty="0">
                          <a:solidFill>
                            <a:schemeClr val="tx1"/>
                          </a:solidFill>
                          <a:latin typeface="微软雅黑" panose="020B0503020204020204" pitchFamily="34" charset="-122"/>
                          <a:ea typeface="微软雅黑" panose="020B0503020204020204" pitchFamily="34" charset="-122"/>
                        </a:rPr>
                        <a:t>0.1567</a:t>
                      </a:r>
                    </a:p>
                  </a:txBody>
                  <a:tcPr anchor="ctr">
                    <a:lnT w="12700">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4"/>
                  </a:ext>
                </a:extLst>
              </a:tr>
              <a:tr h="381000">
                <a:tc>
                  <a:txBody>
                    <a:bodyPr/>
                    <a:lstStyle/>
                    <a:p>
                      <a:pPr algn="l">
                        <a:buNone/>
                      </a:pPr>
                      <a:r>
                        <a:rPr lang="en-US" altLang="zh-CN" sz="1100" b="0" dirty="0">
                          <a:solidFill>
                            <a:schemeClr val="tx1"/>
                          </a:solidFill>
                          <a:latin typeface="微软雅黑" panose="020B0503020204020204" pitchFamily="34" charset="-122"/>
                          <a:ea typeface="微软雅黑" panose="020B0503020204020204" pitchFamily="34" charset="-122"/>
                        </a:rPr>
                        <a:t>5</a:t>
                      </a:r>
                    </a:p>
                  </a:txBody>
                  <a:tcPr anchor="ctr">
                    <a:lnT w="12700">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buNone/>
                      </a:pPr>
                      <a:r>
                        <a:rPr lang="en-US" altLang="zh-CN" sz="1100" b="0">
                          <a:solidFill>
                            <a:schemeClr val="tx1"/>
                          </a:solidFill>
                          <a:latin typeface="微软雅黑" panose="020B0503020204020204" pitchFamily="34" charset="-122"/>
                          <a:ea typeface="微软雅黑" panose="020B0503020204020204" pitchFamily="34" charset="-122"/>
                          <a:sym typeface="+mn-ea"/>
                        </a:rPr>
                        <a:t>Alkindi28</a:t>
                      </a:r>
                      <a:endParaRPr lang="en-US" altLang="zh-CN" sz="1100" b="0">
                        <a:solidFill>
                          <a:schemeClr val="tx1"/>
                        </a:solidFill>
                        <a:latin typeface="微软雅黑" panose="020B0503020204020204" pitchFamily="34" charset="-122"/>
                        <a:ea typeface="微软雅黑" panose="020B0503020204020204" pitchFamily="34" charset="-122"/>
                      </a:endParaRPr>
                    </a:p>
                  </a:txBody>
                  <a:tcPr anchor="ctr">
                    <a:lnT w="12700">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buNone/>
                      </a:pPr>
                      <a:r>
                        <a:rPr lang="en-US" altLang="zh-CN" sz="1100" b="0">
                          <a:solidFill>
                            <a:schemeClr val="tx1"/>
                          </a:solidFill>
                          <a:latin typeface="微软雅黑" panose="020B0503020204020204" pitchFamily="34" charset="-122"/>
                          <a:ea typeface="微软雅黑" panose="020B0503020204020204" pitchFamily="34" charset="-122"/>
                        </a:rPr>
                        <a:t>加拿大不列颠哥伦比亚大学</a:t>
                      </a:r>
                    </a:p>
                  </a:txBody>
                  <a:tcPr anchor="ctr">
                    <a:lnT w="12700">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buNone/>
                      </a:pPr>
                      <a:r>
                        <a:rPr lang="en-US" altLang="zh-CN" sz="1100" b="0" dirty="0">
                          <a:solidFill>
                            <a:schemeClr val="tx1"/>
                          </a:solidFill>
                          <a:latin typeface="微软雅黑" panose="020B0503020204020204" pitchFamily="34" charset="-122"/>
                          <a:ea typeface="微软雅黑" panose="020B0503020204020204" pitchFamily="34" charset="-122"/>
                        </a:rPr>
                        <a:t>60</a:t>
                      </a:r>
                    </a:p>
                  </a:txBody>
                  <a:tcPr anchor="ctr">
                    <a:lnT w="12700">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buNone/>
                      </a:pPr>
                      <a:r>
                        <a:rPr lang="en-US" altLang="zh-CN" sz="1100" b="0">
                          <a:solidFill>
                            <a:schemeClr val="tx1"/>
                          </a:solidFill>
                          <a:latin typeface="微软雅黑" panose="020B0503020204020204" pitchFamily="34" charset="-122"/>
                          <a:ea typeface="微软雅黑" panose="020B0503020204020204" pitchFamily="34" charset="-122"/>
                        </a:rPr>
                        <a:t>30</a:t>
                      </a:r>
                    </a:p>
                  </a:txBody>
                  <a:tcPr anchor="ctr">
                    <a:lnT w="12700">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buNone/>
                      </a:pPr>
                      <a:r>
                        <a:rPr lang="en-US" altLang="zh-CN" sz="1100" b="0">
                          <a:solidFill>
                            <a:schemeClr val="tx1"/>
                          </a:solidFill>
                          <a:latin typeface="微软雅黑" panose="020B0503020204020204" pitchFamily="34" charset="-122"/>
                          <a:ea typeface="微软雅黑" panose="020B0503020204020204" pitchFamily="34" charset="-122"/>
                        </a:rPr>
                        <a:t>0.1536</a:t>
                      </a:r>
                    </a:p>
                  </a:txBody>
                  <a:tcPr anchor="ctr">
                    <a:lnT w="12700">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699630383"/>
                  </a:ext>
                </a:extLst>
              </a:tr>
              <a:tr h="381000">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6</a:t>
                      </a:r>
                    </a:p>
                  </a:txBody>
                  <a:tcPr anchor="ctr">
                    <a:lnT w="12700">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sym typeface="+mn-ea"/>
                        </a:rPr>
                        <a:t>Alkindi27-CPU</a:t>
                      </a:r>
                      <a:endParaRPr lang="en-US" altLang="zh-CN" sz="1100">
                        <a:solidFill>
                          <a:schemeClr val="tx1"/>
                        </a:solidFill>
                        <a:latin typeface="微软雅黑" panose="020B0503020204020204" pitchFamily="34" charset="-122"/>
                        <a:ea typeface="微软雅黑" panose="020B0503020204020204" pitchFamily="34" charset="-122"/>
                      </a:endParaRPr>
                    </a:p>
                  </a:txBody>
                  <a:tcPr anchor="ctr">
                    <a:lnT w="12700">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buNone/>
                      </a:pPr>
                      <a:r>
                        <a:rPr lang="zh-CN" altLang="en-US" sz="1100" dirty="0">
                          <a:solidFill>
                            <a:schemeClr val="tx1"/>
                          </a:solidFill>
                          <a:latin typeface="微软雅黑" panose="020B0503020204020204" pitchFamily="34" charset="-122"/>
                          <a:ea typeface="微软雅黑" panose="020B0503020204020204" pitchFamily="34" charset="-122"/>
                          <a:sym typeface="+mn-ea"/>
                        </a:rPr>
                        <a:t>加拿大不列颠哥伦比亚大学</a:t>
                      </a:r>
                      <a:endParaRPr lang="zh-CN" altLang="en-US" sz="1100" dirty="0">
                        <a:solidFill>
                          <a:schemeClr val="tx1"/>
                        </a:solidFill>
                        <a:latin typeface="微软雅黑" panose="020B0503020204020204" pitchFamily="34" charset="-122"/>
                        <a:ea typeface="微软雅黑" panose="020B0503020204020204" pitchFamily="34" charset="-122"/>
                      </a:endParaRPr>
                    </a:p>
                  </a:txBody>
                  <a:tcPr anchor="ctr">
                    <a:lnT w="12700">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rPr>
                        <a:t>28</a:t>
                      </a:r>
                    </a:p>
                  </a:txBody>
                  <a:tcPr anchor="ctr">
                    <a:lnT w="12700">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rPr>
                        <a:t>28</a:t>
                      </a:r>
                    </a:p>
                  </a:txBody>
                  <a:tcPr anchor="ctr">
                    <a:lnT w="12700">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rPr>
                        <a:t>0.1575</a:t>
                      </a:r>
                    </a:p>
                  </a:txBody>
                  <a:tcPr anchor="ctr">
                    <a:lnT w="12700">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184356089"/>
                  </a:ext>
                </a:extLst>
              </a:tr>
              <a:tr h="381000">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7</a:t>
                      </a:r>
                    </a:p>
                  </a:txBody>
                  <a:tcPr anchor="ctr">
                    <a:lnT w="12700">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rPr>
                        <a:t>LANL-LARP-hbchen-001</a:t>
                      </a:r>
                    </a:p>
                  </a:txBody>
                  <a:tcPr anchor="ctr">
                    <a:lnT w="12700">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buNone/>
                      </a:pPr>
                      <a:r>
                        <a:rPr lang="zh-CN" altLang="en-US" sz="1100">
                          <a:solidFill>
                            <a:schemeClr val="tx1"/>
                          </a:solidFill>
                          <a:latin typeface="微软雅黑" panose="020B0503020204020204" pitchFamily="34" charset="-122"/>
                          <a:ea typeface="微软雅黑" panose="020B0503020204020204" pitchFamily="34" charset="-122"/>
                        </a:rPr>
                        <a:t>洛斯阿拉莫斯国家实验室</a:t>
                      </a:r>
                    </a:p>
                  </a:txBody>
                  <a:tcPr anchor="ctr">
                    <a:lnT w="12700">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rPr>
                        <a:t>24</a:t>
                      </a:r>
                    </a:p>
                  </a:txBody>
                  <a:tcPr anchor="ctr">
                    <a:lnT w="12700">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rPr>
                        <a:t>27</a:t>
                      </a:r>
                    </a:p>
                  </a:txBody>
                  <a:tcPr anchor="ctr">
                    <a:lnT w="12700">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rPr>
                        <a:t>0.0547379</a:t>
                      </a:r>
                    </a:p>
                  </a:txBody>
                  <a:tcPr anchor="ctr">
                    <a:lnT w="12700">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28244713"/>
                  </a:ext>
                </a:extLst>
              </a:tr>
              <a:tr h="381000">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8</a:t>
                      </a:r>
                    </a:p>
                  </a:txBody>
                  <a:tcPr anchor="ctr">
                    <a:lnT w="12700">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rPr>
                        <a:t>larp-hbchen-002</a:t>
                      </a:r>
                    </a:p>
                  </a:txBody>
                  <a:tcPr anchor="ctr">
                    <a:lnT w="12700">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buNone/>
                      </a:pPr>
                      <a:r>
                        <a:rPr lang="zh-CN" altLang="en-US" sz="1100">
                          <a:solidFill>
                            <a:schemeClr val="tx1"/>
                          </a:solidFill>
                          <a:latin typeface="微软雅黑" panose="020B0503020204020204" pitchFamily="34" charset="-122"/>
                          <a:ea typeface="微软雅黑" panose="020B0503020204020204" pitchFamily="34" charset="-122"/>
                          <a:sym typeface="+mn-ea"/>
                        </a:rPr>
                        <a:t>洛斯阿拉莫斯国家实验室</a:t>
                      </a:r>
                      <a:endParaRPr lang="zh-CN" altLang="en-US" sz="1100">
                        <a:solidFill>
                          <a:schemeClr val="tx1"/>
                        </a:solidFill>
                        <a:latin typeface="微软雅黑" panose="020B0503020204020204" pitchFamily="34" charset="-122"/>
                        <a:ea typeface="微软雅黑" panose="020B0503020204020204" pitchFamily="34" charset="-122"/>
                      </a:endParaRPr>
                    </a:p>
                    <a:p>
                      <a:pPr algn="l">
                        <a:buNone/>
                      </a:pPr>
                      <a:r>
                        <a:rPr lang="en-US" altLang="zh-CN" sz="1100">
                          <a:solidFill>
                            <a:schemeClr val="tx1"/>
                          </a:solidFill>
                          <a:latin typeface="微软雅黑" panose="020B0503020204020204" pitchFamily="34" charset="-122"/>
                          <a:ea typeface="微软雅黑" panose="020B0503020204020204" pitchFamily="34" charset="-122"/>
                        </a:rPr>
                        <a:t>UltraScale</a:t>
                      </a:r>
                      <a:r>
                        <a:rPr lang="zh-CN" altLang="en-US" sz="1100">
                          <a:solidFill>
                            <a:schemeClr val="tx1"/>
                          </a:solidFill>
                          <a:latin typeface="微软雅黑" panose="020B0503020204020204" pitchFamily="34" charset="-122"/>
                          <a:ea typeface="微软雅黑" panose="020B0503020204020204" pitchFamily="34" charset="-122"/>
                        </a:rPr>
                        <a:t>系统研究中心</a:t>
                      </a:r>
                    </a:p>
                  </a:txBody>
                  <a:tcPr anchor="ctr">
                    <a:lnT w="12700">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rPr>
                        <a:t>24</a:t>
                      </a:r>
                    </a:p>
                  </a:txBody>
                  <a:tcPr anchor="ctr">
                    <a:lnT w="12700">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rPr>
                        <a:t>29</a:t>
                      </a:r>
                    </a:p>
                  </a:txBody>
                  <a:tcPr anchor="ctr">
                    <a:lnT w="12700">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rPr>
                        <a:t>0.0519326</a:t>
                      </a:r>
                    </a:p>
                  </a:txBody>
                  <a:tcPr anchor="ctr">
                    <a:lnT w="12700">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53396584"/>
                  </a:ext>
                </a:extLst>
              </a:tr>
              <a:tr h="381000">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9</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rPr>
                        <a:t>Brokoli Cluster</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zh-CN" altLang="en-US" sz="1100">
                          <a:solidFill>
                            <a:schemeClr val="tx1"/>
                          </a:solidFill>
                          <a:latin typeface="微软雅黑" panose="020B0503020204020204" pitchFamily="34" charset="-122"/>
                          <a:ea typeface="微软雅黑" panose="020B0503020204020204" pitchFamily="34" charset="-122"/>
                        </a:rPr>
                        <a:t>印度尼西亚</a:t>
                      </a:r>
                      <a:r>
                        <a:rPr lang="en-US" altLang="zh-CN" sz="1100">
                          <a:solidFill>
                            <a:schemeClr val="tx1"/>
                          </a:solidFill>
                          <a:latin typeface="微软雅黑" panose="020B0503020204020204" pitchFamily="34" charset="-122"/>
                          <a:ea typeface="微软雅黑" panose="020B0503020204020204" pitchFamily="34" charset="-122"/>
                        </a:rPr>
                        <a:t>Telkom</a:t>
                      </a:r>
                      <a:r>
                        <a:rPr lang="zh-CN" altLang="en-US" sz="1100">
                          <a:solidFill>
                            <a:schemeClr val="tx1"/>
                          </a:solidFill>
                          <a:latin typeface="微软雅黑" panose="020B0503020204020204" pitchFamily="34" charset="-122"/>
                          <a:ea typeface="微软雅黑" panose="020B0503020204020204" pitchFamily="34" charset="-122"/>
                        </a:rPr>
                        <a:t>大学</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rPr>
                        <a:t>48</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100">
                          <a:solidFill>
                            <a:schemeClr val="tx1"/>
                          </a:solidFill>
                          <a:latin typeface="微软雅黑" panose="020B0503020204020204" pitchFamily="34" charset="-122"/>
                          <a:ea typeface="微软雅黑" panose="020B0503020204020204" pitchFamily="34" charset="-122"/>
                        </a:rPr>
                        <a:t>22</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100" dirty="0">
                          <a:solidFill>
                            <a:schemeClr val="tx1"/>
                          </a:solidFill>
                          <a:latin typeface="微软雅黑" panose="020B0503020204020204" pitchFamily="34" charset="-122"/>
                          <a:ea typeface="微软雅黑" panose="020B0503020204020204" pitchFamily="34" charset="-122"/>
                        </a:rPr>
                        <a:t>0.00532283</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extLst>
                  <a:ext uri="{0D108BD9-81ED-4DB2-BD59-A6C34878D82A}">
                    <a16:rowId xmlns:a16="http://schemas.microsoft.com/office/drawing/2014/main" val="3318879366"/>
                  </a:ext>
                </a:extLst>
              </a:tr>
            </a:tbl>
          </a:graphicData>
        </a:graphic>
      </p:graphicFrame>
      <p:sp>
        <p:nvSpPr>
          <p:cNvPr id="13" name="文本框 3">
            <a:extLst>
              <a:ext uri="{FF2B5EF4-FFF2-40B4-BE49-F238E27FC236}">
                <a16:creationId xmlns:a16="http://schemas.microsoft.com/office/drawing/2014/main" id="{8D48C2C1-ECE0-463B-BC80-6F7551C3D32B}"/>
              </a:ext>
            </a:extLst>
          </p:cNvPr>
          <p:cNvSpPr txBox="1"/>
          <p:nvPr/>
        </p:nvSpPr>
        <p:spPr>
          <a:xfrm>
            <a:off x="155310" y="3458497"/>
            <a:ext cx="1921673" cy="523220"/>
          </a:xfrm>
          <a:prstGeom prst="rect">
            <a:avLst/>
          </a:prstGeom>
          <a:noFill/>
        </p:spPr>
        <p:txBody>
          <a:bodyPr wrap="square" rtlCol="0">
            <a:spAutoFit/>
          </a:bodyPr>
          <a:lstStyle/>
          <a:p>
            <a:r>
              <a:rPr lang="en-US" sz="1400" dirty="0"/>
              <a:t>Graph500 2017</a:t>
            </a:r>
            <a:r>
              <a:rPr lang="zh-CN" altLang="en-US" sz="1400" dirty="0"/>
              <a:t>年</a:t>
            </a:r>
            <a:r>
              <a:rPr lang="en-US" altLang="zh-CN" sz="1400" dirty="0"/>
              <a:t>11</a:t>
            </a:r>
            <a:r>
              <a:rPr lang="zh-CN" altLang="en-US" sz="1400" dirty="0"/>
              <a:t>月</a:t>
            </a:r>
            <a:endParaRPr lang="en-US" altLang="zh-CN" sz="1400" dirty="0"/>
          </a:p>
          <a:p>
            <a:r>
              <a:rPr lang="zh-CN" altLang="en-US" sz="1400" dirty="0"/>
              <a:t>公布的</a:t>
            </a:r>
            <a:r>
              <a:rPr lang="en-US" altLang="zh-CN" sz="1400" dirty="0"/>
              <a:t>SSSP</a:t>
            </a:r>
            <a:r>
              <a:rPr lang="zh-CN" altLang="en-US" sz="1400" dirty="0"/>
              <a:t>排名</a:t>
            </a:r>
          </a:p>
        </p:txBody>
      </p:sp>
    </p:spTree>
    <p:extLst>
      <p:ext uri="{BB962C8B-B14F-4D97-AF65-F5344CB8AC3E}">
        <p14:creationId xmlns:p14="http://schemas.microsoft.com/office/powerpoint/2010/main" val="5300873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816A9-314E-4F10-9766-E93B8EDDFA02}"/>
              </a:ext>
            </a:extLst>
          </p:cNvPr>
          <p:cNvSpPr>
            <a:spLocks noGrp="1"/>
          </p:cNvSpPr>
          <p:nvPr>
            <p:ph type="title"/>
          </p:nvPr>
        </p:nvSpPr>
        <p:spPr/>
        <p:txBody>
          <a:bodyPr/>
          <a:lstStyle/>
          <a:p>
            <a:r>
              <a:rPr lang="zh-CN" altLang="en-US" dirty="0"/>
              <a:t>本章小结</a:t>
            </a:r>
            <a:endParaRPr lang="en-US" dirty="0"/>
          </a:p>
        </p:txBody>
      </p:sp>
      <p:sp>
        <p:nvSpPr>
          <p:cNvPr id="3" name="Content Placeholder 2">
            <a:extLst>
              <a:ext uri="{FF2B5EF4-FFF2-40B4-BE49-F238E27FC236}">
                <a16:creationId xmlns:a16="http://schemas.microsoft.com/office/drawing/2014/main" id="{3A26B60E-11DE-488B-8CE2-96B04DE40B62}"/>
              </a:ext>
            </a:extLst>
          </p:cNvPr>
          <p:cNvSpPr>
            <a:spLocks noGrp="1"/>
          </p:cNvSpPr>
          <p:nvPr>
            <p:ph idx="1"/>
          </p:nvPr>
        </p:nvSpPr>
        <p:spPr/>
        <p:txBody>
          <a:bodyPr/>
          <a:lstStyle/>
          <a:p>
            <a:r>
              <a:rPr lang="zh-CN" altLang="en-US" dirty="0"/>
              <a:t>图计算背景</a:t>
            </a:r>
            <a:endParaRPr lang="en-US" altLang="zh-CN" dirty="0"/>
          </a:p>
          <a:p>
            <a:r>
              <a:rPr lang="zh-CN" altLang="en-US" dirty="0"/>
              <a:t>图计算并行编程模型</a:t>
            </a:r>
            <a:endParaRPr lang="en-US" altLang="zh-CN" dirty="0"/>
          </a:p>
          <a:p>
            <a:r>
              <a:rPr lang="zh-CN" altLang="en-US" dirty="0"/>
              <a:t>图划分和通信</a:t>
            </a:r>
            <a:endParaRPr lang="en-US" altLang="zh-CN" dirty="0"/>
          </a:p>
          <a:p>
            <a:r>
              <a:rPr lang="zh-CN" altLang="en-US" dirty="0"/>
              <a:t>单机图计算</a:t>
            </a:r>
            <a:endParaRPr lang="en-US" altLang="zh-CN" dirty="0"/>
          </a:p>
          <a:p>
            <a:r>
              <a:rPr lang="zh-CN" altLang="en-US" dirty="0"/>
              <a:t>图计算硬件加速技术</a:t>
            </a:r>
            <a:endParaRPr lang="en-US" altLang="zh-CN" dirty="0"/>
          </a:p>
          <a:p>
            <a:r>
              <a:rPr lang="zh-CN" altLang="en-US" dirty="0"/>
              <a:t>图算法案例</a:t>
            </a:r>
            <a:endParaRPr lang="en-US" altLang="zh-CN" dirty="0"/>
          </a:p>
          <a:p>
            <a:r>
              <a:rPr lang="zh-CN" altLang="en-US" dirty="0"/>
              <a:t>图计算性能评价</a:t>
            </a:r>
            <a:endParaRPr lang="en-US" dirty="0"/>
          </a:p>
        </p:txBody>
      </p:sp>
    </p:spTree>
    <p:extLst>
      <p:ext uri="{BB962C8B-B14F-4D97-AF65-F5344CB8AC3E}">
        <p14:creationId xmlns:p14="http://schemas.microsoft.com/office/powerpoint/2010/main" val="1162421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a:t>案例（二）：单源点最短路径算法</a:t>
            </a:r>
            <a:endParaRPr lang="en-US" dirty="0"/>
          </a:p>
        </p:txBody>
      </p:sp>
      <p:sp>
        <p:nvSpPr>
          <p:cNvPr id="4" name="内容占位符 3">
            <a:extLst>
              <a:ext uri="{FF2B5EF4-FFF2-40B4-BE49-F238E27FC236}">
                <a16:creationId xmlns:a16="http://schemas.microsoft.com/office/drawing/2014/main" id="{5315B4A0-999A-4B39-8E36-EC4D0BDF63C9}"/>
              </a:ext>
            </a:extLst>
          </p:cNvPr>
          <p:cNvSpPr>
            <a:spLocks noGrp="1"/>
          </p:cNvSpPr>
          <p:nvPr>
            <p:ph idx="1"/>
          </p:nvPr>
        </p:nvSpPr>
        <p:spPr>
          <a:xfrm>
            <a:off x="859645" y="1079407"/>
            <a:ext cx="5236355" cy="633279"/>
          </a:xfrm>
        </p:spPr>
        <p:txBody>
          <a:bodyPr>
            <a:normAutofit/>
          </a:bodyPr>
          <a:lstStyle/>
          <a:p>
            <a:pPr marL="0" indent="0">
              <a:buNone/>
            </a:pPr>
            <a:r>
              <a:rPr lang="zh-CN" altLang="en-US" dirty="0"/>
              <a:t>图计算实现方法：</a:t>
            </a:r>
            <a:endParaRPr lang="zh-CN" altLang="en-US" dirty="0">
              <a:solidFill>
                <a:srgbClr val="C00000"/>
              </a:solidFill>
            </a:endParaRPr>
          </a:p>
          <a:p>
            <a:pPr marL="514350" indent="-514350">
              <a:buFont typeface="+mj-lt"/>
              <a:buAutoNum type="arabicPeriod"/>
            </a:pPr>
            <a:endParaRPr lang="en-US" altLang="zh-CN" b="0" dirty="0"/>
          </a:p>
          <a:p>
            <a:pPr marL="514350" indent="-514350">
              <a:buFont typeface="+mj-lt"/>
              <a:buAutoNum type="arabicPeriod"/>
            </a:pPr>
            <a:endParaRPr lang="en-US" altLang="zh-CN" b="0" dirty="0"/>
          </a:p>
        </p:txBody>
      </p:sp>
      <p:pic>
        <p:nvPicPr>
          <p:cNvPr id="5" name="图片 4">
            <a:extLst>
              <a:ext uri="{FF2B5EF4-FFF2-40B4-BE49-F238E27FC236}">
                <a16:creationId xmlns:a16="http://schemas.microsoft.com/office/drawing/2014/main" id="{D6D78607-3112-46E9-8860-21A4655604B6}"/>
              </a:ext>
            </a:extLst>
          </p:cNvPr>
          <p:cNvPicPr>
            <a:picLocks noChangeAspect="1"/>
          </p:cNvPicPr>
          <p:nvPr/>
        </p:nvPicPr>
        <p:blipFill>
          <a:blip r:embed="rId3"/>
          <a:stretch>
            <a:fillRect/>
          </a:stretch>
        </p:blipFill>
        <p:spPr>
          <a:xfrm>
            <a:off x="5917994" y="859366"/>
            <a:ext cx="5692758" cy="5984120"/>
          </a:xfrm>
          <a:prstGeom prst="rect">
            <a:avLst/>
          </a:prstGeom>
          <a:ln w="25400">
            <a:solidFill>
              <a:schemeClr val="tx1"/>
            </a:solidFill>
          </a:ln>
        </p:spPr>
      </p:pic>
      <p:sp>
        <p:nvSpPr>
          <p:cNvPr id="6" name="矩形 5">
            <a:extLst>
              <a:ext uri="{FF2B5EF4-FFF2-40B4-BE49-F238E27FC236}">
                <a16:creationId xmlns:a16="http://schemas.microsoft.com/office/drawing/2014/main" id="{DCD7A2EF-3418-4A7D-BEE5-F1506CC63B54}"/>
              </a:ext>
            </a:extLst>
          </p:cNvPr>
          <p:cNvSpPr/>
          <p:nvPr/>
        </p:nvSpPr>
        <p:spPr>
          <a:xfrm>
            <a:off x="6447971" y="1079407"/>
            <a:ext cx="4263572" cy="1213850"/>
          </a:xfrm>
          <a:prstGeom prst="rect">
            <a:avLst/>
          </a:prstGeom>
          <a:noFill/>
          <a:ln w="635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左 6">
            <a:extLst>
              <a:ext uri="{FF2B5EF4-FFF2-40B4-BE49-F238E27FC236}">
                <a16:creationId xmlns:a16="http://schemas.microsoft.com/office/drawing/2014/main" id="{ECA41575-7892-405D-902E-D1335057A356}"/>
              </a:ext>
            </a:extLst>
          </p:cNvPr>
          <p:cNvSpPr/>
          <p:nvPr/>
        </p:nvSpPr>
        <p:spPr>
          <a:xfrm rot="20844924">
            <a:off x="3691178" y="1588095"/>
            <a:ext cx="2728912" cy="5568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F90AC313-9A25-4DAC-9AF2-B94A86FECCB2}"/>
              </a:ext>
            </a:extLst>
          </p:cNvPr>
          <p:cNvSpPr txBox="1"/>
          <p:nvPr/>
        </p:nvSpPr>
        <p:spPr>
          <a:xfrm>
            <a:off x="1590510" y="2062424"/>
            <a:ext cx="1887312" cy="461665"/>
          </a:xfrm>
          <a:prstGeom prst="rect">
            <a:avLst/>
          </a:prstGeom>
          <a:noFill/>
        </p:spPr>
        <p:txBody>
          <a:bodyPr wrap="none" rtlCol="0">
            <a:spAutoFit/>
          </a:bodyPr>
          <a:lstStyle/>
          <a:p>
            <a:r>
              <a:rPr lang="en-US" altLang="zh-CN" sz="2400" b="1" dirty="0">
                <a:solidFill>
                  <a:srgbClr val="C00000"/>
                </a:solidFill>
                <a:latin typeface="微软雅黑" panose="020B0503020204020204" pitchFamily="34" charset="-122"/>
                <a:ea typeface="微软雅黑" panose="020B0503020204020204" pitchFamily="34" charset="-122"/>
              </a:rPr>
              <a:t>Gather</a:t>
            </a:r>
            <a:r>
              <a:rPr lang="zh-CN" altLang="en-US" sz="2400" dirty="0">
                <a:solidFill>
                  <a:srgbClr val="C00000"/>
                </a:solidFill>
                <a:latin typeface="微软雅黑" panose="020B0503020204020204" pitchFamily="34" charset="-122"/>
                <a:ea typeface="微软雅黑" panose="020B0503020204020204" pitchFamily="34" charset="-122"/>
              </a:rPr>
              <a:t>阶段</a:t>
            </a:r>
          </a:p>
        </p:txBody>
      </p:sp>
      <p:sp>
        <p:nvSpPr>
          <p:cNvPr id="9" name="矩形 8">
            <a:extLst>
              <a:ext uri="{FF2B5EF4-FFF2-40B4-BE49-F238E27FC236}">
                <a16:creationId xmlns:a16="http://schemas.microsoft.com/office/drawing/2014/main" id="{3E4700CB-3147-4023-A940-036260648A36}"/>
              </a:ext>
            </a:extLst>
          </p:cNvPr>
          <p:cNvSpPr/>
          <p:nvPr/>
        </p:nvSpPr>
        <p:spPr>
          <a:xfrm>
            <a:off x="6252028" y="2575248"/>
            <a:ext cx="4263572" cy="1532296"/>
          </a:xfrm>
          <a:prstGeom prst="rect">
            <a:avLst/>
          </a:prstGeom>
          <a:noFill/>
          <a:ln w="635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左 9">
            <a:extLst>
              <a:ext uri="{FF2B5EF4-FFF2-40B4-BE49-F238E27FC236}">
                <a16:creationId xmlns:a16="http://schemas.microsoft.com/office/drawing/2014/main" id="{57B31805-0DE4-4724-A991-ACB6E96D164B}"/>
              </a:ext>
            </a:extLst>
          </p:cNvPr>
          <p:cNvSpPr/>
          <p:nvPr/>
        </p:nvSpPr>
        <p:spPr>
          <a:xfrm>
            <a:off x="3477822" y="3075592"/>
            <a:ext cx="2728912" cy="5568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A3AC399-8635-4A17-957E-AE1009490EC2}"/>
              </a:ext>
            </a:extLst>
          </p:cNvPr>
          <p:cNvSpPr txBox="1"/>
          <p:nvPr/>
        </p:nvSpPr>
        <p:spPr>
          <a:xfrm>
            <a:off x="1290837" y="3198167"/>
            <a:ext cx="1933799" cy="461665"/>
          </a:xfrm>
          <a:prstGeom prst="rect">
            <a:avLst/>
          </a:prstGeom>
          <a:noFill/>
        </p:spPr>
        <p:txBody>
          <a:bodyPr wrap="none" rtlCol="0">
            <a:spAutoFit/>
          </a:bodyPr>
          <a:lstStyle/>
          <a:p>
            <a:r>
              <a:rPr lang="en-US" altLang="zh-CN" sz="2400" b="1" dirty="0">
                <a:solidFill>
                  <a:srgbClr val="C00000"/>
                </a:solidFill>
                <a:latin typeface="微软雅黑" panose="020B0503020204020204" pitchFamily="34" charset="-122"/>
                <a:ea typeface="微软雅黑" panose="020B0503020204020204" pitchFamily="34" charset="-122"/>
              </a:rPr>
              <a:t>Update</a:t>
            </a:r>
            <a:r>
              <a:rPr lang="zh-CN" altLang="en-US" sz="2400" dirty="0">
                <a:solidFill>
                  <a:srgbClr val="C00000"/>
                </a:solidFill>
                <a:latin typeface="微软雅黑" panose="020B0503020204020204" pitchFamily="34" charset="-122"/>
                <a:ea typeface="微软雅黑" panose="020B0503020204020204" pitchFamily="34" charset="-122"/>
              </a:rPr>
              <a:t>阶段</a:t>
            </a:r>
          </a:p>
        </p:txBody>
      </p:sp>
      <p:sp>
        <p:nvSpPr>
          <p:cNvPr id="12" name="矩形 11">
            <a:extLst>
              <a:ext uri="{FF2B5EF4-FFF2-40B4-BE49-F238E27FC236}">
                <a16:creationId xmlns:a16="http://schemas.microsoft.com/office/drawing/2014/main" id="{334D27E1-458E-4512-9493-2731A6CD9A93}"/>
              </a:ext>
            </a:extLst>
          </p:cNvPr>
          <p:cNvSpPr/>
          <p:nvPr/>
        </p:nvSpPr>
        <p:spPr>
          <a:xfrm>
            <a:off x="6252028" y="4430053"/>
            <a:ext cx="5358724" cy="2115890"/>
          </a:xfrm>
          <a:prstGeom prst="rect">
            <a:avLst/>
          </a:prstGeom>
          <a:noFill/>
          <a:ln w="635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左 13">
            <a:extLst>
              <a:ext uri="{FF2B5EF4-FFF2-40B4-BE49-F238E27FC236}">
                <a16:creationId xmlns:a16="http://schemas.microsoft.com/office/drawing/2014/main" id="{CC684407-08C7-4103-B434-2BFEECBB83AE}"/>
              </a:ext>
            </a:extLst>
          </p:cNvPr>
          <p:cNvSpPr/>
          <p:nvPr/>
        </p:nvSpPr>
        <p:spPr>
          <a:xfrm>
            <a:off x="3477822" y="5221761"/>
            <a:ext cx="2728912" cy="5568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E1AF0614-71B1-4BB1-9C20-AD3B8335D602}"/>
              </a:ext>
            </a:extLst>
          </p:cNvPr>
          <p:cNvSpPr txBox="1"/>
          <p:nvPr/>
        </p:nvSpPr>
        <p:spPr>
          <a:xfrm>
            <a:off x="1423493" y="5269344"/>
            <a:ext cx="1887312" cy="461665"/>
          </a:xfrm>
          <a:prstGeom prst="rect">
            <a:avLst/>
          </a:prstGeom>
          <a:noFill/>
        </p:spPr>
        <p:txBody>
          <a:bodyPr wrap="none" rtlCol="0">
            <a:spAutoFit/>
          </a:bodyPr>
          <a:lstStyle/>
          <a:p>
            <a:r>
              <a:rPr lang="en-US" altLang="zh-CN" sz="2400" b="1" dirty="0">
                <a:solidFill>
                  <a:srgbClr val="C00000"/>
                </a:solidFill>
                <a:latin typeface="微软雅黑" panose="020B0503020204020204" pitchFamily="34" charset="-122"/>
                <a:ea typeface="微软雅黑" panose="020B0503020204020204" pitchFamily="34" charset="-122"/>
              </a:rPr>
              <a:t>Scatter</a:t>
            </a:r>
            <a:r>
              <a:rPr lang="zh-CN" altLang="en-US" sz="2400" dirty="0">
                <a:solidFill>
                  <a:srgbClr val="C00000"/>
                </a:solidFill>
                <a:latin typeface="微软雅黑" panose="020B0503020204020204" pitchFamily="34" charset="-122"/>
                <a:ea typeface="微软雅黑" panose="020B0503020204020204" pitchFamily="34" charset="-122"/>
              </a:rPr>
              <a:t>阶段</a:t>
            </a:r>
          </a:p>
        </p:txBody>
      </p:sp>
    </p:spTree>
    <p:extLst>
      <p:ext uri="{BB962C8B-B14F-4D97-AF65-F5344CB8AC3E}">
        <p14:creationId xmlns:p14="http://schemas.microsoft.com/office/powerpoint/2010/main" val="2843385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a:t>案例（二）：单源点最短路径算法</a:t>
            </a:r>
            <a:endParaRPr lang="en-US" dirty="0"/>
          </a:p>
        </p:txBody>
      </p:sp>
      <p:pic>
        <p:nvPicPr>
          <p:cNvPr id="17" name="图片 16">
            <a:extLst>
              <a:ext uri="{FF2B5EF4-FFF2-40B4-BE49-F238E27FC236}">
                <a16:creationId xmlns:a16="http://schemas.microsoft.com/office/drawing/2014/main" id="{237A6367-9BA2-4C15-8217-253A24716206}"/>
              </a:ext>
            </a:extLst>
          </p:cNvPr>
          <p:cNvPicPr>
            <a:picLocks noChangeAspect="1"/>
          </p:cNvPicPr>
          <p:nvPr/>
        </p:nvPicPr>
        <p:blipFill>
          <a:blip r:embed="rId3"/>
          <a:stretch>
            <a:fillRect/>
          </a:stretch>
        </p:blipFill>
        <p:spPr>
          <a:xfrm>
            <a:off x="3172488" y="2138312"/>
            <a:ext cx="5570756" cy="4203699"/>
          </a:xfrm>
          <a:prstGeom prst="rect">
            <a:avLst/>
          </a:prstGeom>
        </p:spPr>
      </p:pic>
      <p:sp>
        <p:nvSpPr>
          <p:cNvPr id="3" name="矩形 2">
            <a:extLst>
              <a:ext uri="{FF2B5EF4-FFF2-40B4-BE49-F238E27FC236}">
                <a16:creationId xmlns:a16="http://schemas.microsoft.com/office/drawing/2014/main" id="{D65A14CB-3AFA-440B-9CEF-2A8DF12A49BC}"/>
              </a:ext>
            </a:extLst>
          </p:cNvPr>
          <p:cNvSpPr/>
          <p:nvPr/>
        </p:nvSpPr>
        <p:spPr>
          <a:xfrm>
            <a:off x="1088078" y="1184205"/>
            <a:ext cx="9739576" cy="954107"/>
          </a:xfrm>
          <a:prstGeom prst="rect">
            <a:avLst/>
          </a:prstGeom>
        </p:spPr>
        <p:txBody>
          <a:bodyPr wrap="square">
            <a:spAutoFit/>
          </a:bodyPr>
          <a:lstStyle/>
          <a:p>
            <a:r>
              <a:rPr lang="zh-CN" altLang="en-US" sz="2800" b="1" dirty="0">
                <a:solidFill>
                  <a:srgbClr val="FF0000"/>
                </a:solidFill>
              </a:rPr>
              <a:t>习题：按照点为中心迭代计算过程求解下图（</a:t>
            </a:r>
            <a:r>
              <a:rPr lang="en-US" altLang="zh-CN" sz="2800" b="1" dirty="0">
                <a:solidFill>
                  <a:srgbClr val="FF0000"/>
                </a:solidFill>
              </a:rPr>
              <a:t>1</a:t>
            </a:r>
            <a:r>
              <a:rPr lang="zh-CN" altLang="en-US" sz="2800" b="1" dirty="0">
                <a:solidFill>
                  <a:srgbClr val="FF0000"/>
                </a:solidFill>
              </a:rPr>
              <a:t>号点为起始点）的最短路径</a:t>
            </a:r>
          </a:p>
        </p:txBody>
      </p:sp>
    </p:spTree>
    <p:extLst>
      <p:ext uri="{BB962C8B-B14F-4D97-AF65-F5344CB8AC3E}">
        <p14:creationId xmlns:p14="http://schemas.microsoft.com/office/powerpoint/2010/main" val="900248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a:t>案例（三）：连通分量</a:t>
            </a:r>
            <a:endParaRPr lang="en-US" dirty="0"/>
          </a:p>
        </p:txBody>
      </p:sp>
      <p:pic>
        <p:nvPicPr>
          <p:cNvPr id="5" name="图片 4">
            <a:extLst>
              <a:ext uri="{FF2B5EF4-FFF2-40B4-BE49-F238E27FC236}">
                <a16:creationId xmlns:a16="http://schemas.microsoft.com/office/drawing/2014/main" id="{223D78FF-D94D-4315-A7F5-934E8BE78118}"/>
              </a:ext>
            </a:extLst>
          </p:cNvPr>
          <p:cNvPicPr>
            <a:picLocks noChangeAspect="1"/>
          </p:cNvPicPr>
          <p:nvPr/>
        </p:nvPicPr>
        <p:blipFill>
          <a:blip r:embed="rId3"/>
          <a:stretch>
            <a:fillRect/>
          </a:stretch>
        </p:blipFill>
        <p:spPr>
          <a:xfrm>
            <a:off x="5758075" y="1108474"/>
            <a:ext cx="6256643" cy="5164214"/>
          </a:xfrm>
          <a:prstGeom prst="rect">
            <a:avLst/>
          </a:prstGeom>
        </p:spPr>
      </p:pic>
      <p:sp>
        <p:nvSpPr>
          <p:cNvPr id="17" name="内容占位符 3">
            <a:extLst>
              <a:ext uri="{FF2B5EF4-FFF2-40B4-BE49-F238E27FC236}">
                <a16:creationId xmlns:a16="http://schemas.microsoft.com/office/drawing/2014/main" id="{390C6B68-D4BD-4FCB-9DF2-DEE57512AE7F}"/>
              </a:ext>
            </a:extLst>
          </p:cNvPr>
          <p:cNvSpPr txBox="1">
            <a:spLocks/>
          </p:cNvSpPr>
          <p:nvPr/>
        </p:nvSpPr>
        <p:spPr>
          <a:xfrm>
            <a:off x="494974" y="1265225"/>
            <a:ext cx="5426854" cy="528358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b="1" kern="1200" baseline="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100000"/>
              </a:lnSpc>
              <a:spcBef>
                <a:spcPts val="500"/>
              </a:spcBef>
              <a:buFont typeface="Calibri" panose="020F0502020204030204" pitchFamily="34" charset="0"/>
              <a:buChar char="–"/>
              <a:defRPr sz="2400" kern="1200" baseline="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C00000"/>
                </a:solidFill>
              </a:rPr>
              <a:t>连通分量</a:t>
            </a:r>
            <a:r>
              <a:rPr lang="en-US" altLang="zh-CN" dirty="0">
                <a:solidFill>
                  <a:srgbClr val="C00000"/>
                </a:solidFill>
              </a:rPr>
              <a:t>(Connect Component)</a:t>
            </a:r>
          </a:p>
          <a:p>
            <a:pPr lvl="1"/>
            <a:r>
              <a:rPr lang="zh-CN" altLang="en-US" dirty="0"/>
              <a:t>无向图</a:t>
            </a:r>
            <a:r>
              <a:rPr lang="en-US" altLang="zh-CN" dirty="0"/>
              <a:t>G</a:t>
            </a:r>
            <a:r>
              <a:rPr lang="zh-CN" altLang="en-US" dirty="0"/>
              <a:t>的极大连通子图称为</a:t>
            </a:r>
            <a:r>
              <a:rPr lang="en-US" altLang="zh-CN" dirty="0"/>
              <a:t>G</a:t>
            </a:r>
            <a:r>
              <a:rPr lang="zh-CN" altLang="en-US" dirty="0"/>
              <a:t>的</a:t>
            </a:r>
            <a:r>
              <a:rPr lang="zh-CN" altLang="en-US" b="1" dirty="0"/>
              <a:t>连通分量</a:t>
            </a:r>
            <a:r>
              <a:rPr lang="en-US" altLang="zh-CN" dirty="0"/>
              <a:t>( Connected Component)</a:t>
            </a:r>
            <a:r>
              <a:rPr lang="zh-CN" altLang="en-US" dirty="0"/>
              <a:t>。任何连通图的连通分量只有一个，即是其自身，非连通的无向图有多个连通</a:t>
            </a:r>
            <a:r>
              <a:rPr lang="zh-CN" altLang="en-US" dirty="0" smtClean="0"/>
              <a:t>分量</a:t>
            </a:r>
            <a:endParaRPr lang="en-US" altLang="zh-CN" dirty="0" smtClean="0"/>
          </a:p>
          <a:p>
            <a:pPr lvl="1"/>
            <a:r>
              <a:rPr lang="zh-CN" altLang="en-US" dirty="0"/>
              <a:t>如果有向图</a:t>
            </a:r>
            <a:r>
              <a:rPr lang="en-US" altLang="zh-CN" dirty="0"/>
              <a:t>G</a:t>
            </a:r>
            <a:r>
              <a:rPr lang="zh-CN" altLang="en-US" dirty="0"/>
              <a:t>的每两个顶点都强连通，称</a:t>
            </a:r>
            <a:r>
              <a:rPr lang="en-US" altLang="zh-CN" dirty="0"/>
              <a:t>G</a:t>
            </a:r>
            <a:r>
              <a:rPr lang="zh-CN" altLang="en-US" dirty="0"/>
              <a:t>是一个强连通图。</a:t>
            </a:r>
            <a:endParaRPr lang="en-US" altLang="zh-CN" dirty="0" smtClean="0">
              <a:solidFill>
                <a:srgbClr val="0000FF"/>
              </a:solidFill>
            </a:endParaRPr>
          </a:p>
          <a:p>
            <a:pPr lvl="1"/>
            <a:r>
              <a:rPr lang="zh-CN" altLang="en-US" dirty="0" smtClean="0">
                <a:solidFill>
                  <a:srgbClr val="0000FF"/>
                </a:solidFill>
              </a:rPr>
              <a:t>如果</a:t>
            </a:r>
            <a:r>
              <a:rPr lang="zh-CN" altLang="en-US" dirty="0">
                <a:solidFill>
                  <a:srgbClr val="0000FF"/>
                </a:solidFill>
              </a:rPr>
              <a:t>将每一个强连通分量缩成一个点</a:t>
            </a:r>
            <a:r>
              <a:rPr lang="zh-CN" altLang="en-US" dirty="0"/>
              <a:t>，则原图</a:t>
            </a:r>
            <a:r>
              <a:rPr lang="en-US" altLang="zh-CN" dirty="0"/>
              <a:t>G</a:t>
            </a:r>
            <a:r>
              <a:rPr lang="zh-CN" altLang="en-US" dirty="0"/>
              <a:t>将会变成一张有向无环图，</a:t>
            </a:r>
            <a:r>
              <a:rPr lang="zh-CN" altLang="en-US" b="1" dirty="0">
                <a:solidFill>
                  <a:srgbClr val="C00000"/>
                </a:solidFill>
              </a:rPr>
              <a:t>这样可以对大规模图进行精简，降低图计算的复杂度</a:t>
            </a:r>
            <a:endParaRPr lang="en-US" altLang="zh-CN" b="1" dirty="0">
              <a:solidFill>
                <a:srgbClr val="C00000"/>
              </a:solidFill>
            </a:endParaRPr>
          </a:p>
        </p:txBody>
      </p:sp>
    </p:spTree>
    <p:extLst>
      <p:ext uri="{BB962C8B-B14F-4D97-AF65-F5344CB8AC3E}">
        <p14:creationId xmlns:p14="http://schemas.microsoft.com/office/powerpoint/2010/main" val="1533796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a:t>案例（三）：连通分量</a:t>
            </a:r>
            <a:endParaRPr lang="en-US" dirty="0"/>
          </a:p>
        </p:txBody>
      </p:sp>
      <p:sp>
        <p:nvSpPr>
          <p:cNvPr id="4" name="内容占位符 3">
            <a:extLst>
              <a:ext uri="{FF2B5EF4-FFF2-40B4-BE49-F238E27FC236}">
                <a16:creationId xmlns:a16="http://schemas.microsoft.com/office/drawing/2014/main" id="{5315B4A0-999A-4B39-8E36-EC4D0BDF63C9}"/>
              </a:ext>
            </a:extLst>
          </p:cNvPr>
          <p:cNvSpPr>
            <a:spLocks noGrp="1"/>
          </p:cNvSpPr>
          <p:nvPr>
            <p:ph idx="1"/>
          </p:nvPr>
        </p:nvSpPr>
        <p:spPr>
          <a:xfrm>
            <a:off x="383162" y="1160756"/>
            <a:ext cx="4812952" cy="5373448"/>
          </a:xfrm>
        </p:spPr>
        <p:txBody>
          <a:bodyPr>
            <a:normAutofit fontScale="92500"/>
          </a:bodyPr>
          <a:lstStyle/>
          <a:p>
            <a:r>
              <a:rPr lang="zh-CN" altLang="en-US" dirty="0">
                <a:solidFill>
                  <a:srgbClr val="C00000"/>
                </a:solidFill>
              </a:rPr>
              <a:t>非图计算实现：深度优先搜索算法（递归实现）</a:t>
            </a:r>
            <a:endParaRPr lang="en-US" altLang="zh-CN" dirty="0">
              <a:solidFill>
                <a:srgbClr val="C00000"/>
              </a:solidFill>
            </a:endParaRPr>
          </a:p>
          <a:p>
            <a:pPr lvl="1"/>
            <a:r>
              <a:rPr lang="zh-CN" altLang="en-US" dirty="0"/>
              <a:t>对于连通图，从图中任一顶点出发遍历图，可以访问到图的所有顶点，即连通图中任意两顶点间都是有路径可达的</a:t>
            </a:r>
            <a:endParaRPr lang="en-US" altLang="zh-CN" dirty="0"/>
          </a:p>
          <a:p>
            <a:pPr lvl="1"/>
            <a:r>
              <a:rPr lang="zh-CN" altLang="en-US" dirty="0">
                <a:solidFill>
                  <a:srgbClr val="C00000"/>
                </a:solidFill>
              </a:rPr>
              <a:t>对于非连通图，从图中某个顶点 出发遍历图，只能访问到包含顶点 的那个连通分量中的所有顶点，而访问不到别的连通分量中的顶点。这就是说，在连通分量中的任意一对顶点之间都有路径，但是</a:t>
            </a:r>
            <a:r>
              <a:rPr lang="zh-CN" altLang="en-US" dirty="0" smtClean="0">
                <a:solidFill>
                  <a:srgbClr val="C00000"/>
                </a:solidFill>
              </a:rPr>
              <a:t>如果</a:t>
            </a:r>
            <a:r>
              <a:rPr lang="en-US" altLang="zh-CN" dirty="0" smtClean="0">
                <a:solidFill>
                  <a:srgbClr val="C00000"/>
                </a:solidFill>
              </a:rPr>
              <a:t>S</a:t>
            </a:r>
            <a:r>
              <a:rPr lang="zh-CN" altLang="en-US" dirty="0" smtClean="0">
                <a:solidFill>
                  <a:srgbClr val="C00000"/>
                </a:solidFill>
              </a:rPr>
              <a:t> </a:t>
            </a:r>
            <a:r>
              <a:rPr lang="zh-CN" altLang="en-US" dirty="0">
                <a:solidFill>
                  <a:srgbClr val="C00000"/>
                </a:solidFill>
              </a:rPr>
              <a:t>和 </a:t>
            </a:r>
            <a:r>
              <a:rPr lang="en-US" altLang="zh-CN" dirty="0" smtClean="0">
                <a:solidFill>
                  <a:srgbClr val="C00000"/>
                </a:solidFill>
              </a:rPr>
              <a:t>D</a:t>
            </a:r>
            <a:r>
              <a:rPr lang="zh-CN" altLang="en-US" dirty="0" smtClean="0">
                <a:solidFill>
                  <a:srgbClr val="C00000"/>
                </a:solidFill>
              </a:rPr>
              <a:t>分别</a:t>
            </a:r>
            <a:r>
              <a:rPr lang="zh-CN" altLang="en-US" dirty="0">
                <a:solidFill>
                  <a:srgbClr val="C00000"/>
                </a:solidFill>
              </a:rPr>
              <a:t>处于图的不同连通分量之中，则图中就没有从 </a:t>
            </a:r>
            <a:r>
              <a:rPr lang="en-US" altLang="zh-CN" dirty="0" smtClean="0">
                <a:solidFill>
                  <a:srgbClr val="C00000"/>
                </a:solidFill>
              </a:rPr>
              <a:t>S</a:t>
            </a:r>
            <a:r>
              <a:rPr lang="zh-CN" altLang="en-US" dirty="0" smtClean="0">
                <a:solidFill>
                  <a:srgbClr val="C00000"/>
                </a:solidFill>
              </a:rPr>
              <a:t>到</a:t>
            </a:r>
            <a:r>
              <a:rPr lang="en-US" altLang="zh-CN" dirty="0" smtClean="0">
                <a:solidFill>
                  <a:srgbClr val="C00000"/>
                </a:solidFill>
              </a:rPr>
              <a:t>D</a:t>
            </a:r>
            <a:r>
              <a:rPr lang="zh-CN" altLang="en-US" dirty="0" smtClean="0">
                <a:solidFill>
                  <a:srgbClr val="C00000"/>
                </a:solidFill>
              </a:rPr>
              <a:t> </a:t>
            </a:r>
            <a:r>
              <a:rPr lang="zh-CN" altLang="en-US" dirty="0">
                <a:solidFill>
                  <a:srgbClr val="C00000"/>
                </a:solidFill>
              </a:rPr>
              <a:t>的路径，即</a:t>
            </a:r>
            <a:r>
              <a:rPr lang="zh-CN" altLang="en-US" dirty="0" smtClean="0">
                <a:solidFill>
                  <a:srgbClr val="C00000"/>
                </a:solidFill>
              </a:rPr>
              <a:t>从</a:t>
            </a:r>
            <a:r>
              <a:rPr lang="en-US" altLang="zh-CN" dirty="0" smtClean="0">
                <a:solidFill>
                  <a:srgbClr val="C00000"/>
                </a:solidFill>
              </a:rPr>
              <a:t>S</a:t>
            </a:r>
            <a:r>
              <a:rPr lang="zh-CN" altLang="en-US" dirty="0" smtClean="0">
                <a:solidFill>
                  <a:srgbClr val="C00000"/>
                </a:solidFill>
              </a:rPr>
              <a:t> </a:t>
            </a:r>
            <a:r>
              <a:rPr lang="zh-CN" altLang="en-US" dirty="0">
                <a:solidFill>
                  <a:srgbClr val="C00000"/>
                </a:solidFill>
              </a:rPr>
              <a:t>不可达</a:t>
            </a:r>
            <a:endParaRPr lang="en-US" altLang="zh-CN" dirty="0">
              <a:solidFill>
                <a:srgbClr val="C00000"/>
              </a:solidFill>
            </a:endParaRPr>
          </a:p>
        </p:txBody>
      </p:sp>
      <p:pic>
        <p:nvPicPr>
          <p:cNvPr id="6" name="图片 5">
            <a:extLst>
              <a:ext uri="{FF2B5EF4-FFF2-40B4-BE49-F238E27FC236}">
                <a16:creationId xmlns:a16="http://schemas.microsoft.com/office/drawing/2014/main" id="{56008845-76E2-4AAB-92BF-D0390BC5A568}"/>
              </a:ext>
            </a:extLst>
          </p:cNvPr>
          <p:cNvPicPr>
            <a:picLocks noChangeAspect="1"/>
          </p:cNvPicPr>
          <p:nvPr/>
        </p:nvPicPr>
        <p:blipFill>
          <a:blip r:embed="rId3"/>
          <a:stretch>
            <a:fillRect/>
          </a:stretch>
        </p:blipFill>
        <p:spPr>
          <a:xfrm>
            <a:off x="5399314" y="981823"/>
            <a:ext cx="6409524" cy="5552381"/>
          </a:xfrm>
          <a:prstGeom prst="rect">
            <a:avLst/>
          </a:prstGeom>
          <a:ln>
            <a:solidFill>
              <a:srgbClr val="0000FF"/>
            </a:solidFill>
          </a:ln>
        </p:spPr>
      </p:pic>
    </p:spTree>
    <p:extLst>
      <p:ext uri="{BB962C8B-B14F-4D97-AF65-F5344CB8AC3E}">
        <p14:creationId xmlns:p14="http://schemas.microsoft.com/office/powerpoint/2010/main" val="1401734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a:t>案例（三）：连通分量</a:t>
            </a:r>
            <a:endParaRPr lang="en-US" dirty="0"/>
          </a:p>
        </p:txBody>
      </p:sp>
      <p:sp>
        <p:nvSpPr>
          <p:cNvPr id="4" name="内容占位符 3">
            <a:extLst>
              <a:ext uri="{FF2B5EF4-FFF2-40B4-BE49-F238E27FC236}">
                <a16:creationId xmlns:a16="http://schemas.microsoft.com/office/drawing/2014/main" id="{5315B4A0-999A-4B39-8E36-EC4D0BDF63C9}"/>
              </a:ext>
            </a:extLst>
          </p:cNvPr>
          <p:cNvSpPr>
            <a:spLocks noGrp="1"/>
          </p:cNvSpPr>
          <p:nvPr>
            <p:ph idx="1"/>
          </p:nvPr>
        </p:nvSpPr>
        <p:spPr>
          <a:xfrm>
            <a:off x="247351" y="978194"/>
            <a:ext cx="4522667" cy="5965445"/>
          </a:xfrm>
        </p:spPr>
        <p:txBody>
          <a:bodyPr>
            <a:normAutofit/>
          </a:bodyPr>
          <a:lstStyle/>
          <a:p>
            <a:r>
              <a:rPr lang="zh-CN" altLang="en-US" dirty="0">
                <a:solidFill>
                  <a:srgbClr val="C00000"/>
                </a:solidFill>
              </a:rPr>
              <a:t>图计算实现：</a:t>
            </a:r>
            <a:endParaRPr lang="en-US" altLang="zh-CN" dirty="0">
              <a:solidFill>
                <a:srgbClr val="C00000"/>
              </a:solidFill>
            </a:endParaRPr>
          </a:p>
          <a:p>
            <a:pPr lvl="1"/>
            <a:r>
              <a:rPr lang="zh-CN" altLang="en-US" dirty="0"/>
              <a:t>初始化节点标签为其索引</a:t>
            </a:r>
            <a:endParaRPr lang="en-US" altLang="zh-CN" dirty="0"/>
          </a:p>
          <a:p>
            <a:pPr lvl="1"/>
            <a:r>
              <a:rPr lang="zh-CN" altLang="en-US" dirty="0"/>
              <a:t>激活图中所有节点，分别进行如下三个操作：</a:t>
            </a:r>
            <a:endParaRPr lang="en-US" altLang="zh-CN" dirty="0"/>
          </a:p>
          <a:p>
            <a:pPr lvl="1"/>
            <a:r>
              <a:rPr lang="en-US" altLang="zh-CN" b="1" dirty="0">
                <a:solidFill>
                  <a:srgbClr val="C00000"/>
                </a:solidFill>
              </a:rPr>
              <a:t>Gather</a:t>
            </a:r>
            <a:r>
              <a:rPr lang="zh-CN" altLang="en-US" b="1" dirty="0">
                <a:solidFill>
                  <a:srgbClr val="C00000"/>
                </a:solidFill>
              </a:rPr>
              <a:t>：</a:t>
            </a:r>
            <a:r>
              <a:rPr lang="zh-CN" altLang="en-US" dirty="0"/>
              <a:t>通过入边收集邻居节点的标签，找到最小的标签项</a:t>
            </a:r>
            <a:endParaRPr lang="en-US" altLang="zh-CN" dirty="0"/>
          </a:p>
          <a:p>
            <a:pPr lvl="1"/>
            <a:r>
              <a:rPr lang="en-US" altLang="zh-CN" b="1" dirty="0">
                <a:solidFill>
                  <a:srgbClr val="C00000"/>
                </a:solidFill>
              </a:rPr>
              <a:t>Apply</a:t>
            </a:r>
            <a:r>
              <a:rPr lang="zh-CN" altLang="en-US" dirty="0">
                <a:solidFill>
                  <a:srgbClr val="C00000"/>
                </a:solidFill>
              </a:rPr>
              <a:t>：</a:t>
            </a:r>
            <a:r>
              <a:rPr lang="zh-CN" altLang="en-US" dirty="0"/>
              <a:t>将最小的标签项与节点本身属性进行比较，若节点值不变，表示已经收敛，若小于标签项，则更新</a:t>
            </a:r>
            <a:endParaRPr lang="en-US" altLang="zh-CN" dirty="0"/>
          </a:p>
          <a:p>
            <a:pPr lvl="1"/>
            <a:r>
              <a:rPr lang="en-US" altLang="zh-CN" b="1" dirty="0">
                <a:solidFill>
                  <a:srgbClr val="C00000"/>
                </a:solidFill>
              </a:rPr>
              <a:t>Scatter</a:t>
            </a:r>
            <a:r>
              <a:rPr lang="zh-CN" altLang="en-US" b="1" dirty="0">
                <a:solidFill>
                  <a:srgbClr val="C00000"/>
                </a:solidFill>
              </a:rPr>
              <a:t>：</a:t>
            </a:r>
            <a:r>
              <a:rPr lang="zh-CN" altLang="en-US" dirty="0"/>
              <a:t>将更新通知邻居节点作为下一轮的激活点</a:t>
            </a:r>
            <a:endParaRPr lang="en-US" altLang="zh-CN" dirty="0"/>
          </a:p>
        </p:txBody>
      </p:sp>
      <p:pic>
        <p:nvPicPr>
          <p:cNvPr id="5" name="图片 4">
            <a:extLst>
              <a:ext uri="{FF2B5EF4-FFF2-40B4-BE49-F238E27FC236}">
                <a16:creationId xmlns:a16="http://schemas.microsoft.com/office/drawing/2014/main" id="{18F49D21-030C-4384-B7B2-2B8721B43BC0}"/>
              </a:ext>
            </a:extLst>
          </p:cNvPr>
          <p:cNvPicPr>
            <a:picLocks noChangeAspect="1"/>
          </p:cNvPicPr>
          <p:nvPr/>
        </p:nvPicPr>
        <p:blipFill>
          <a:blip r:embed="rId3"/>
          <a:stretch>
            <a:fillRect/>
          </a:stretch>
        </p:blipFill>
        <p:spPr>
          <a:xfrm>
            <a:off x="5106286" y="978194"/>
            <a:ext cx="7085714" cy="5879805"/>
          </a:xfrm>
          <a:prstGeom prst="rect">
            <a:avLst/>
          </a:prstGeom>
          <a:ln>
            <a:solidFill>
              <a:srgbClr val="0000FF"/>
            </a:solidFill>
          </a:ln>
        </p:spPr>
      </p:pic>
    </p:spTree>
    <p:extLst>
      <p:ext uri="{BB962C8B-B14F-4D97-AF65-F5344CB8AC3E}">
        <p14:creationId xmlns:p14="http://schemas.microsoft.com/office/powerpoint/2010/main" val="294956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a:t>案例（三）：连通分量举例</a:t>
            </a:r>
            <a:endParaRPr lang="en-US" dirty="0"/>
          </a:p>
        </p:txBody>
      </p:sp>
      <p:pic>
        <p:nvPicPr>
          <p:cNvPr id="7" name="图片 6">
            <a:extLst>
              <a:ext uri="{FF2B5EF4-FFF2-40B4-BE49-F238E27FC236}">
                <a16:creationId xmlns:a16="http://schemas.microsoft.com/office/drawing/2014/main" id="{2AD66F01-D964-4EDB-97AC-E5DC97FDC6B5}"/>
              </a:ext>
            </a:extLst>
          </p:cNvPr>
          <p:cNvPicPr>
            <a:picLocks noChangeAspect="1"/>
          </p:cNvPicPr>
          <p:nvPr/>
        </p:nvPicPr>
        <p:blipFill rotWithShape="1">
          <a:blip r:embed="rId3"/>
          <a:srcRect b="5763"/>
          <a:stretch/>
        </p:blipFill>
        <p:spPr>
          <a:xfrm>
            <a:off x="2930314" y="1501414"/>
            <a:ext cx="6430606" cy="5001900"/>
          </a:xfrm>
          <a:prstGeom prst="rect">
            <a:avLst/>
          </a:prstGeom>
        </p:spPr>
      </p:pic>
      <p:sp>
        <p:nvSpPr>
          <p:cNvPr id="4" name="矩形 3">
            <a:extLst>
              <a:ext uri="{FF2B5EF4-FFF2-40B4-BE49-F238E27FC236}">
                <a16:creationId xmlns:a16="http://schemas.microsoft.com/office/drawing/2014/main" id="{B308E797-1BC9-42A3-B0FD-447F401D7009}"/>
              </a:ext>
            </a:extLst>
          </p:cNvPr>
          <p:cNvSpPr/>
          <p:nvPr/>
        </p:nvSpPr>
        <p:spPr>
          <a:xfrm>
            <a:off x="1519878" y="978194"/>
            <a:ext cx="9739576" cy="523220"/>
          </a:xfrm>
          <a:prstGeom prst="rect">
            <a:avLst/>
          </a:prstGeom>
        </p:spPr>
        <p:txBody>
          <a:bodyPr wrap="square">
            <a:spAutoFit/>
          </a:bodyPr>
          <a:lstStyle/>
          <a:p>
            <a:r>
              <a:rPr lang="zh-CN" altLang="en-US" sz="2800" b="1" dirty="0">
                <a:solidFill>
                  <a:srgbClr val="FF0000"/>
                </a:solidFill>
              </a:rPr>
              <a:t>习题：按照点为中心迭代计算过程求解下图的联通分量</a:t>
            </a:r>
          </a:p>
        </p:txBody>
      </p:sp>
    </p:spTree>
    <p:extLst>
      <p:ext uri="{BB962C8B-B14F-4D97-AF65-F5344CB8AC3E}">
        <p14:creationId xmlns:p14="http://schemas.microsoft.com/office/powerpoint/2010/main" val="2643325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a:t>案例（四）：三角形计数</a:t>
            </a:r>
            <a:endParaRPr lang="en-US" dirty="0"/>
          </a:p>
        </p:txBody>
      </p:sp>
      <p:sp>
        <p:nvSpPr>
          <p:cNvPr id="5" name="文本框 2">
            <a:extLst>
              <a:ext uri="{FF2B5EF4-FFF2-40B4-BE49-F238E27FC236}">
                <a16:creationId xmlns:a16="http://schemas.microsoft.com/office/drawing/2014/main" id="{11E7CC1F-F2C7-3A4E-9305-D58AA9E10379}"/>
              </a:ext>
            </a:extLst>
          </p:cNvPr>
          <p:cNvSpPr txBox="1">
            <a:spLocks noChangeArrowheads="1"/>
          </p:cNvSpPr>
          <p:nvPr/>
        </p:nvSpPr>
        <p:spPr bwMode="auto">
          <a:xfrm>
            <a:off x="983140" y="1094431"/>
            <a:ext cx="10516602" cy="1090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buBlip>
                <a:blip r:embed="rId3"/>
              </a:buBlip>
              <a:defRPr kumimoji="1" sz="3600">
                <a:solidFill>
                  <a:srgbClr val="003366"/>
                </a:solidFill>
                <a:latin typeface="Arial" panose="020B0604020202020204" pitchFamily="34" charset="0"/>
                <a:ea typeface="黑体" panose="02010609060101010101" pitchFamily="49" charset="-122"/>
              </a:defRPr>
            </a:lvl1pPr>
            <a:lvl2pPr marL="800100" indent="-342900">
              <a:spcAft>
                <a:spcPct val="40000"/>
              </a:spcAft>
              <a:buBlip>
                <a:blip r:embed="rId4"/>
              </a:buBlip>
              <a:defRPr kumimoji="1" sz="2400">
                <a:solidFill>
                  <a:schemeClr val="tx1"/>
                </a:solidFill>
                <a:latin typeface="Arial" panose="020B0604020202020204" pitchFamily="34" charset="0"/>
                <a:ea typeface="黑体" panose="02010609060101010101" pitchFamily="49" charset="-122"/>
              </a:defRPr>
            </a:lvl2pPr>
            <a:lvl3pPr marL="1143000" indent="-228600">
              <a:spcAft>
                <a:spcPct val="25000"/>
              </a:spcAft>
              <a:buBlip>
                <a:blip r:embed="rId5"/>
              </a:buBlip>
              <a:defRPr kumimoji="1" sz="2400">
                <a:solidFill>
                  <a:schemeClr val="tx1"/>
                </a:solidFill>
                <a:latin typeface="Arial" panose="020B0604020202020204" pitchFamily="34" charset="0"/>
                <a:ea typeface="黑体" panose="02010609060101010101" pitchFamily="49" charset="-122"/>
              </a:defRPr>
            </a:lvl3pPr>
            <a:lvl4pPr marL="1600200" indent="-228600">
              <a:spcAft>
                <a:spcPct val="20000"/>
              </a:spcAft>
              <a:buChar char="–"/>
              <a:defRPr kumimoji="1" sz="2000">
                <a:solidFill>
                  <a:schemeClr val="tx1"/>
                </a:solidFill>
                <a:latin typeface="Arial" panose="020B0604020202020204" pitchFamily="34" charset="0"/>
                <a:ea typeface="黑体" panose="02010609060101010101" pitchFamily="49" charset="-122"/>
              </a:defRPr>
            </a:lvl4pPr>
            <a:lvl5pPr marL="2057400" indent="-228600">
              <a:spcAft>
                <a:spcPct val="20000"/>
              </a:spcAft>
              <a:buChar char="»"/>
              <a:defRPr kumimoji="1"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20000"/>
              </a:spcAft>
              <a:buChar char="»"/>
              <a:defRPr kumimoji="1"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20000"/>
              </a:spcAft>
              <a:buChar char="»"/>
              <a:defRPr kumimoji="1"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20000"/>
              </a:spcAft>
              <a:buChar char="»"/>
              <a:defRPr kumimoji="1"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20000"/>
              </a:spcAft>
              <a:buChar char="»"/>
              <a:defRPr kumimoji="1" sz="2000">
                <a:solidFill>
                  <a:schemeClr val="tx1"/>
                </a:solidFill>
                <a:latin typeface="Arial" panose="020B0604020202020204" pitchFamily="34" charset="0"/>
                <a:ea typeface="黑体" panose="02010609060101010101" pitchFamily="49" charset="-122"/>
              </a:defRPr>
            </a:lvl9pPr>
          </a:lstStyle>
          <a:p>
            <a:pPr>
              <a:spcAft>
                <a:spcPts val="100"/>
              </a:spcAft>
              <a:buFont typeface="Wingdings" panose="05000000000000000000" pitchFamily="2" charset="2"/>
              <a:buChar char="Ø"/>
              <a:defRPr/>
            </a:pPr>
            <a:r>
              <a:rPr kumimoji="0" lang="zh-CN" altLang="en-US" b="1" dirty="0">
                <a:solidFill>
                  <a:schemeClr val="tx1"/>
                </a:solidFill>
                <a:latin typeface="+mj-lt"/>
                <a:ea typeface="微软雅黑" panose="020B0503020204020204" pitchFamily="34" charset="-122"/>
              </a:rPr>
              <a:t>定义</a:t>
            </a:r>
            <a:endParaRPr kumimoji="0" lang="en-US" altLang="zh-CN" b="1" dirty="0">
              <a:solidFill>
                <a:schemeClr val="tx1"/>
              </a:solidFill>
              <a:latin typeface="+mj-lt"/>
              <a:ea typeface="微软雅黑" panose="020B0503020204020204" pitchFamily="34" charset="-122"/>
            </a:endParaRPr>
          </a:p>
          <a:p>
            <a:pPr lvl="1">
              <a:spcAft>
                <a:spcPts val="100"/>
              </a:spcAft>
              <a:buFont typeface="Wingdings" panose="05000000000000000000" pitchFamily="2" charset="2"/>
              <a:buChar char="Ø"/>
              <a:defRPr/>
            </a:pPr>
            <a:r>
              <a:rPr kumimoji="0" lang="zh-CN" altLang="en-US" sz="2800" b="1" dirty="0">
                <a:latin typeface="+mj-lt"/>
                <a:ea typeface="微软雅黑" panose="020B0503020204020204" pitchFamily="34" charset="-122"/>
              </a:rPr>
              <a:t>找到数据图中三个节点之间两两互相连接的所有子图</a:t>
            </a:r>
            <a:endParaRPr kumimoji="0" lang="en-US" altLang="zh-CN" sz="2800" dirty="0">
              <a:latin typeface="+mj-lt"/>
              <a:ea typeface="微软雅黑" panose="020B0503020204020204" pitchFamily="34" charset="-122"/>
            </a:endParaRPr>
          </a:p>
        </p:txBody>
      </p:sp>
      <p:pic>
        <p:nvPicPr>
          <p:cNvPr id="6" name="内容占位符 5">
            <a:extLst>
              <a:ext uri="{FF2B5EF4-FFF2-40B4-BE49-F238E27FC236}">
                <a16:creationId xmlns:a16="http://schemas.microsoft.com/office/drawing/2014/main" id="{C73B5E05-A8A5-E440-86AA-C988D43C5C47}"/>
              </a:ext>
            </a:extLst>
          </p:cNvPr>
          <p:cNvPicPr>
            <a:picLocks noChangeAspect="1"/>
          </p:cNvPicPr>
          <p:nvPr/>
        </p:nvPicPr>
        <p:blipFill>
          <a:blip r:embed="rId6"/>
          <a:stretch>
            <a:fillRect/>
          </a:stretch>
        </p:blipFill>
        <p:spPr>
          <a:xfrm>
            <a:off x="1689315" y="2059842"/>
            <a:ext cx="2480436" cy="2446223"/>
          </a:xfrm>
          <a:prstGeom prst="rect">
            <a:avLst/>
          </a:prstGeom>
        </p:spPr>
      </p:pic>
      <p:grpSp>
        <p:nvGrpSpPr>
          <p:cNvPr id="8" name="组合 7">
            <a:extLst>
              <a:ext uri="{FF2B5EF4-FFF2-40B4-BE49-F238E27FC236}">
                <a16:creationId xmlns:a16="http://schemas.microsoft.com/office/drawing/2014/main" id="{3398FEE1-7C64-BF42-8046-5259C9CF0B8B}"/>
              </a:ext>
            </a:extLst>
          </p:cNvPr>
          <p:cNvGrpSpPr/>
          <p:nvPr/>
        </p:nvGrpSpPr>
        <p:grpSpPr>
          <a:xfrm>
            <a:off x="5965427" y="2184473"/>
            <a:ext cx="3971673" cy="2685987"/>
            <a:chOff x="3800053" y="1497645"/>
            <a:chExt cx="3807486" cy="2912617"/>
          </a:xfrm>
        </p:grpSpPr>
        <p:pic>
          <p:nvPicPr>
            <p:cNvPr id="9" name="图片 8">
              <a:extLst>
                <a:ext uri="{FF2B5EF4-FFF2-40B4-BE49-F238E27FC236}">
                  <a16:creationId xmlns:a16="http://schemas.microsoft.com/office/drawing/2014/main" id="{1A781B6A-64B6-AE42-AC33-7527027BAE79}"/>
                </a:ext>
              </a:extLst>
            </p:cNvPr>
            <p:cNvPicPr>
              <a:picLocks noChangeAspect="1"/>
            </p:cNvPicPr>
            <p:nvPr/>
          </p:nvPicPr>
          <p:blipFill>
            <a:blip r:embed="rId7"/>
            <a:stretch>
              <a:fillRect/>
            </a:stretch>
          </p:blipFill>
          <p:spPr>
            <a:xfrm>
              <a:off x="3800053" y="1497645"/>
              <a:ext cx="2217234" cy="2744681"/>
            </a:xfrm>
            <a:prstGeom prst="rect">
              <a:avLst/>
            </a:prstGeom>
          </p:spPr>
        </p:pic>
        <p:pic>
          <p:nvPicPr>
            <p:cNvPr id="10" name="图片 9">
              <a:extLst>
                <a:ext uri="{FF2B5EF4-FFF2-40B4-BE49-F238E27FC236}">
                  <a16:creationId xmlns:a16="http://schemas.microsoft.com/office/drawing/2014/main" id="{2C886660-EE56-C34F-8660-1F302A8DF506}"/>
                </a:ext>
              </a:extLst>
            </p:cNvPr>
            <p:cNvPicPr>
              <a:picLocks noChangeAspect="1"/>
            </p:cNvPicPr>
            <p:nvPr/>
          </p:nvPicPr>
          <p:blipFill>
            <a:blip r:embed="rId8"/>
            <a:stretch>
              <a:fillRect/>
            </a:stretch>
          </p:blipFill>
          <p:spPr>
            <a:xfrm>
              <a:off x="6083435" y="1690689"/>
              <a:ext cx="1524104" cy="2719573"/>
            </a:xfrm>
            <a:prstGeom prst="rect">
              <a:avLst/>
            </a:prstGeom>
          </p:spPr>
        </p:pic>
      </p:grpSp>
      <p:sp>
        <p:nvSpPr>
          <p:cNvPr id="11" name="箭头: 右 16">
            <a:extLst>
              <a:ext uri="{FF2B5EF4-FFF2-40B4-BE49-F238E27FC236}">
                <a16:creationId xmlns:a16="http://schemas.microsoft.com/office/drawing/2014/main" id="{CD5B9515-89C7-4446-B22F-03269C60DD0F}"/>
              </a:ext>
            </a:extLst>
          </p:cNvPr>
          <p:cNvSpPr/>
          <p:nvPr/>
        </p:nvSpPr>
        <p:spPr>
          <a:xfrm>
            <a:off x="4600106" y="3282953"/>
            <a:ext cx="1099457" cy="946760"/>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28F67BB5-1BE0-A04D-B8B5-B0E99FABD4AD}"/>
              </a:ext>
            </a:extLst>
          </p:cNvPr>
          <p:cNvSpPr txBox="1"/>
          <p:nvPr/>
        </p:nvSpPr>
        <p:spPr>
          <a:xfrm>
            <a:off x="4265697" y="2814915"/>
            <a:ext cx="1220458" cy="369332"/>
          </a:xfrm>
          <a:prstGeom prst="rect">
            <a:avLst/>
          </a:prstGeom>
          <a:noFill/>
        </p:spPr>
        <p:txBody>
          <a:bodyPr wrap="square" rtlCol="0">
            <a:spAutoFit/>
          </a:bodyPr>
          <a:lstStyle/>
          <a:p>
            <a:r>
              <a:rPr lang="en-US" altLang="zh-CN" dirty="0"/>
              <a:t>8 triangles</a:t>
            </a:r>
            <a:endParaRPr lang="zh-CN" altLang="en-US" dirty="0"/>
          </a:p>
        </p:txBody>
      </p:sp>
      <p:sp>
        <p:nvSpPr>
          <p:cNvPr id="13" name="文本框 12">
            <a:extLst>
              <a:ext uri="{FF2B5EF4-FFF2-40B4-BE49-F238E27FC236}">
                <a16:creationId xmlns:a16="http://schemas.microsoft.com/office/drawing/2014/main" id="{FD4DE11A-43E8-3249-803F-892B626C3D04}"/>
              </a:ext>
            </a:extLst>
          </p:cNvPr>
          <p:cNvSpPr txBox="1"/>
          <p:nvPr/>
        </p:nvSpPr>
        <p:spPr>
          <a:xfrm>
            <a:off x="2406648" y="4870460"/>
            <a:ext cx="6780612" cy="1692771"/>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三角形计数的广泛应用：</a:t>
            </a:r>
            <a:endParaRPr lang="en-US" altLang="zh-CN" sz="24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图数据的特征描绘（聚集系数、联通度等）</a:t>
            </a:r>
            <a:endParaRPr lang="en-US" altLang="zh-CN" sz="20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社区结构检索</a:t>
            </a:r>
            <a:endParaRPr lang="en-US" altLang="zh-CN" sz="20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生物网络挖掘</a:t>
            </a:r>
            <a:endParaRPr lang="en-US" altLang="zh-CN" sz="20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821973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a:t>案例（四）：三角形计数</a:t>
            </a:r>
            <a:endParaRPr lang="en-US" dirty="0"/>
          </a:p>
        </p:txBody>
      </p:sp>
      <p:sp>
        <p:nvSpPr>
          <p:cNvPr id="14" name="文本框 2">
            <a:extLst>
              <a:ext uri="{FF2B5EF4-FFF2-40B4-BE49-F238E27FC236}">
                <a16:creationId xmlns:a16="http://schemas.microsoft.com/office/drawing/2014/main" id="{2EE7AE14-C32B-C64A-9233-B1665D649610}"/>
              </a:ext>
            </a:extLst>
          </p:cNvPr>
          <p:cNvSpPr txBox="1">
            <a:spLocks noChangeArrowheads="1"/>
          </p:cNvSpPr>
          <p:nvPr/>
        </p:nvSpPr>
        <p:spPr bwMode="auto">
          <a:xfrm>
            <a:off x="581248" y="1092857"/>
            <a:ext cx="1158302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buBlip>
                <a:blip r:embed="rId3"/>
              </a:buBlip>
              <a:defRPr kumimoji="1" sz="3600">
                <a:solidFill>
                  <a:srgbClr val="003366"/>
                </a:solidFill>
                <a:latin typeface="Arial" panose="020B0604020202020204" pitchFamily="34" charset="0"/>
                <a:ea typeface="黑体" panose="02010609060101010101" pitchFamily="49" charset="-122"/>
              </a:defRPr>
            </a:lvl1pPr>
            <a:lvl2pPr marL="800100" indent="-342900">
              <a:spcAft>
                <a:spcPct val="40000"/>
              </a:spcAft>
              <a:buBlip>
                <a:blip r:embed="rId4"/>
              </a:buBlip>
              <a:defRPr kumimoji="1" sz="2400">
                <a:solidFill>
                  <a:schemeClr val="tx1"/>
                </a:solidFill>
                <a:latin typeface="Arial" panose="020B0604020202020204" pitchFamily="34" charset="0"/>
                <a:ea typeface="黑体" panose="02010609060101010101" pitchFamily="49" charset="-122"/>
              </a:defRPr>
            </a:lvl2pPr>
            <a:lvl3pPr marL="1143000" indent="-228600">
              <a:spcAft>
                <a:spcPct val="25000"/>
              </a:spcAft>
              <a:buBlip>
                <a:blip r:embed="rId5"/>
              </a:buBlip>
              <a:defRPr kumimoji="1" sz="2400">
                <a:solidFill>
                  <a:schemeClr val="tx1"/>
                </a:solidFill>
                <a:latin typeface="Arial" panose="020B0604020202020204" pitchFamily="34" charset="0"/>
                <a:ea typeface="黑体" panose="02010609060101010101" pitchFamily="49" charset="-122"/>
              </a:defRPr>
            </a:lvl3pPr>
            <a:lvl4pPr marL="1600200" indent="-228600">
              <a:spcAft>
                <a:spcPct val="20000"/>
              </a:spcAft>
              <a:buChar char="–"/>
              <a:defRPr kumimoji="1" sz="2000">
                <a:solidFill>
                  <a:schemeClr val="tx1"/>
                </a:solidFill>
                <a:latin typeface="Arial" panose="020B0604020202020204" pitchFamily="34" charset="0"/>
                <a:ea typeface="黑体" panose="02010609060101010101" pitchFamily="49" charset="-122"/>
              </a:defRPr>
            </a:lvl4pPr>
            <a:lvl5pPr marL="2057400" indent="-228600">
              <a:spcAft>
                <a:spcPct val="20000"/>
              </a:spcAft>
              <a:buChar char="»"/>
              <a:defRPr kumimoji="1"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20000"/>
              </a:spcAft>
              <a:buChar char="»"/>
              <a:defRPr kumimoji="1"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20000"/>
              </a:spcAft>
              <a:buChar char="»"/>
              <a:defRPr kumimoji="1"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20000"/>
              </a:spcAft>
              <a:buChar char="»"/>
              <a:defRPr kumimoji="1"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20000"/>
              </a:spcAft>
              <a:buChar char="»"/>
              <a:defRPr kumimoji="1" sz="2000">
                <a:solidFill>
                  <a:schemeClr val="tx1"/>
                </a:solidFill>
                <a:latin typeface="Arial" panose="020B0604020202020204" pitchFamily="34" charset="0"/>
                <a:ea typeface="黑体" panose="02010609060101010101" pitchFamily="49" charset="-122"/>
              </a:defRPr>
            </a:lvl9pPr>
          </a:lstStyle>
          <a:p>
            <a:pPr>
              <a:spcAft>
                <a:spcPts val="100"/>
              </a:spcAft>
              <a:buFont typeface="Wingdings" panose="05000000000000000000" pitchFamily="2" charset="2"/>
              <a:buChar char="Ø"/>
              <a:defRPr/>
            </a:pPr>
            <a:r>
              <a:rPr kumimoji="0" lang="zh-CN" altLang="en-US" sz="2800" b="1" dirty="0">
                <a:solidFill>
                  <a:schemeClr val="tx1"/>
                </a:solidFill>
                <a:latin typeface="+mj-lt"/>
                <a:ea typeface="微软雅黑" panose="020B0503020204020204" pitchFamily="34" charset="-122"/>
              </a:rPr>
              <a:t>基于矩阵乘法的三角形计数：</a:t>
            </a:r>
            <a:r>
              <a:rPr kumimoji="0" lang="zh-CN" altLang="en-US" sz="2800" b="1" dirty="0">
                <a:latin typeface="+mj-lt"/>
                <a:ea typeface="微软雅黑" panose="020B0503020204020204" pitchFamily="34" charset="-122"/>
              </a:rPr>
              <a:t>矩阵中两点之间存在边则元素为</a:t>
            </a:r>
            <a:r>
              <a:rPr kumimoji="0" lang="en-US" altLang="zh-CN" sz="2800" b="1" dirty="0">
                <a:latin typeface="+mj-lt"/>
                <a:ea typeface="微软雅黑" panose="020B0503020204020204" pitchFamily="34" charset="-122"/>
              </a:rPr>
              <a:t>1</a:t>
            </a:r>
            <a:r>
              <a:rPr kumimoji="0" lang="zh-CN" altLang="en-US" sz="2800" b="1" dirty="0">
                <a:latin typeface="+mj-lt"/>
                <a:ea typeface="微软雅黑" panose="020B0503020204020204" pitchFamily="34" charset="-122"/>
              </a:rPr>
              <a:t>否则为</a:t>
            </a:r>
            <a:r>
              <a:rPr kumimoji="0" lang="en-US" altLang="zh-CN" sz="2800" b="1" dirty="0">
                <a:latin typeface="+mj-lt"/>
                <a:ea typeface="微软雅黑" panose="020B0503020204020204" pitchFamily="34" charset="-122"/>
              </a:rPr>
              <a:t>0</a:t>
            </a:r>
            <a:endParaRPr kumimoji="0" lang="en-US" altLang="zh-CN" sz="3200" b="1" dirty="0">
              <a:latin typeface="+mj-lt"/>
              <a:ea typeface="微软雅黑" panose="020B0503020204020204" pitchFamily="34" charset="-122"/>
            </a:endParaRPr>
          </a:p>
        </p:txBody>
      </p:sp>
      <p:grpSp>
        <p:nvGrpSpPr>
          <p:cNvPr id="17" name="组合 16">
            <a:extLst>
              <a:ext uri="{FF2B5EF4-FFF2-40B4-BE49-F238E27FC236}">
                <a16:creationId xmlns:a16="http://schemas.microsoft.com/office/drawing/2014/main" id="{73168C3B-D660-3A45-8675-7FB83969A866}"/>
              </a:ext>
            </a:extLst>
          </p:cNvPr>
          <p:cNvGrpSpPr/>
          <p:nvPr/>
        </p:nvGrpSpPr>
        <p:grpSpPr>
          <a:xfrm>
            <a:off x="6099123" y="1668748"/>
            <a:ext cx="5633095" cy="3275213"/>
            <a:chOff x="4782394" y="2380063"/>
            <a:chExt cx="3629845" cy="2398310"/>
          </a:xfrm>
        </p:grpSpPr>
        <p:grpSp>
          <p:nvGrpSpPr>
            <p:cNvPr id="18" name="组合 17">
              <a:extLst>
                <a:ext uri="{FF2B5EF4-FFF2-40B4-BE49-F238E27FC236}">
                  <a16:creationId xmlns:a16="http://schemas.microsoft.com/office/drawing/2014/main" id="{62AA1C46-DBBD-7A40-8574-6E2844052DA2}"/>
                </a:ext>
              </a:extLst>
            </p:cNvPr>
            <p:cNvGrpSpPr/>
            <p:nvPr/>
          </p:nvGrpSpPr>
          <p:grpSpPr>
            <a:xfrm>
              <a:off x="4782394" y="2380063"/>
              <a:ext cx="3629845" cy="2398310"/>
              <a:chOff x="5411755" y="1690689"/>
              <a:chExt cx="3445092" cy="4802185"/>
            </a:xfrm>
          </p:grpSpPr>
          <p:sp>
            <p:nvSpPr>
              <p:cNvPr id="21" name="矩形 20">
                <a:extLst>
                  <a:ext uri="{FF2B5EF4-FFF2-40B4-BE49-F238E27FC236}">
                    <a16:creationId xmlns:a16="http://schemas.microsoft.com/office/drawing/2014/main" id="{71C2219C-46ED-9C4F-AA64-C6C7EDD05690}"/>
                  </a:ext>
                </a:extLst>
              </p:cNvPr>
              <p:cNvSpPr/>
              <p:nvPr/>
            </p:nvSpPr>
            <p:spPr>
              <a:xfrm>
                <a:off x="5411755" y="1690689"/>
                <a:ext cx="3445092" cy="48021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5E5ED79D-167F-A748-9AFD-CB4ED17C864C}"/>
                  </a:ext>
                </a:extLst>
              </p:cNvPr>
              <p:cNvSpPr/>
              <p:nvPr/>
            </p:nvSpPr>
            <p:spPr>
              <a:xfrm>
                <a:off x="5411755" y="1690689"/>
                <a:ext cx="3445092" cy="5885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a:extLst>
                <a:ext uri="{FF2B5EF4-FFF2-40B4-BE49-F238E27FC236}">
                  <a16:creationId xmlns:a16="http://schemas.microsoft.com/office/drawing/2014/main" id="{1B00B287-3C7F-4847-BF6E-1926AA54DB6E}"/>
                </a:ext>
              </a:extLst>
            </p:cNvPr>
            <p:cNvSpPr txBox="1"/>
            <p:nvPr/>
          </p:nvSpPr>
          <p:spPr>
            <a:xfrm>
              <a:off x="4782394" y="2380063"/>
              <a:ext cx="3564259" cy="383133"/>
            </a:xfrm>
            <a:prstGeom prst="rect">
              <a:avLst/>
            </a:prstGeom>
            <a:noFill/>
          </p:spPr>
          <p:txBody>
            <a:bodyPr wrap="square" rtlCol="0">
              <a:spAutoFit/>
            </a:bodyPr>
            <a:lstStyle/>
            <a:p>
              <a:r>
                <a:rPr lang="zh-CN" altLang="en-US" sz="2800" b="1" dirty="0">
                  <a:latin typeface="+mj-ea"/>
                  <a:ea typeface="+mj-ea"/>
                </a:rPr>
                <a:t>算法：基于矩阵乘法的三角形计数</a:t>
              </a:r>
            </a:p>
          </p:txBody>
        </p:sp>
        <p:pic>
          <p:nvPicPr>
            <p:cNvPr id="20" name="图片 19">
              <a:extLst>
                <a:ext uri="{FF2B5EF4-FFF2-40B4-BE49-F238E27FC236}">
                  <a16:creationId xmlns:a16="http://schemas.microsoft.com/office/drawing/2014/main" id="{3176AB1E-2DFE-B645-B5E7-990E9FD6F1D6}"/>
                </a:ext>
              </a:extLst>
            </p:cNvPr>
            <p:cNvPicPr>
              <a:picLocks noChangeAspect="1"/>
            </p:cNvPicPr>
            <p:nvPr/>
          </p:nvPicPr>
          <p:blipFill>
            <a:blip r:embed="rId6"/>
            <a:stretch>
              <a:fillRect/>
            </a:stretch>
          </p:blipFill>
          <p:spPr>
            <a:xfrm>
              <a:off x="4828940" y="2870325"/>
              <a:ext cx="3471166" cy="1711699"/>
            </a:xfrm>
            <a:prstGeom prst="rect">
              <a:avLst/>
            </a:prstGeom>
          </p:spPr>
        </p:pic>
      </p:grpSp>
      <p:sp>
        <p:nvSpPr>
          <p:cNvPr id="24" name="文本框 23">
            <a:extLst>
              <a:ext uri="{FF2B5EF4-FFF2-40B4-BE49-F238E27FC236}">
                <a16:creationId xmlns:a16="http://schemas.microsoft.com/office/drawing/2014/main" id="{31BBC3CB-A83F-FF46-AD26-AE2F3B8029F9}"/>
              </a:ext>
            </a:extLst>
          </p:cNvPr>
          <p:cNvSpPr txBox="1"/>
          <p:nvPr/>
        </p:nvSpPr>
        <p:spPr>
          <a:xfrm>
            <a:off x="5772641" y="5120616"/>
            <a:ext cx="5816677" cy="1569660"/>
          </a:xfrm>
          <a:prstGeom prst="rect">
            <a:avLst/>
          </a:prstGeom>
          <a:noFill/>
        </p:spPr>
        <p:txBody>
          <a:bodyPr wrap="square" rtlCol="0">
            <a:spAutoFit/>
          </a:bodyPr>
          <a:lstStyle/>
          <a:p>
            <a:r>
              <a:rPr lang="en-US" altLang="zh-CN" sz="2400" b="1" dirty="0">
                <a:latin typeface="微软雅黑" panose="020B0503020204020204" pitchFamily="34" charset="-122"/>
                <a:ea typeface="微软雅黑" panose="020B0503020204020204" pitchFamily="34" charset="-122"/>
              </a:rPr>
              <a:t>1. B=LU</a:t>
            </a:r>
            <a:r>
              <a:rPr lang="zh-CN" altLang="en-US" sz="2400" b="1" dirty="0">
                <a:latin typeface="微软雅黑" panose="020B0503020204020204" pitchFamily="34" charset="-122"/>
                <a:ea typeface="微软雅黑" panose="020B0503020204020204" pitchFamily="34" charset="-122"/>
              </a:rPr>
              <a:t>中的元素</a:t>
            </a:r>
            <a:r>
              <a:rPr lang="en-US" altLang="zh-CN" sz="2400" b="1" dirty="0">
                <a:latin typeface="微软雅黑" panose="020B0503020204020204" pitchFamily="34" charset="-122"/>
                <a:ea typeface="微软雅黑" panose="020B0503020204020204" pitchFamily="34" charset="-122"/>
              </a:rPr>
              <a:t>b(</a:t>
            </a:r>
            <a:r>
              <a:rPr lang="en-US" altLang="zh-CN" sz="2400" b="1" dirty="0" err="1">
                <a:latin typeface="微软雅黑" panose="020B0503020204020204" pitchFamily="34" charset="-122"/>
                <a:ea typeface="微软雅黑" panose="020B0503020204020204" pitchFamily="34" charset="-122"/>
              </a:rPr>
              <a:t>i,j</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表示</a:t>
            </a:r>
            <a:r>
              <a:rPr lang="en-US" altLang="zh-CN" sz="2400" b="1" dirty="0">
                <a:latin typeface="微软雅黑" panose="020B0503020204020204" pitchFamily="34" charset="-122"/>
                <a:ea typeface="微软雅黑" panose="020B0503020204020204" pitchFamily="34" charset="-122"/>
              </a:rPr>
              <a:t>(</a:t>
            </a:r>
            <a:r>
              <a:rPr lang="en-US" altLang="zh-CN" sz="2400" b="1" dirty="0" err="1">
                <a:latin typeface="微软雅黑" panose="020B0503020204020204" pitchFamily="34" charset="-122"/>
                <a:ea typeface="微软雅黑" panose="020B0503020204020204" pitchFamily="34" charset="-122"/>
              </a:rPr>
              <a:t>i</a:t>
            </a:r>
            <a:r>
              <a:rPr lang="en-US" altLang="zh-CN" sz="2400" b="1" dirty="0">
                <a:latin typeface="微软雅黑" panose="020B0503020204020204" pitchFamily="34" charset="-122"/>
                <a:ea typeface="微软雅黑" panose="020B0503020204020204" pitchFamily="34" charset="-122"/>
              </a:rPr>
              <a:t>-k-j)</a:t>
            </a:r>
            <a:r>
              <a:rPr lang="zh-CN" altLang="en-US" sz="2400" b="1" dirty="0">
                <a:latin typeface="微软雅黑" panose="020B0503020204020204" pitchFamily="34" charset="-122"/>
                <a:ea typeface="微软雅黑" panose="020B0503020204020204" pitchFamily="34" charset="-122"/>
              </a:rPr>
              <a:t>楔型的数目，其中满足</a:t>
            </a:r>
            <a:r>
              <a:rPr lang="en-US" altLang="zh-CN" sz="2400" b="1" dirty="0">
                <a:latin typeface="微软雅黑" panose="020B0503020204020204" pitchFamily="34" charset="-122"/>
                <a:ea typeface="微软雅黑" panose="020B0503020204020204" pitchFamily="34" charset="-122"/>
              </a:rPr>
              <a:t> k&lt;</a:t>
            </a:r>
            <a:r>
              <a:rPr lang="en-US" altLang="zh-CN" sz="2400" b="1" dirty="0" err="1">
                <a:latin typeface="微软雅黑" panose="020B0503020204020204" pitchFamily="34" charset="-122"/>
                <a:ea typeface="微软雅黑" panose="020B0503020204020204" pitchFamily="34" charset="-122"/>
              </a:rPr>
              <a:t>i</a:t>
            </a:r>
            <a:r>
              <a:rPr lang="en-US" altLang="zh-CN" sz="2400" b="1" dirty="0">
                <a:latin typeface="微软雅黑" panose="020B0503020204020204" pitchFamily="34" charset="-122"/>
                <a:ea typeface="微软雅黑" panose="020B0503020204020204" pitchFamily="34" charset="-122"/>
              </a:rPr>
              <a:t>, k&lt;j</a:t>
            </a:r>
          </a:p>
          <a:p>
            <a:r>
              <a:rPr lang="en-US" altLang="zh-CN" sz="2400" b="1" dirty="0">
                <a:latin typeface="微软雅黑" panose="020B0503020204020204" pitchFamily="34" charset="-122"/>
                <a:ea typeface="微软雅黑" panose="020B0503020204020204" pitchFamily="34" charset="-122"/>
              </a:rPr>
              <a:t>2. </a:t>
            </a:r>
            <a:r>
              <a:rPr lang="zh-CN" altLang="en-US" sz="2400" b="1" dirty="0">
                <a:latin typeface="微软雅黑" panose="020B0503020204020204" pitchFamily="34" charset="-122"/>
                <a:ea typeface="微软雅黑" panose="020B0503020204020204" pitchFamily="34" charset="-122"/>
              </a:rPr>
              <a:t>进一步通过原始矩阵判断</a:t>
            </a:r>
            <a:r>
              <a:rPr lang="en-US" altLang="zh-CN" sz="2400" b="1" dirty="0">
                <a:latin typeface="微软雅黑" panose="020B0503020204020204" pitchFamily="34" charset="-122"/>
                <a:ea typeface="微软雅黑" panose="020B0503020204020204" pitchFamily="34" charset="-122"/>
              </a:rPr>
              <a:t>b(</a:t>
            </a:r>
            <a:r>
              <a:rPr lang="en-US" altLang="zh-CN" sz="2400" b="1" dirty="0" err="1">
                <a:latin typeface="微软雅黑" panose="020B0503020204020204" pitchFamily="34" charset="-122"/>
                <a:ea typeface="微软雅黑" panose="020B0503020204020204" pitchFamily="34" charset="-122"/>
              </a:rPr>
              <a:t>i,j</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中</a:t>
            </a:r>
            <a:r>
              <a:rPr lang="en-US" altLang="zh-CN" sz="2400" b="1" dirty="0" err="1">
                <a:latin typeface="微软雅黑" panose="020B0503020204020204" pitchFamily="34" charset="-122"/>
                <a:ea typeface="微软雅黑" panose="020B0503020204020204" pitchFamily="34" charset="-122"/>
              </a:rPr>
              <a:t>i</a:t>
            </a:r>
            <a:r>
              <a:rPr lang="zh-CN" altLang="en-US" sz="2400" b="1" dirty="0">
                <a:latin typeface="微软雅黑" panose="020B0503020204020204" pitchFamily="34" charset="-122"/>
                <a:ea typeface="微软雅黑" panose="020B0503020204020204" pitchFamily="34" charset="-122"/>
              </a:rPr>
              <a:t>和</a:t>
            </a:r>
            <a:r>
              <a:rPr lang="en-US" altLang="zh-CN" sz="2400" b="1" dirty="0">
                <a:latin typeface="微软雅黑" panose="020B0503020204020204" pitchFamily="34" charset="-122"/>
                <a:ea typeface="微软雅黑" panose="020B0503020204020204" pitchFamily="34" charset="-122"/>
              </a:rPr>
              <a:t>j</a:t>
            </a:r>
            <a:r>
              <a:rPr lang="zh-CN" altLang="en-US" sz="2400" b="1" dirty="0">
                <a:latin typeface="微软雅黑" panose="020B0503020204020204" pitchFamily="34" charset="-122"/>
                <a:ea typeface="微软雅黑" panose="020B0503020204020204" pitchFamily="34" charset="-122"/>
              </a:rPr>
              <a:t>是否相连，从而找到三角形</a:t>
            </a:r>
          </a:p>
        </p:txBody>
      </p:sp>
      <p:pic>
        <p:nvPicPr>
          <p:cNvPr id="4" name="图片 3">
            <a:extLst>
              <a:ext uri="{FF2B5EF4-FFF2-40B4-BE49-F238E27FC236}">
                <a16:creationId xmlns:a16="http://schemas.microsoft.com/office/drawing/2014/main" id="{45454782-86EF-864C-957A-71FC9FE80709}"/>
              </a:ext>
            </a:extLst>
          </p:cNvPr>
          <p:cNvPicPr>
            <a:picLocks noChangeAspect="1"/>
          </p:cNvPicPr>
          <p:nvPr/>
        </p:nvPicPr>
        <p:blipFill>
          <a:blip r:embed="rId7"/>
          <a:stretch>
            <a:fillRect/>
          </a:stretch>
        </p:blipFill>
        <p:spPr>
          <a:xfrm>
            <a:off x="602682" y="1671142"/>
            <a:ext cx="4572000" cy="5511800"/>
          </a:xfrm>
          <a:prstGeom prst="rect">
            <a:avLst/>
          </a:prstGeom>
        </p:spPr>
      </p:pic>
    </p:spTree>
    <p:extLst>
      <p:ext uri="{BB962C8B-B14F-4D97-AF65-F5344CB8AC3E}">
        <p14:creationId xmlns:p14="http://schemas.microsoft.com/office/powerpoint/2010/main" val="2331217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a:t>目    录</a:t>
            </a:r>
            <a:endParaRPr lang="en-US" dirty="0"/>
          </a:p>
        </p:txBody>
      </p:sp>
      <p:sp>
        <p:nvSpPr>
          <p:cNvPr id="3" name="Content Placeholder 2">
            <a:extLst>
              <a:ext uri="{FF2B5EF4-FFF2-40B4-BE49-F238E27FC236}">
                <a16:creationId xmlns:a16="http://schemas.microsoft.com/office/drawing/2014/main" id="{257E60E8-C24A-4ABE-A75A-68AD41EFD850}"/>
              </a:ext>
            </a:extLst>
          </p:cNvPr>
          <p:cNvSpPr>
            <a:spLocks noGrp="1"/>
          </p:cNvSpPr>
          <p:nvPr>
            <p:ph idx="1"/>
          </p:nvPr>
        </p:nvSpPr>
        <p:spPr/>
        <p:txBody>
          <a:bodyPr/>
          <a:lstStyle/>
          <a:p>
            <a:r>
              <a:rPr lang="en-US" dirty="0">
                <a:solidFill>
                  <a:schemeClr val="bg1">
                    <a:lumMod val="50000"/>
                  </a:schemeClr>
                </a:solidFill>
              </a:rPr>
              <a:t>6.1 </a:t>
            </a:r>
            <a:r>
              <a:rPr lang="zh-CN" altLang="en-US" dirty="0">
                <a:solidFill>
                  <a:schemeClr val="bg1">
                    <a:lumMod val="50000"/>
                  </a:schemeClr>
                </a:solidFill>
              </a:rPr>
              <a:t>图计算背景</a:t>
            </a:r>
            <a:endParaRPr lang="en-US" altLang="zh-CN" dirty="0">
              <a:solidFill>
                <a:schemeClr val="bg1">
                  <a:lumMod val="50000"/>
                </a:schemeClr>
              </a:solidFill>
            </a:endParaRPr>
          </a:p>
          <a:p>
            <a:r>
              <a:rPr lang="en-US" altLang="zh-CN" dirty="0">
                <a:solidFill>
                  <a:schemeClr val="bg1">
                    <a:lumMod val="50000"/>
                  </a:schemeClr>
                </a:solidFill>
              </a:rPr>
              <a:t>6.2 </a:t>
            </a:r>
            <a:r>
              <a:rPr lang="zh-CN" altLang="en-US" dirty="0">
                <a:solidFill>
                  <a:schemeClr val="bg1">
                    <a:lumMod val="50000"/>
                  </a:schemeClr>
                </a:solidFill>
              </a:rPr>
              <a:t>图计算并行编程模型</a:t>
            </a:r>
            <a:endParaRPr lang="en-US" altLang="zh-CN" dirty="0">
              <a:solidFill>
                <a:schemeClr val="bg1">
                  <a:lumMod val="50000"/>
                </a:schemeClr>
              </a:solidFill>
            </a:endParaRPr>
          </a:p>
          <a:p>
            <a:r>
              <a:rPr lang="en-US" altLang="zh-CN" dirty="0">
                <a:solidFill>
                  <a:schemeClr val="bg1">
                    <a:lumMod val="50000"/>
                  </a:schemeClr>
                </a:solidFill>
              </a:rPr>
              <a:t>6.3 </a:t>
            </a:r>
            <a:r>
              <a:rPr lang="zh-CN" altLang="en-US" dirty="0">
                <a:solidFill>
                  <a:schemeClr val="bg1">
                    <a:lumMod val="50000"/>
                  </a:schemeClr>
                </a:solidFill>
              </a:rPr>
              <a:t>图划分和通信</a:t>
            </a:r>
            <a:endParaRPr lang="en-US" altLang="zh-CN" dirty="0">
              <a:solidFill>
                <a:schemeClr val="bg1">
                  <a:lumMod val="50000"/>
                </a:schemeClr>
              </a:solidFill>
            </a:endParaRPr>
          </a:p>
          <a:p>
            <a:r>
              <a:rPr lang="en-US" altLang="zh-CN" dirty="0">
                <a:solidFill>
                  <a:srgbClr val="C00000"/>
                </a:solidFill>
              </a:rPr>
              <a:t>6.4 </a:t>
            </a:r>
            <a:r>
              <a:rPr lang="zh-CN" altLang="en-US" dirty="0">
                <a:solidFill>
                  <a:srgbClr val="C00000"/>
                </a:solidFill>
              </a:rPr>
              <a:t>图算法案例</a:t>
            </a:r>
            <a:endParaRPr lang="en-US" altLang="zh-CN" dirty="0">
              <a:solidFill>
                <a:srgbClr val="C00000"/>
              </a:solidFill>
            </a:endParaRPr>
          </a:p>
          <a:p>
            <a:r>
              <a:rPr lang="en-US" altLang="zh-CN" dirty="0">
                <a:solidFill>
                  <a:srgbClr val="C00000"/>
                </a:solidFill>
              </a:rPr>
              <a:t>6.5 </a:t>
            </a:r>
            <a:r>
              <a:rPr lang="zh-CN" altLang="en-US" dirty="0">
                <a:solidFill>
                  <a:srgbClr val="C00000"/>
                </a:solidFill>
              </a:rPr>
              <a:t>图计算系统</a:t>
            </a:r>
            <a:endParaRPr lang="en-US" altLang="zh-CN" dirty="0">
              <a:solidFill>
                <a:srgbClr val="C00000"/>
              </a:solidFill>
            </a:endParaRPr>
          </a:p>
          <a:p>
            <a:r>
              <a:rPr lang="en-US" altLang="zh-CN" dirty="0"/>
              <a:t>6.6 </a:t>
            </a:r>
            <a:r>
              <a:rPr lang="zh-CN" altLang="en-US" dirty="0"/>
              <a:t>图计算加速器</a:t>
            </a:r>
            <a:endParaRPr lang="en-US" altLang="zh-CN" dirty="0"/>
          </a:p>
          <a:p>
            <a:r>
              <a:rPr lang="en-US" altLang="zh-CN" dirty="0"/>
              <a:t>6.7 </a:t>
            </a:r>
            <a:r>
              <a:rPr lang="zh-CN" altLang="en-US" dirty="0"/>
              <a:t>图计算性能评价</a:t>
            </a:r>
            <a:endParaRPr lang="en-US" dirty="0"/>
          </a:p>
        </p:txBody>
      </p:sp>
    </p:spTree>
    <p:extLst>
      <p:ext uri="{BB962C8B-B14F-4D97-AF65-F5344CB8AC3E}">
        <p14:creationId xmlns:p14="http://schemas.microsoft.com/office/powerpoint/2010/main" val="34355198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a:t>案例（四）：三角形计数</a:t>
            </a:r>
            <a:endParaRPr lang="en-US" dirty="0"/>
          </a:p>
        </p:txBody>
      </p:sp>
      <p:sp>
        <p:nvSpPr>
          <p:cNvPr id="12" name="文本框 2">
            <a:extLst>
              <a:ext uri="{FF2B5EF4-FFF2-40B4-BE49-F238E27FC236}">
                <a16:creationId xmlns:a16="http://schemas.microsoft.com/office/drawing/2014/main" id="{85F6178C-E987-5849-99CB-2C210D9B91D8}"/>
              </a:ext>
            </a:extLst>
          </p:cNvPr>
          <p:cNvSpPr txBox="1">
            <a:spLocks noChangeArrowheads="1"/>
          </p:cNvSpPr>
          <p:nvPr/>
        </p:nvSpPr>
        <p:spPr bwMode="auto">
          <a:xfrm>
            <a:off x="502692" y="1087421"/>
            <a:ext cx="7680413" cy="979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buBlip>
                <a:blip r:embed="rId3"/>
              </a:buBlip>
              <a:defRPr kumimoji="1" sz="3600">
                <a:solidFill>
                  <a:srgbClr val="003366"/>
                </a:solidFill>
                <a:latin typeface="Arial" panose="020B0604020202020204" pitchFamily="34" charset="0"/>
                <a:ea typeface="黑体" panose="02010609060101010101" pitchFamily="49" charset="-122"/>
              </a:defRPr>
            </a:lvl1pPr>
            <a:lvl2pPr marL="800100" indent="-342900">
              <a:spcAft>
                <a:spcPct val="40000"/>
              </a:spcAft>
              <a:buBlip>
                <a:blip r:embed="rId4"/>
              </a:buBlip>
              <a:defRPr kumimoji="1" sz="2400">
                <a:solidFill>
                  <a:schemeClr val="tx1"/>
                </a:solidFill>
                <a:latin typeface="Arial" panose="020B0604020202020204" pitchFamily="34" charset="0"/>
                <a:ea typeface="黑体" panose="02010609060101010101" pitchFamily="49" charset="-122"/>
              </a:defRPr>
            </a:lvl2pPr>
            <a:lvl3pPr marL="1143000" indent="-228600">
              <a:spcAft>
                <a:spcPct val="25000"/>
              </a:spcAft>
              <a:buBlip>
                <a:blip r:embed="rId5"/>
              </a:buBlip>
              <a:defRPr kumimoji="1" sz="2400">
                <a:solidFill>
                  <a:schemeClr val="tx1"/>
                </a:solidFill>
                <a:latin typeface="Arial" panose="020B0604020202020204" pitchFamily="34" charset="0"/>
                <a:ea typeface="黑体" panose="02010609060101010101" pitchFamily="49" charset="-122"/>
              </a:defRPr>
            </a:lvl3pPr>
            <a:lvl4pPr marL="1600200" indent="-228600">
              <a:spcAft>
                <a:spcPct val="20000"/>
              </a:spcAft>
              <a:buChar char="–"/>
              <a:defRPr kumimoji="1" sz="2000">
                <a:solidFill>
                  <a:schemeClr val="tx1"/>
                </a:solidFill>
                <a:latin typeface="Arial" panose="020B0604020202020204" pitchFamily="34" charset="0"/>
                <a:ea typeface="黑体" panose="02010609060101010101" pitchFamily="49" charset="-122"/>
              </a:defRPr>
            </a:lvl4pPr>
            <a:lvl5pPr marL="2057400" indent="-228600">
              <a:spcAft>
                <a:spcPct val="20000"/>
              </a:spcAft>
              <a:buChar char="»"/>
              <a:defRPr kumimoji="1"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20000"/>
              </a:spcAft>
              <a:buChar char="»"/>
              <a:defRPr kumimoji="1"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20000"/>
              </a:spcAft>
              <a:buChar char="»"/>
              <a:defRPr kumimoji="1"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20000"/>
              </a:spcAft>
              <a:buChar char="»"/>
              <a:defRPr kumimoji="1"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20000"/>
              </a:spcAft>
              <a:buChar char="»"/>
              <a:defRPr kumimoji="1" sz="2000">
                <a:solidFill>
                  <a:schemeClr val="tx1"/>
                </a:solidFill>
                <a:latin typeface="Arial" panose="020B0604020202020204" pitchFamily="34" charset="0"/>
                <a:ea typeface="黑体" panose="02010609060101010101" pitchFamily="49" charset="-122"/>
              </a:defRPr>
            </a:lvl9pPr>
          </a:lstStyle>
          <a:p>
            <a:pPr>
              <a:spcAft>
                <a:spcPts val="100"/>
              </a:spcAft>
              <a:buFont typeface="Wingdings" panose="05000000000000000000" pitchFamily="2" charset="2"/>
              <a:buChar char="Ø"/>
              <a:defRPr/>
            </a:pPr>
            <a:r>
              <a:rPr kumimoji="0" lang="zh-CN" altLang="en-US" sz="2000" b="1" dirty="0">
                <a:solidFill>
                  <a:schemeClr val="tx1"/>
                </a:solidFill>
                <a:latin typeface="+mj-lt"/>
                <a:ea typeface="微软雅黑" panose="020B0503020204020204" pitchFamily="34" charset="-122"/>
              </a:rPr>
              <a:t>以点为中心的三角形计数算法</a:t>
            </a:r>
            <a:endParaRPr kumimoji="0" lang="en-US" altLang="zh-CN" sz="2000" b="1" dirty="0">
              <a:solidFill>
                <a:schemeClr val="tx1"/>
              </a:solidFill>
              <a:latin typeface="+mj-lt"/>
              <a:ea typeface="微软雅黑" panose="020B0503020204020204" pitchFamily="34" charset="-122"/>
            </a:endParaRPr>
          </a:p>
          <a:p>
            <a:pPr lvl="1">
              <a:spcAft>
                <a:spcPts val="100"/>
              </a:spcAft>
              <a:buFont typeface="Wingdings" panose="05000000000000000000" pitchFamily="2" charset="2"/>
              <a:buChar char="Ø"/>
              <a:defRPr/>
            </a:pPr>
            <a:r>
              <a:rPr kumimoji="0" lang="zh-CN" altLang="en-US" sz="1800" b="1" dirty="0">
                <a:solidFill>
                  <a:srgbClr val="0000FF"/>
                </a:solidFill>
                <a:latin typeface="+mj-lt"/>
                <a:ea typeface="微软雅黑" panose="020B0503020204020204" pitchFamily="34" charset="-122"/>
              </a:rPr>
              <a:t>每轮迭代所有点并行执行相同逻辑</a:t>
            </a:r>
            <a:endParaRPr kumimoji="0" lang="en-US" altLang="zh-CN" sz="1800" b="1" dirty="0">
              <a:solidFill>
                <a:srgbClr val="0000FF"/>
              </a:solidFill>
              <a:latin typeface="+mj-lt"/>
              <a:ea typeface="微软雅黑" panose="020B0503020204020204" pitchFamily="34" charset="-122"/>
            </a:endParaRPr>
          </a:p>
          <a:p>
            <a:pPr lvl="1">
              <a:spcAft>
                <a:spcPts val="100"/>
              </a:spcAft>
              <a:buFont typeface="Wingdings" panose="05000000000000000000" pitchFamily="2" charset="2"/>
              <a:buChar char="Ø"/>
              <a:defRPr/>
            </a:pPr>
            <a:r>
              <a:rPr kumimoji="0" lang="zh-CN" altLang="en-US" sz="1800" b="1" dirty="0">
                <a:solidFill>
                  <a:srgbClr val="0000FF"/>
                </a:solidFill>
                <a:latin typeface="+mj-lt"/>
                <a:ea typeface="微软雅黑" panose="020B0503020204020204" pitchFamily="34" charset="-122"/>
              </a:rPr>
              <a:t>通过两轮迭代即可找到所有三角形</a:t>
            </a:r>
            <a:endParaRPr kumimoji="0" lang="en-US" altLang="zh-CN" sz="1800" dirty="0">
              <a:solidFill>
                <a:srgbClr val="0000FF"/>
              </a:solidFill>
              <a:latin typeface="+mj-lt"/>
              <a:ea typeface="微软雅黑" panose="020B0503020204020204" pitchFamily="34" charset="-122"/>
            </a:endParaRPr>
          </a:p>
        </p:txBody>
      </p:sp>
      <p:pic>
        <p:nvPicPr>
          <p:cNvPr id="13" name="Picture 3">
            <a:extLst>
              <a:ext uri="{FF2B5EF4-FFF2-40B4-BE49-F238E27FC236}">
                <a16:creationId xmlns:a16="http://schemas.microsoft.com/office/drawing/2014/main" id="{D4EBC324-7183-BE43-AE11-DE13FB56248A}"/>
              </a:ext>
            </a:extLst>
          </p:cNvPr>
          <p:cNvPicPr>
            <a:picLocks noChangeAspect="1"/>
          </p:cNvPicPr>
          <p:nvPr/>
        </p:nvPicPr>
        <p:blipFill rotWithShape="1">
          <a:blip r:embed="rId6"/>
          <a:srcRect l="33559"/>
          <a:stretch/>
        </p:blipFill>
        <p:spPr>
          <a:xfrm>
            <a:off x="680483" y="2176404"/>
            <a:ext cx="4615361" cy="2225189"/>
          </a:xfrm>
          <a:prstGeom prst="rect">
            <a:avLst/>
          </a:prstGeom>
        </p:spPr>
      </p:pic>
      <p:sp>
        <p:nvSpPr>
          <p:cNvPr id="15" name="Rectangle 2">
            <a:extLst>
              <a:ext uri="{FF2B5EF4-FFF2-40B4-BE49-F238E27FC236}">
                <a16:creationId xmlns:a16="http://schemas.microsoft.com/office/drawing/2014/main" id="{FB358763-A444-014B-AFA4-294455E22CF0}"/>
              </a:ext>
            </a:extLst>
          </p:cNvPr>
          <p:cNvSpPr/>
          <p:nvPr/>
        </p:nvSpPr>
        <p:spPr>
          <a:xfrm>
            <a:off x="396250" y="4401593"/>
            <a:ext cx="5650135" cy="1938992"/>
          </a:xfrm>
          <a:prstGeom prst="rect">
            <a:avLst/>
          </a:prstGeom>
        </p:spPr>
        <p:txBody>
          <a:bodyPr wrap="square">
            <a:spAutoFit/>
          </a:bodyPr>
          <a:lstStyle/>
          <a:p>
            <a:r>
              <a:rPr lang="en-US" altLang="zh-CN" sz="2000" b="1" dirty="0">
                <a:latin typeface="微软雅黑" panose="020B0503020204020204" pitchFamily="34" charset="-122"/>
                <a:ea typeface="微软雅黑" panose="020B0503020204020204" pitchFamily="34" charset="-122"/>
              </a:rPr>
              <a:t>Step1. </a:t>
            </a:r>
            <a:r>
              <a:rPr lang="zh-CN" altLang="en-US" sz="2000" dirty="0">
                <a:latin typeface="微软雅黑" panose="020B0503020204020204" pitchFamily="34" charset="-122"/>
                <a:ea typeface="微软雅黑" panose="020B0503020204020204" pitchFamily="34" charset="-122"/>
              </a:rPr>
              <a:t>每个节点搜集邻居中</a:t>
            </a:r>
            <a:r>
              <a:rPr lang="en-US" altLang="zh-CN" sz="2000" dirty="0">
                <a:latin typeface="微软雅黑" panose="020B0503020204020204" pitchFamily="34" charset="-122"/>
                <a:ea typeface="微软雅黑" panose="020B0503020204020204" pitchFamily="34" charset="-122"/>
              </a:rPr>
              <a:t>ID</a:t>
            </a:r>
            <a:r>
              <a:rPr lang="zh-CN" altLang="en-US" sz="2000" dirty="0">
                <a:latin typeface="微软雅黑" panose="020B0503020204020204" pitchFamily="34" charset="-122"/>
                <a:ea typeface="微软雅黑" panose="020B0503020204020204" pitchFamily="34" charset="-122"/>
              </a:rPr>
              <a:t>更小的邻居编号，并发送给</a:t>
            </a:r>
            <a:r>
              <a:rPr lang="en-US" altLang="zh-CN" sz="2000" dirty="0">
                <a:latin typeface="微软雅黑" panose="020B0503020204020204" pitchFamily="34" charset="-122"/>
                <a:ea typeface="微软雅黑" panose="020B0503020204020204" pitchFamily="34" charset="-122"/>
              </a:rPr>
              <a:t>ID</a:t>
            </a:r>
            <a:r>
              <a:rPr lang="zh-CN" altLang="en-US" sz="2000" dirty="0">
                <a:latin typeface="微软雅黑" panose="020B0503020204020204" pitchFamily="34" charset="-122"/>
                <a:ea typeface="微软雅黑" panose="020B0503020204020204" pitchFamily="34" charset="-122"/>
              </a:rPr>
              <a:t>更大的邻居，如点</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将</a:t>
            </a:r>
            <a:r>
              <a:rPr lang="en-US" altLang="zh-CN" sz="2000" dirty="0">
                <a:latin typeface="微软雅黑" panose="020B0503020204020204" pitchFamily="34" charset="-122"/>
                <a:ea typeface="微软雅黑" panose="020B0503020204020204" pitchFamily="34" charset="-122"/>
              </a:rPr>
              <a:t>&lt;1,2&gt;</a:t>
            </a:r>
            <a:r>
              <a:rPr lang="zh-CN" altLang="en-US" sz="2000" dirty="0">
                <a:latin typeface="微软雅黑" panose="020B0503020204020204" pitchFamily="34" charset="-122"/>
                <a:ea typeface="微软雅黑" panose="020B0503020204020204" pitchFamily="34" charset="-122"/>
              </a:rPr>
              <a:t>发送给点</a:t>
            </a:r>
            <a:r>
              <a:rPr lang="en-US" altLang="zh-CN" sz="2000" dirty="0">
                <a:latin typeface="微软雅黑" panose="020B0503020204020204" pitchFamily="34" charset="-122"/>
                <a:ea typeface="微软雅黑" panose="020B0503020204020204" pitchFamily="34" charset="-122"/>
              </a:rPr>
              <a:t>3</a:t>
            </a:r>
          </a:p>
          <a:p>
            <a:r>
              <a:rPr lang="en-US" altLang="zh-CN" sz="2000" b="1" dirty="0">
                <a:latin typeface="微软雅黑" panose="020B0503020204020204" pitchFamily="34" charset="-122"/>
                <a:ea typeface="微软雅黑" panose="020B0503020204020204" pitchFamily="34" charset="-122"/>
              </a:rPr>
              <a:t>Step2. </a:t>
            </a:r>
            <a:r>
              <a:rPr lang="zh-CN" altLang="en-US" sz="2000" dirty="0">
                <a:latin typeface="微软雅黑" panose="020B0503020204020204" pitchFamily="34" charset="-122"/>
                <a:ea typeface="微软雅黑" panose="020B0503020204020204" pitchFamily="34" charset="-122"/>
              </a:rPr>
              <a:t>每个节点从收到的消息中，判断对应</a:t>
            </a:r>
            <a:r>
              <a:rPr lang="en-US" altLang="zh-CN" sz="2000" dirty="0">
                <a:latin typeface="微软雅黑" panose="020B0503020204020204" pitchFamily="34" charset="-122"/>
                <a:ea typeface="微软雅黑" panose="020B0503020204020204" pitchFamily="34" charset="-122"/>
              </a:rPr>
              <a:t>ID</a:t>
            </a:r>
            <a:r>
              <a:rPr lang="zh-CN" altLang="en-US" sz="2000" dirty="0">
                <a:latin typeface="微软雅黑" panose="020B0503020204020204" pitchFamily="34" charset="-122"/>
                <a:ea typeface="微软雅黑" panose="020B0503020204020204" pitchFamily="34" charset="-122"/>
              </a:rPr>
              <a:t>是否在邻居中，从而找到三角形，如点</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判断编号</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存在，找到一个三角形</a:t>
            </a:r>
            <a:endParaRPr lang="en-CN" sz="2000" dirty="0">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36E1D77F-AF76-A542-BC53-1716B385A7DF}"/>
              </a:ext>
            </a:extLst>
          </p:cNvPr>
          <p:cNvPicPr>
            <a:picLocks noChangeAspect="1"/>
          </p:cNvPicPr>
          <p:nvPr/>
        </p:nvPicPr>
        <p:blipFill>
          <a:blip r:embed="rId7"/>
          <a:stretch>
            <a:fillRect/>
          </a:stretch>
        </p:blipFill>
        <p:spPr>
          <a:xfrm>
            <a:off x="6145616" y="904242"/>
            <a:ext cx="6018167" cy="5589547"/>
          </a:xfrm>
          <a:prstGeom prst="rect">
            <a:avLst/>
          </a:prstGeom>
        </p:spPr>
      </p:pic>
    </p:spTree>
    <p:extLst>
      <p:ext uri="{BB962C8B-B14F-4D97-AF65-F5344CB8AC3E}">
        <p14:creationId xmlns:p14="http://schemas.microsoft.com/office/powerpoint/2010/main" val="2059503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a:t>案例（五）：最小生成树</a:t>
            </a:r>
            <a:endParaRPr lang="en-US" dirty="0"/>
          </a:p>
        </p:txBody>
      </p:sp>
      <p:sp>
        <p:nvSpPr>
          <p:cNvPr id="17" name="矩形 16">
            <a:extLst>
              <a:ext uri="{FF2B5EF4-FFF2-40B4-BE49-F238E27FC236}">
                <a16:creationId xmlns:a16="http://schemas.microsoft.com/office/drawing/2014/main" id="{AC2B3622-F47E-E44B-8EB9-36DA3DC944D7}"/>
              </a:ext>
            </a:extLst>
          </p:cNvPr>
          <p:cNvSpPr/>
          <p:nvPr/>
        </p:nvSpPr>
        <p:spPr>
          <a:xfrm>
            <a:off x="644303" y="1004924"/>
            <a:ext cx="10421618" cy="1384995"/>
          </a:xfrm>
          <a:prstGeom prst="rect">
            <a:avLst/>
          </a:prstGeom>
        </p:spPr>
        <p:txBody>
          <a:bodyPr wrap="square">
            <a:spAutoFit/>
          </a:bodyPr>
          <a:lstStyle/>
          <a:p>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问题描述</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：在一个具有几个顶点的连通图</a:t>
            </a:r>
            <a:r>
              <a:rPr lang="en-US" altLang="zh-CN" sz="2800" i="1" dirty="0">
                <a:latin typeface="微软雅黑" panose="020B0503020204020204" pitchFamily="34" charset="-122"/>
                <a:ea typeface="微软雅黑" panose="020B0503020204020204" pitchFamily="34" charset="-122"/>
                <a:cs typeface="Times New Roman" panose="02020603050405020304" pitchFamily="18" charset="0"/>
              </a:rPr>
              <a:t>G</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中，如果存在子图</a:t>
            </a:r>
            <a:r>
              <a:rPr lang="en-US" altLang="zh-CN" sz="2800" i="1" dirty="0">
                <a:latin typeface="微软雅黑" panose="020B0503020204020204" pitchFamily="34" charset="-122"/>
                <a:ea typeface="微软雅黑" panose="020B0503020204020204" pitchFamily="34" charset="-122"/>
                <a:cs typeface="Times New Roman" panose="02020603050405020304" pitchFamily="18" charset="0"/>
              </a:rPr>
              <a:t>G`</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包含</a:t>
            </a:r>
            <a:r>
              <a:rPr lang="en-US" altLang="zh-CN" sz="2800" i="1" dirty="0">
                <a:latin typeface="微软雅黑" panose="020B0503020204020204" pitchFamily="34" charset="-122"/>
                <a:ea typeface="微软雅黑" panose="020B0503020204020204" pitchFamily="34" charset="-122"/>
                <a:cs typeface="Times New Roman" panose="02020603050405020304" pitchFamily="18" charset="0"/>
              </a:rPr>
              <a:t>G</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中所有顶点和一部分边，且不形成回路，则称</a:t>
            </a:r>
            <a:r>
              <a:rPr lang="en-US" altLang="zh-CN" sz="2800" i="1" dirty="0">
                <a:latin typeface="微软雅黑" panose="020B0503020204020204" pitchFamily="34" charset="-122"/>
                <a:ea typeface="微软雅黑" panose="020B0503020204020204" pitchFamily="34" charset="-122"/>
                <a:cs typeface="Times New Roman" panose="02020603050405020304" pitchFamily="18" charset="0"/>
              </a:rPr>
              <a:t>G`</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为图</a:t>
            </a:r>
            <a:r>
              <a:rPr lang="en-US" altLang="zh-CN" sz="2800" i="1" dirty="0">
                <a:latin typeface="微软雅黑" panose="020B0503020204020204" pitchFamily="34" charset="-122"/>
                <a:ea typeface="微软雅黑" panose="020B0503020204020204" pitchFamily="34" charset="-122"/>
                <a:cs typeface="Times New Roman" panose="02020603050405020304" pitchFamily="18" charset="0"/>
              </a:rPr>
              <a:t>G</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的</a:t>
            </a:r>
            <a:r>
              <a:rPr lang="zh-CN" altLang="en-US" sz="28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生成树</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8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权值和最小</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的生成树则称为最小生成树</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椭圆 17">
            <a:extLst>
              <a:ext uri="{FF2B5EF4-FFF2-40B4-BE49-F238E27FC236}">
                <a16:creationId xmlns:a16="http://schemas.microsoft.com/office/drawing/2014/main" id="{32A4E97F-5769-DF43-B980-7C3D5A62C24E}"/>
              </a:ext>
            </a:extLst>
          </p:cNvPr>
          <p:cNvSpPr/>
          <p:nvPr/>
        </p:nvSpPr>
        <p:spPr>
          <a:xfrm>
            <a:off x="3303409" y="2483383"/>
            <a:ext cx="449580" cy="426720"/>
          </a:xfrm>
          <a:prstGeom prst="ellipse">
            <a:avLst/>
          </a:prstGeom>
          <a:solidFill>
            <a:srgbClr val="B9ED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19" name="椭圆 18">
            <a:extLst>
              <a:ext uri="{FF2B5EF4-FFF2-40B4-BE49-F238E27FC236}">
                <a16:creationId xmlns:a16="http://schemas.microsoft.com/office/drawing/2014/main" id="{6A79A34D-0D8C-6B49-A420-723AE2642BA6}"/>
              </a:ext>
            </a:extLst>
          </p:cNvPr>
          <p:cNvSpPr/>
          <p:nvPr/>
        </p:nvSpPr>
        <p:spPr>
          <a:xfrm>
            <a:off x="2388406" y="3276816"/>
            <a:ext cx="449580" cy="426720"/>
          </a:xfrm>
          <a:prstGeom prst="ellipse">
            <a:avLst/>
          </a:prstGeom>
          <a:solidFill>
            <a:srgbClr val="B9ED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a:t>
            </a:r>
            <a:endParaRPr lang="zh-CN" altLang="en-US" dirty="0">
              <a:solidFill>
                <a:schemeClr val="tx1"/>
              </a:solidFill>
            </a:endParaRPr>
          </a:p>
        </p:txBody>
      </p:sp>
      <p:sp>
        <p:nvSpPr>
          <p:cNvPr id="20" name="椭圆 19">
            <a:extLst>
              <a:ext uri="{FF2B5EF4-FFF2-40B4-BE49-F238E27FC236}">
                <a16:creationId xmlns:a16="http://schemas.microsoft.com/office/drawing/2014/main" id="{CDC9D193-2CE9-124F-A6D0-A3450443081F}"/>
              </a:ext>
            </a:extLst>
          </p:cNvPr>
          <p:cNvSpPr/>
          <p:nvPr/>
        </p:nvSpPr>
        <p:spPr>
          <a:xfrm>
            <a:off x="4201966" y="3280388"/>
            <a:ext cx="449580" cy="426720"/>
          </a:xfrm>
          <a:prstGeom prst="ellipse">
            <a:avLst/>
          </a:prstGeom>
          <a:solidFill>
            <a:srgbClr val="B9ED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4</a:t>
            </a:r>
            <a:endParaRPr lang="zh-CN" altLang="en-US" dirty="0">
              <a:solidFill>
                <a:schemeClr val="tx1"/>
              </a:solidFill>
            </a:endParaRPr>
          </a:p>
        </p:txBody>
      </p:sp>
      <p:sp>
        <p:nvSpPr>
          <p:cNvPr id="21" name="椭圆 20">
            <a:extLst>
              <a:ext uri="{FF2B5EF4-FFF2-40B4-BE49-F238E27FC236}">
                <a16:creationId xmlns:a16="http://schemas.microsoft.com/office/drawing/2014/main" id="{54B54F77-AD5C-3547-8C11-96654DB45484}"/>
              </a:ext>
            </a:extLst>
          </p:cNvPr>
          <p:cNvSpPr/>
          <p:nvPr/>
        </p:nvSpPr>
        <p:spPr>
          <a:xfrm>
            <a:off x="3290307" y="3703536"/>
            <a:ext cx="449580" cy="426720"/>
          </a:xfrm>
          <a:prstGeom prst="ellipse">
            <a:avLst/>
          </a:prstGeom>
          <a:solidFill>
            <a:srgbClr val="B9ED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3</a:t>
            </a:r>
            <a:endParaRPr lang="zh-CN" altLang="en-US" dirty="0">
              <a:solidFill>
                <a:schemeClr val="tx1"/>
              </a:solidFill>
            </a:endParaRPr>
          </a:p>
        </p:txBody>
      </p:sp>
      <p:sp>
        <p:nvSpPr>
          <p:cNvPr id="22" name="椭圆 21">
            <a:extLst>
              <a:ext uri="{FF2B5EF4-FFF2-40B4-BE49-F238E27FC236}">
                <a16:creationId xmlns:a16="http://schemas.microsoft.com/office/drawing/2014/main" id="{AD56C33C-AC6F-0D44-873E-F61030394F20}"/>
              </a:ext>
            </a:extLst>
          </p:cNvPr>
          <p:cNvSpPr/>
          <p:nvPr/>
        </p:nvSpPr>
        <p:spPr>
          <a:xfrm>
            <a:off x="2388406" y="4411719"/>
            <a:ext cx="449580" cy="426720"/>
          </a:xfrm>
          <a:prstGeom prst="ellipse">
            <a:avLst/>
          </a:prstGeom>
          <a:solidFill>
            <a:srgbClr val="B9ED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5</a:t>
            </a:r>
            <a:endParaRPr lang="zh-CN" altLang="en-US" dirty="0">
              <a:solidFill>
                <a:schemeClr val="tx1"/>
              </a:solidFill>
            </a:endParaRPr>
          </a:p>
        </p:txBody>
      </p:sp>
      <p:sp>
        <p:nvSpPr>
          <p:cNvPr id="23" name="椭圆 22">
            <a:extLst>
              <a:ext uri="{FF2B5EF4-FFF2-40B4-BE49-F238E27FC236}">
                <a16:creationId xmlns:a16="http://schemas.microsoft.com/office/drawing/2014/main" id="{B3EF3C81-40BE-7D4C-8B7E-D66CEA36B134}"/>
              </a:ext>
            </a:extLst>
          </p:cNvPr>
          <p:cNvSpPr/>
          <p:nvPr/>
        </p:nvSpPr>
        <p:spPr>
          <a:xfrm>
            <a:off x="4201966" y="4415291"/>
            <a:ext cx="449580" cy="426720"/>
          </a:xfrm>
          <a:prstGeom prst="ellipse">
            <a:avLst/>
          </a:prstGeom>
          <a:solidFill>
            <a:srgbClr val="B9ED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6</a:t>
            </a:r>
            <a:endParaRPr lang="zh-CN" altLang="en-US" dirty="0">
              <a:solidFill>
                <a:schemeClr val="tx1"/>
              </a:solidFill>
            </a:endParaRPr>
          </a:p>
        </p:txBody>
      </p:sp>
      <p:cxnSp>
        <p:nvCxnSpPr>
          <p:cNvPr id="24" name="直接连接符 5">
            <a:extLst>
              <a:ext uri="{FF2B5EF4-FFF2-40B4-BE49-F238E27FC236}">
                <a16:creationId xmlns:a16="http://schemas.microsoft.com/office/drawing/2014/main" id="{548BD686-EF97-544E-A893-61BC63008D40}"/>
              </a:ext>
            </a:extLst>
          </p:cNvPr>
          <p:cNvCxnSpPr>
            <a:cxnSpLocks/>
            <a:stCxn id="18" idx="4"/>
            <a:endCxn id="21" idx="0"/>
          </p:cNvCxnSpPr>
          <p:nvPr/>
        </p:nvCxnSpPr>
        <p:spPr>
          <a:xfrm flipH="1">
            <a:off x="3515097" y="2910103"/>
            <a:ext cx="13102" cy="793433"/>
          </a:xfrm>
          <a:prstGeom prst="line">
            <a:avLst/>
          </a:prstGeom>
        </p:spPr>
        <p:style>
          <a:lnRef idx="2">
            <a:schemeClr val="dk1"/>
          </a:lnRef>
          <a:fillRef idx="0">
            <a:schemeClr val="dk1"/>
          </a:fillRef>
          <a:effectRef idx="1">
            <a:schemeClr val="dk1"/>
          </a:effectRef>
          <a:fontRef idx="minor">
            <a:schemeClr val="tx1"/>
          </a:fontRef>
        </p:style>
      </p:cxnSp>
      <p:cxnSp>
        <p:nvCxnSpPr>
          <p:cNvPr id="25" name="直接连接符 8">
            <a:extLst>
              <a:ext uri="{FF2B5EF4-FFF2-40B4-BE49-F238E27FC236}">
                <a16:creationId xmlns:a16="http://schemas.microsoft.com/office/drawing/2014/main" id="{D4C598C2-A0B0-3A46-9548-CEAA478C7A39}"/>
              </a:ext>
            </a:extLst>
          </p:cNvPr>
          <p:cNvCxnSpPr>
            <a:cxnSpLocks/>
            <a:stCxn id="19" idx="5"/>
            <a:endCxn id="21" idx="2"/>
          </p:cNvCxnSpPr>
          <p:nvPr/>
        </p:nvCxnSpPr>
        <p:spPr>
          <a:xfrm>
            <a:off x="2772147" y="3641044"/>
            <a:ext cx="518160" cy="275852"/>
          </a:xfrm>
          <a:prstGeom prst="line">
            <a:avLst/>
          </a:prstGeom>
        </p:spPr>
        <p:style>
          <a:lnRef idx="2">
            <a:schemeClr val="dk1"/>
          </a:lnRef>
          <a:fillRef idx="0">
            <a:schemeClr val="dk1"/>
          </a:fillRef>
          <a:effectRef idx="1">
            <a:schemeClr val="dk1"/>
          </a:effectRef>
          <a:fontRef idx="minor">
            <a:schemeClr val="tx1"/>
          </a:fontRef>
        </p:style>
      </p:cxnSp>
      <p:cxnSp>
        <p:nvCxnSpPr>
          <p:cNvPr id="26" name="直接连接符 30">
            <a:extLst>
              <a:ext uri="{FF2B5EF4-FFF2-40B4-BE49-F238E27FC236}">
                <a16:creationId xmlns:a16="http://schemas.microsoft.com/office/drawing/2014/main" id="{E786636B-CEA1-F442-AEA0-D67097BF917B}"/>
              </a:ext>
            </a:extLst>
          </p:cNvPr>
          <p:cNvCxnSpPr>
            <a:stCxn id="22" idx="6"/>
            <a:endCxn id="21" idx="3"/>
          </p:cNvCxnSpPr>
          <p:nvPr/>
        </p:nvCxnSpPr>
        <p:spPr>
          <a:xfrm flipV="1">
            <a:off x="2837986" y="4067764"/>
            <a:ext cx="518160" cy="557315"/>
          </a:xfrm>
          <a:prstGeom prst="line">
            <a:avLst/>
          </a:prstGeom>
        </p:spPr>
        <p:style>
          <a:lnRef idx="2">
            <a:schemeClr val="dk1"/>
          </a:lnRef>
          <a:fillRef idx="0">
            <a:schemeClr val="dk1"/>
          </a:fillRef>
          <a:effectRef idx="1">
            <a:schemeClr val="dk1"/>
          </a:effectRef>
          <a:fontRef idx="minor">
            <a:schemeClr val="tx1"/>
          </a:fontRef>
        </p:style>
      </p:cxnSp>
      <p:cxnSp>
        <p:nvCxnSpPr>
          <p:cNvPr id="27" name="直接连接符 32">
            <a:extLst>
              <a:ext uri="{FF2B5EF4-FFF2-40B4-BE49-F238E27FC236}">
                <a16:creationId xmlns:a16="http://schemas.microsoft.com/office/drawing/2014/main" id="{E702F284-60CF-174A-80AD-DDC5AC7862A1}"/>
              </a:ext>
            </a:extLst>
          </p:cNvPr>
          <p:cNvCxnSpPr>
            <a:cxnSpLocks/>
            <a:stCxn id="21" idx="6"/>
            <a:endCxn id="20" idx="2"/>
          </p:cNvCxnSpPr>
          <p:nvPr/>
        </p:nvCxnSpPr>
        <p:spPr>
          <a:xfrm flipV="1">
            <a:off x="3739887" y="3493748"/>
            <a:ext cx="462079" cy="423148"/>
          </a:xfrm>
          <a:prstGeom prst="line">
            <a:avLst/>
          </a:prstGeom>
        </p:spPr>
        <p:style>
          <a:lnRef idx="2">
            <a:schemeClr val="dk1"/>
          </a:lnRef>
          <a:fillRef idx="0">
            <a:schemeClr val="dk1"/>
          </a:fillRef>
          <a:effectRef idx="1">
            <a:schemeClr val="dk1"/>
          </a:effectRef>
          <a:fontRef idx="minor">
            <a:schemeClr val="tx1"/>
          </a:fontRef>
        </p:style>
      </p:cxnSp>
      <p:cxnSp>
        <p:nvCxnSpPr>
          <p:cNvPr id="28" name="直接连接符 37">
            <a:extLst>
              <a:ext uri="{FF2B5EF4-FFF2-40B4-BE49-F238E27FC236}">
                <a16:creationId xmlns:a16="http://schemas.microsoft.com/office/drawing/2014/main" id="{9C6462D2-CC1D-F943-A090-4931A5AA28D3}"/>
              </a:ext>
            </a:extLst>
          </p:cNvPr>
          <p:cNvCxnSpPr>
            <a:stCxn id="21" idx="5"/>
            <a:endCxn id="23" idx="2"/>
          </p:cNvCxnSpPr>
          <p:nvPr/>
        </p:nvCxnSpPr>
        <p:spPr>
          <a:xfrm>
            <a:off x="3674048" y="4067764"/>
            <a:ext cx="527918" cy="560887"/>
          </a:xfrm>
          <a:prstGeom prst="line">
            <a:avLst/>
          </a:prstGeom>
        </p:spPr>
        <p:style>
          <a:lnRef idx="2">
            <a:schemeClr val="dk1"/>
          </a:lnRef>
          <a:fillRef idx="0">
            <a:schemeClr val="dk1"/>
          </a:fillRef>
          <a:effectRef idx="1">
            <a:schemeClr val="dk1"/>
          </a:effectRef>
          <a:fontRef idx="minor">
            <a:schemeClr val="tx1"/>
          </a:fontRef>
        </p:style>
      </p:cxnSp>
      <p:cxnSp>
        <p:nvCxnSpPr>
          <p:cNvPr id="29" name="直接连接符 87">
            <a:extLst>
              <a:ext uri="{FF2B5EF4-FFF2-40B4-BE49-F238E27FC236}">
                <a16:creationId xmlns:a16="http://schemas.microsoft.com/office/drawing/2014/main" id="{D36718FF-FD7C-AF4E-A0A7-353E2B4D5D77}"/>
              </a:ext>
            </a:extLst>
          </p:cNvPr>
          <p:cNvCxnSpPr>
            <a:cxnSpLocks/>
            <a:stCxn id="18" idx="2"/>
            <a:endCxn id="19" idx="0"/>
          </p:cNvCxnSpPr>
          <p:nvPr/>
        </p:nvCxnSpPr>
        <p:spPr>
          <a:xfrm flipH="1">
            <a:off x="2613196" y="2696743"/>
            <a:ext cx="690213" cy="580073"/>
          </a:xfrm>
          <a:prstGeom prst="line">
            <a:avLst/>
          </a:prstGeom>
        </p:spPr>
        <p:style>
          <a:lnRef idx="2">
            <a:schemeClr val="dk1"/>
          </a:lnRef>
          <a:fillRef idx="0">
            <a:schemeClr val="dk1"/>
          </a:fillRef>
          <a:effectRef idx="1">
            <a:schemeClr val="dk1"/>
          </a:effectRef>
          <a:fontRef idx="minor">
            <a:schemeClr val="tx1"/>
          </a:fontRef>
        </p:style>
      </p:cxnSp>
      <p:cxnSp>
        <p:nvCxnSpPr>
          <p:cNvPr id="30" name="直接连接符 89">
            <a:extLst>
              <a:ext uri="{FF2B5EF4-FFF2-40B4-BE49-F238E27FC236}">
                <a16:creationId xmlns:a16="http://schemas.microsoft.com/office/drawing/2014/main" id="{25F44AAB-D00D-2D45-A2E4-D4692DC8E119}"/>
              </a:ext>
            </a:extLst>
          </p:cNvPr>
          <p:cNvCxnSpPr>
            <a:stCxn id="19" idx="4"/>
            <a:endCxn id="22" idx="0"/>
          </p:cNvCxnSpPr>
          <p:nvPr/>
        </p:nvCxnSpPr>
        <p:spPr>
          <a:xfrm>
            <a:off x="2613196" y="3703536"/>
            <a:ext cx="0" cy="708183"/>
          </a:xfrm>
          <a:prstGeom prst="line">
            <a:avLst/>
          </a:prstGeom>
        </p:spPr>
        <p:style>
          <a:lnRef idx="2">
            <a:schemeClr val="dk1"/>
          </a:lnRef>
          <a:fillRef idx="0">
            <a:schemeClr val="dk1"/>
          </a:fillRef>
          <a:effectRef idx="1">
            <a:schemeClr val="dk1"/>
          </a:effectRef>
          <a:fontRef idx="minor">
            <a:schemeClr val="tx1"/>
          </a:fontRef>
        </p:style>
      </p:cxnSp>
      <p:cxnSp>
        <p:nvCxnSpPr>
          <p:cNvPr id="31" name="直接连接符 91">
            <a:extLst>
              <a:ext uri="{FF2B5EF4-FFF2-40B4-BE49-F238E27FC236}">
                <a16:creationId xmlns:a16="http://schemas.microsoft.com/office/drawing/2014/main" id="{A1FD0D10-E10B-8642-8823-D8F0478540A2}"/>
              </a:ext>
            </a:extLst>
          </p:cNvPr>
          <p:cNvCxnSpPr>
            <a:stCxn id="22" idx="6"/>
            <a:endCxn id="23" idx="2"/>
          </p:cNvCxnSpPr>
          <p:nvPr/>
        </p:nvCxnSpPr>
        <p:spPr>
          <a:xfrm>
            <a:off x="2837986" y="4625079"/>
            <a:ext cx="1363980" cy="3572"/>
          </a:xfrm>
          <a:prstGeom prst="line">
            <a:avLst/>
          </a:prstGeom>
        </p:spPr>
        <p:style>
          <a:lnRef idx="2">
            <a:schemeClr val="dk1"/>
          </a:lnRef>
          <a:fillRef idx="0">
            <a:schemeClr val="dk1"/>
          </a:fillRef>
          <a:effectRef idx="1">
            <a:schemeClr val="dk1"/>
          </a:effectRef>
          <a:fontRef idx="minor">
            <a:schemeClr val="tx1"/>
          </a:fontRef>
        </p:style>
      </p:cxnSp>
      <p:cxnSp>
        <p:nvCxnSpPr>
          <p:cNvPr id="32" name="直接连接符 93">
            <a:extLst>
              <a:ext uri="{FF2B5EF4-FFF2-40B4-BE49-F238E27FC236}">
                <a16:creationId xmlns:a16="http://schemas.microsoft.com/office/drawing/2014/main" id="{863C3243-BB02-494A-B809-C2EC26295B19}"/>
              </a:ext>
            </a:extLst>
          </p:cNvPr>
          <p:cNvCxnSpPr>
            <a:stCxn id="20" idx="4"/>
            <a:endCxn id="23" idx="0"/>
          </p:cNvCxnSpPr>
          <p:nvPr/>
        </p:nvCxnSpPr>
        <p:spPr>
          <a:xfrm>
            <a:off x="4426756" y="3707108"/>
            <a:ext cx="0" cy="708183"/>
          </a:xfrm>
          <a:prstGeom prst="line">
            <a:avLst/>
          </a:prstGeom>
        </p:spPr>
        <p:style>
          <a:lnRef idx="2">
            <a:schemeClr val="dk1"/>
          </a:lnRef>
          <a:fillRef idx="0">
            <a:schemeClr val="dk1"/>
          </a:fillRef>
          <a:effectRef idx="1">
            <a:schemeClr val="dk1"/>
          </a:effectRef>
          <a:fontRef idx="minor">
            <a:schemeClr val="tx1"/>
          </a:fontRef>
        </p:style>
      </p:cxnSp>
      <p:cxnSp>
        <p:nvCxnSpPr>
          <p:cNvPr id="33" name="直接连接符 95">
            <a:extLst>
              <a:ext uri="{FF2B5EF4-FFF2-40B4-BE49-F238E27FC236}">
                <a16:creationId xmlns:a16="http://schemas.microsoft.com/office/drawing/2014/main" id="{BCE76461-7F15-C548-B6AE-3CD1264E9D76}"/>
              </a:ext>
            </a:extLst>
          </p:cNvPr>
          <p:cNvCxnSpPr>
            <a:cxnSpLocks/>
            <a:stCxn id="18" idx="6"/>
            <a:endCxn id="20" idx="0"/>
          </p:cNvCxnSpPr>
          <p:nvPr/>
        </p:nvCxnSpPr>
        <p:spPr>
          <a:xfrm>
            <a:off x="3752989" y="2696743"/>
            <a:ext cx="673767" cy="583645"/>
          </a:xfrm>
          <a:prstGeom prst="line">
            <a:avLst/>
          </a:prstGeom>
        </p:spPr>
        <p:style>
          <a:lnRef idx="2">
            <a:schemeClr val="dk1"/>
          </a:lnRef>
          <a:fillRef idx="0">
            <a:schemeClr val="dk1"/>
          </a:fillRef>
          <a:effectRef idx="1">
            <a:schemeClr val="dk1"/>
          </a:effectRef>
          <a:fontRef idx="minor">
            <a:schemeClr val="tx1"/>
          </a:fontRef>
        </p:style>
      </p:cxnSp>
      <p:sp>
        <p:nvSpPr>
          <p:cNvPr id="34" name="矩形 33">
            <a:extLst>
              <a:ext uri="{FF2B5EF4-FFF2-40B4-BE49-F238E27FC236}">
                <a16:creationId xmlns:a16="http://schemas.microsoft.com/office/drawing/2014/main" id="{D56FECD3-DDC9-4A44-B87F-4B3A14C747AD}"/>
              </a:ext>
            </a:extLst>
          </p:cNvPr>
          <p:cNvSpPr/>
          <p:nvPr/>
        </p:nvSpPr>
        <p:spPr>
          <a:xfrm>
            <a:off x="2687143" y="2732955"/>
            <a:ext cx="301685" cy="369332"/>
          </a:xfrm>
          <a:prstGeom prst="rect">
            <a:avLst/>
          </a:prstGeom>
        </p:spPr>
        <p:txBody>
          <a:bodyPr wrap="none">
            <a:spAutoFit/>
          </a:bodyPr>
          <a:lstStyle/>
          <a:p>
            <a:pPr algn="ctr"/>
            <a:r>
              <a:rPr lang="en-US" altLang="zh-CN" dirty="0"/>
              <a:t>6</a:t>
            </a:r>
            <a:endParaRPr lang="zh-CN" altLang="en-US" dirty="0"/>
          </a:p>
        </p:txBody>
      </p:sp>
      <p:sp>
        <p:nvSpPr>
          <p:cNvPr id="35" name="矩形 34">
            <a:extLst>
              <a:ext uri="{FF2B5EF4-FFF2-40B4-BE49-F238E27FC236}">
                <a16:creationId xmlns:a16="http://schemas.microsoft.com/office/drawing/2014/main" id="{47B51C62-66D0-4244-B50D-B7CFFA680321}"/>
              </a:ext>
            </a:extLst>
          </p:cNvPr>
          <p:cNvSpPr/>
          <p:nvPr/>
        </p:nvSpPr>
        <p:spPr>
          <a:xfrm>
            <a:off x="4121864" y="2732955"/>
            <a:ext cx="301685" cy="369332"/>
          </a:xfrm>
          <a:prstGeom prst="rect">
            <a:avLst/>
          </a:prstGeom>
        </p:spPr>
        <p:txBody>
          <a:bodyPr wrap="none">
            <a:spAutoFit/>
          </a:bodyPr>
          <a:lstStyle/>
          <a:p>
            <a:pPr algn="ctr"/>
            <a:r>
              <a:rPr lang="en-US" altLang="zh-CN" dirty="0"/>
              <a:t>5</a:t>
            </a:r>
            <a:endParaRPr lang="zh-CN" altLang="en-US" dirty="0"/>
          </a:p>
        </p:txBody>
      </p:sp>
      <p:sp>
        <p:nvSpPr>
          <p:cNvPr id="36" name="矩形 35">
            <a:extLst>
              <a:ext uri="{FF2B5EF4-FFF2-40B4-BE49-F238E27FC236}">
                <a16:creationId xmlns:a16="http://schemas.microsoft.com/office/drawing/2014/main" id="{7258DC09-731F-4F4B-B6B6-F2758FDAC497}"/>
              </a:ext>
            </a:extLst>
          </p:cNvPr>
          <p:cNvSpPr/>
          <p:nvPr/>
        </p:nvSpPr>
        <p:spPr>
          <a:xfrm>
            <a:off x="3518399" y="3074104"/>
            <a:ext cx="301685" cy="369332"/>
          </a:xfrm>
          <a:prstGeom prst="rect">
            <a:avLst/>
          </a:prstGeom>
        </p:spPr>
        <p:txBody>
          <a:bodyPr wrap="none">
            <a:spAutoFit/>
          </a:bodyPr>
          <a:lstStyle/>
          <a:p>
            <a:pPr algn="ctr"/>
            <a:r>
              <a:rPr lang="en-US" altLang="zh-CN" dirty="0"/>
              <a:t>1</a:t>
            </a:r>
            <a:endParaRPr lang="zh-CN" altLang="en-US" dirty="0"/>
          </a:p>
        </p:txBody>
      </p:sp>
      <p:sp>
        <p:nvSpPr>
          <p:cNvPr id="37" name="矩形 36">
            <a:extLst>
              <a:ext uri="{FF2B5EF4-FFF2-40B4-BE49-F238E27FC236}">
                <a16:creationId xmlns:a16="http://schemas.microsoft.com/office/drawing/2014/main" id="{ECB74D2F-96F1-9345-86BA-DABD9BD58761}"/>
              </a:ext>
            </a:extLst>
          </p:cNvPr>
          <p:cNvSpPr/>
          <p:nvPr/>
        </p:nvSpPr>
        <p:spPr>
          <a:xfrm>
            <a:off x="3775085" y="3345653"/>
            <a:ext cx="301685" cy="369332"/>
          </a:xfrm>
          <a:prstGeom prst="rect">
            <a:avLst/>
          </a:prstGeom>
        </p:spPr>
        <p:txBody>
          <a:bodyPr wrap="none">
            <a:spAutoFit/>
          </a:bodyPr>
          <a:lstStyle/>
          <a:p>
            <a:pPr algn="ctr"/>
            <a:r>
              <a:rPr lang="en-US" altLang="zh-CN" dirty="0"/>
              <a:t>7</a:t>
            </a:r>
            <a:endParaRPr lang="zh-CN" altLang="en-US" dirty="0"/>
          </a:p>
        </p:txBody>
      </p:sp>
      <p:sp>
        <p:nvSpPr>
          <p:cNvPr id="38" name="矩形 37">
            <a:extLst>
              <a:ext uri="{FF2B5EF4-FFF2-40B4-BE49-F238E27FC236}">
                <a16:creationId xmlns:a16="http://schemas.microsoft.com/office/drawing/2014/main" id="{318851B7-D13C-4B44-AAED-0178303A8D19}"/>
              </a:ext>
            </a:extLst>
          </p:cNvPr>
          <p:cNvSpPr/>
          <p:nvPr/>
        </p:nvSpPr>
        <p:spPr>
          <a:xfrm>
            <a:off x="2942429" y="3407980"/>
            <a:ext cx="301685" cy="369332"/>
          </a:xfrm>
          <a:prstGeom prst="rect">
            <a:avLst/>
          </a:prstGeom>
        </p:spPr>
        <p:txBody>
          <a:bodyPr wrap="square">
            <a:spAutoFit/>
          </a:bodyPr>
          <a:lstStyle/>
          <a:p>
            <a:pPr algn="ctr"/>
            <a:r>
              <a:rPr lang="en-US" altLang="zh-CN" dirty="0"/>
              <a:t>5</a:t>
            </a:r>
            <a:endParaRPr lang="zh-CN" altLang="en-US" dirty="0"/>
          </a:p>
        </p:txBody>
      </p:sp>
      <p:sp>
        <p:nvSpPr>
          <p:cNvPr id="39" name="矩形 38">
            <a:extLst>
              <a:ext uri="{FF2B5EF4-FFF2-40B4-BE49-F238E27FC236}">
                <a16:creationId xmlns:a16="http://schemas.microsoft.com/office/drawing/2014/main" id="{DCD4D6A4-6704-AA49-AC17-46045DDDD78C}"/>
              </a:ext>
            </a:extLst>
          </p:cNvPr>
          <p:cNvSpPr/>
          <p:nvPr/>
        </p:nvSpPr>
        <p:spPr>
          <a:xfrm>
            <a:off x="3085079" y="4227053"/>
            <a:ext cx="301685" cy="369332"/>
          </a:xfrm>
          <a:prstGeom prst="rect">
            <a:avLst/>
          </a:prstGeom>
        </p:spPr>
        <p:txBody>
          <a:bodyPr wrap="square">
            <a:spAutoFit/>
          </a:bodyPr>
          <a:lstStyle/>
          <a:p>
            <a:pPr algn="ctr"/>
            <a:r>
              <a:rPr lang="en-US" altLang="zh-CN" dirty="0"/>
              <a:t>5</a:t>
            </a:r>
            <a:endParaRPr lang="zh-CN" altLang="en-US" dirty="0"/>
          </a:p>
        </p:txBody>
      </p:sp>
      <p:sp>
        <p:nvSpPr>
          <p:cNvPr id="40" name="矩形 39">
            <a:extLst>
              <a:ext uri="{FF2B5EF4-FFF2-40B4-BE49-F238E27FC236}">
                <a16:creationId xmlns:a16="http://schemas.microsoft.com/office/drawing/2014/main" id="{600B22CD-1038-0749-B25A-508D774A596A}"/>
              </a:ext>
            </a:extLst>
          </p:cNvPr>
          <p:cNvSpPr/>
          <p:nvPr/>
        </p:nvSpPr>
        <p:spPr>
          <a:xfrm>
            <a:off x="2328192" y="3883098"/>
            <a:ext cx="301685" cy="369332"/>
          </a:xfrm>
          <a:prstGeom prst="rect">
            <a:avLst/>
          </a:prstGeom>
        </p:spPr>
        <p:txBody>
          <a:bodyPr wrap="square">
            <a:spAutoFit/>
          </a:bodyPr>
          <a:lstStyle/>
          <a:p>
            <a:pPr algn="ctr"/>
            <a:r>
              <a:rPr lang="en-US" altLang="zh-CN" dirty="0"/>
              <a:t>3</a:t>
            </a:r>
            <a:endParaRPr lang="zh-CN" altLang="en-US" dirty="0"/>
          </a:p>
        </p:txBody>
      </p:sp>
      <p:sp>
        <p:nvSpPr>
          <p:cNvPr id="41" name="矩形 40">
            <a:extLst>
              <a:ext uri="{FF2B5EF4-FFF2-40B4-BE49-F238E27FC236}">
                <a16:creationId xmlns:a16="http://schemas.microsoft.com/office/drawing/2014/main" id="{086D7293-B134-1749-A4C7-AED5A6DC309C}"/>
              </a:ext>
            </a:extLst>
          </p:cNvPr>
          <p:cNvSpPr/>
          <p:nvPr/>
        </p:nvSpPr>
        <p:spPr>
          <a:xfrm>
            <a:off x="4425106" y="3916896"/>
            <a:ext cx="301685" cy="369332"/>
          </a:xfrm>
          <a:prstGeom prst="rect">
            <a:avLst/>
          </a:prstGeom>
        </p:spPr>
        <p:txBody>
          <a:bodyPr wrap="square">
            <a:spAutoFit/>
          </a:bodyPr>
          <a:lstStyle/>
          <a:p>
            <a:pPr algn="ctr"/>
            <a:r>
              <a:rPr lang="en-US" altLang="zh-CN" dirty="0"/>
              <a:t>2</a:t>
            </a:r>
            <a:endParaRPr lang="zh-CN" altLang="en-US" dirty="0"/>
          </a:p>
        </p:txBody>
      </p:sp>
      <p:sp>
        <p:nvSpPr>
          <p:cNvPr id="42" name="矩形 41">
            <a:extLst>
              <a:ext uri="{FF2B5EF4-FFF2-40B4-BE49-F238E27FC236}">
                <a16:creationId xmlns:a16="http://schemas.microsoft.com/office/drawing/2014/main" id="{FB98A907-EBE5-D244-A35B-F32C1B18E677}"/>
              </a:ext>
            </a:extLst>
          </p:cNvPr>
          <p:cNvSpPr/>
          <p:nvPr/>
        </p:nvSpPr>
        <p:spPr>
          <a:xfrm>
            <a:off x="3692172" y="4259171"/>
            <a:ext cx="301685" cy="369332"/>
          </a:xfrm>
          <a:prstGeom prst="rect">
            <a:avLst/>
          </a:prstGeom>
        </p:spPr>
        <p:txBody>
          <a:bodyPr wrap="square">
            <a:spAutoFit/>
          </a:bodyPr>
          <a:lstStyle/>
          <a:p>
            <a:pPr algn="ctr"/>
            <a:r>
              <a:rPr lang="en-US" altLang="zh-CN" dirty="0"/>
              <a:t>4</a:t>
            </a:r>
            <a:endParaRPr lang="zh-CN" altLang="en-US" dirty="0"/>
          </a:p>
        </p:txBody>
      </p:sp>
      <p:sp>
        <p:nvSpPr>
          <p:cNvPr id="43" name="矩形 42">
            <a:extLst>
              <a:ext uri="{FF2B5EF4-FFF2-40B4-BE49-F238E27FC236}">
                <a16:creationId xmlns:a16="http://schemas.microsoft.com/office/drawing/2014/main" id="{810BD50D-D516-9844-A5BB-9D1268BF34C2}"/>
              </a:ext>
            </a:extLst>
          </p:cNvPr>
          <p:cNvSpPr/>
          <p:nvPr/>
        </p:nvSpPr>
        <p:spPr>
          <a:xfrm>
            <a:off x="3438155" y="4623547"/>
            <a:ext cx="234268" cy="369332"/>
          </a:xfrm>
          <a:prstGeom prst="rect">
            <a:avLst/>
          </a:prstGeom>
        </p:spPr>
        <p:txBody>
          <a:bodyPr wrap="square">
            <a:spAutoFit/>
          </a:bodyPr>
          <a:lstStyle/>
          <a:p>
            <a:pPr algn="ctr"/>
            <a:r>
              <a:rPr lang="en-US" altLang="zh-CN" dirty="0"/>
              <a:t>6</a:t>
            </a:r>
            <a:endParaRPr lang="zh-CN" altLang="en-US" dirty="0"/>
          </a:p>
        </p:txBody>
      </p:sp>
      <p:sp>
        <p:nvSpPr>
          <p:cNvPr id="44" name="椭圆 43">
            <a:extLst>
              <a:ext uri="{FF2B5EF4-FFF2-40B4-BE49-F238E27FC236}">
                <a16:creationId xmlns:a16="http://schemas.microsoft.com/office/drawing/2014/main" id="{1D3AD344-0D3E-E646-B738-4FDCFC1605A9}"/>
              </a:ext>
            </a:extLst>
          </p:cNvPr>
          <p:cNvSpPr/>
          <p:nvPr/>
        </p:nvSpPr>
        <p:spPr>
          <a:xfrm>
            <a:off x="7438518" y="2483383"/>
            <a:ext cx="449580" cy="426720"/>
          </a:xfrm>
          <a:prstGeom prst="ellipse">
            <a:avLst/>
          </a:prstGeom>
          <a:solidFill>
            <a:srgbClr val="B9ED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45" name="椭圆 44">
            <a:extLst>
              <a:ext uri="{FF2B5EF4-FFF2-40B4-BE49-F238E27FC236}">
                <a16:creationId xmlns:a16="http://schemas.microsoft.com/office/drawing/2014/main" id="{434506D6-DA21-5F46-8CAC-BBC3C1688E0A}"/>
              </a:ext>
            </a:extLst>
          </p:cNvPr>
          <p:cNvSpPr/>
          <p:nvPr/>
        </p:nvSpPr>
        <p:spPr>
          <a:xfrm>
            <a:off x="6523515" y="3276816"/>
            <a:ext cx="449580" cy="426720"/>
          </a:xfrm>
          <a:prstGeom prst="ellipse">
            <a:avLst/>
          </a:prstGeom>
          <a:solidFill>
            <a:srgbClr val="B9ED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a:t>
            </a:r>
            <a:endParaRPr lang="zh-CN" altLang="en-US" dirty="0">
              <a:solidFill>
                <a:schemeClr val="tx1"/>
              </a:solidFill>
            </a:endParaRPr>
          </a:p>
        </p:txBody>
      </p:sp>
      <p:sp>
        <p:nvSpPr>
          <p:cNvPr id="46" name="椭圆 45">
            <a:extLst>
              <a:ext uri="{FF2B5EF4-FFF2-40B4-BE49-F238E27FC236}">
                <a16:creationId xmlns:a16="http://schemas.microsoft.com/office/drawing/2014/main" id="{663EA5C5-6DAC-3B4D-A788-FDBDEFEC953A}"/>
              </a:ext>
            </a:extLst>
          </p:cNvPr>
          <p:cNvSpPr/>
          <p:nvPr/>
        </p:nvSpPr>
        <p:spPr>
          <a:xfrm>
            <a:off x="8337075" y="3280388"/>
            <a:ext cx="449580" cy="426720"/>
          </a:xfrm>
          <a:prstGeom prst="ellipse">
            <a:avLst/>
          </a:prstGeom>
          <a:solidFill>
            <a:srgbClr val="B9ED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4</a:t>
            </a:r>
            <a:endParaRPr lang="zh-CN" altLang="en-US" dirty="0">
              <a:solidFill>
                <a:schemeClr val="tx1"/>
              </a:solidFill>
            </a:endParaRPr>
          </a:p>
        </p:txBody>
      </p:sp>
      <p:sp>
        <p:nvSpPr>
          <p:cNvPr id="47" name="椭圆 46">
            <a:extLst>
              <a:ext uri="{FF2B5EF4-FFF2-40B4-BE49-F238E27FC236}">
                <a16:creationId xmlns:a16="http://schemas.microsoft.com/office/drawing/2014/main" id="{ED806560-6AC6-934E-A002-6AF69BE289F4}"/>
              </a:ext>
            </a:extLst>
          </p:cNvPr>
          <p:cNvSpPr/>
          <p:nvPr/>
        </p:nvSpPr>
        <p:spPr>
          <a:xfrm>
            <a:off x="7425416" y="3703536"/>
            <a:ext cx="449580" cy="426720"/>
          </a:xfrm>
          <a:prstGeom prst="ellipse">
            <a:avLst/>
          </a:prstGeom>
          <a:solidFill>
            <a:srgbClr val="B9ED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3</a:t>
            </a:r>
            <a:endParaRPr lang="zh-CN" altLang="en-US" dirty="0">
              <a:solidFill>
                <a:schemeClr val="tx1"/>
              </a:solidFill>
            </a:endParaRPr>
          </a:p>
        </p:txBody>
      </p:sp>
      <p:sp>
        <p:nvSpPr>
          <p:cNvPr id="48" name="椭圆 47">
            <a:extLst>
              <a:ext uri="{FF2B5EF4-FFF2-40B4-BE49-F238E27FC236}">
                <a16:creationId xmlns:a16="http://schemas.microsoft.com/office/drawing/2014/main" id="{1E379A0A-3785-D84A-989D-D9697620334A}"/>
              </a:ext>
            </a:extLst>
          </p:cNvPr>
          <p:cNvSpPr/>
          <p:nvPr/>
        </p:nvSpPr>
        <p:spPr>
          <a:xfrm>
            <a:off x="6523515" y="4411719"/>
            <a:ext cx="449580" cy="426720"/>
          </a:xfrm>
          <a:prstGeom prst="ellipse">
            <a:avLst/>
          </a:prstGeom>
          <a:solidFill>
            <a:srgbClr val="B9ED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5</a:t>
            </a:r>
            <a:endParaRPr lang="zh-CN" altLang="en-US" dirty="0">
              <a:solidFill>
                <a:schemeClr val="tx1"/>
              </a:solidFill>
            </a:endParaRPr>
          </a:p>
        </p:txBody>
      </p:sp>
      <p:sp>
        <p:nvSpPr>
          <p:cNvPr id="49" name="椭圆 48">
            <a:extLst>
              <a:ext uri="{FF2B5EF4-FFF2-40B4-BE49-F238E27FC236}">
                <a16:creationId xmlns:a16="http://schemas.microsoft.com/office/drawing/2014/main" id="{BFB4AA6D-D613-704D-B16F-AF6BD66D98D3}"/>
              </a:ext>
            </a:extLst>
          </p:cNvPr>
          <p:cNvSpPr/>
          <p:nvPr/>
        </p:nvSpPr>
        <p:spPr>
          <a:xfrm>
            <a:off x="8337075" y="4415291"/>
            <a:ext cx="449580" cy="426720"/>
          </a:xfrm>
          <a:prstGeom prst="ellipse">
            <a:avLst/>
          </a:prstGeom>
          <a:solidFill>
            <a:srgbClr val="B9ED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6</a:t>
            </a:r>
            <a:endParaRPr lang="zh-CN" altLang="en-US" dirty="0">
              <a:solidFill>
                <a:schemeClr val="tx1"/>
              </a:solidFill>
            </a:endParaRPr>
          </a:p>
        </p:txBody>
      </p:sp>
      <p:cxnSp>
        <p:nvCxnSpPr>
          <p:cNvPr id="50" name="直接连接符 146">
            <a:extLst>
              <a:ext uri="{FF2B5EF4-FFF2-40B4-BE49-F238E27FC236}">
                <a16:creationId xmlns:a16="http://schemas.microsoft.com/office/drawing/2014/main" id="{AD6F6983-3760-3346-BE42-B6BB435B9D8B}"/>
              </a:ext>
            </a:extLst>
          </p:cNvPr>
          <p:cNvCxnSpPr>
            <a:cxnSpLocks/>
            <a:stCxn id="44" idx="4"/>
            <a:endCxn id="47" idx="0"/>
          </p:cNvCxnSpPr>
          <p:nvPr/>
        </p:nvCxnSpPr>
        <p:spPr>
          <a:xfrm flipH="1">
            <a:off x="7650206" y="2910103"/>
            <a:ext cx="13102" cy="793433"/>
          </a:xfrm>
          <a:prstGeom prst="line">
            <a:avLst/>
          </a:prstGeom>
          <a:ln>
            <a:solidFill>
              <a:srgbClr val="FF0000"/>
            </a:solidFill>
          </a:ln>
        </p:spPr>
        <p:style>
          <a:lnRef idx="2">
            <a:schemeClr val="accent6"/>
          </a:lnRef>
          <a:fillRef idx="0">
            <a:schemeClr val="accent6"/>
          </a:fillRef>
          <a:effectRef idx="1">
            <a:schemeClr val="accent6"/>
          </a:effectRef>
          <a:fontRef idx="minor">
            <a:schemeClr val="tx1"/>
          </a:fontRef>
        </p:style>
      </p:cxnSp>
      <p:cxnSp>
        <p:nvCxnSpPr>
          <p:cNvPr id="51" name="直接连接符 147">
            <a:extLst>
              <a:ext uri="{FF2B5EF4-FFF2-40B4-BE49-F238E27FC236}">
                <a16:creationId xmlns:a16="http://schemas.microsoft.com/office/drawing/2014/main" id="{5F197ED5-FA49-DD4E-BFD6-66DF04C5499A}"/>
              </a:ext>
            </a:extLst>
          </p:cNvPr>
          <p:cNvCxnSpPr>
            <a:cxnSpLocks/>
            <a:stCxn id="45" idx="5"/>
            <a:endCxn id="47" idx="2"/>
          </p:cNvCxnSpPr>
          <p:nvPr/>
        </p:nvCxnSpPr>
        <p:spPr>
          <a:xfrm>
            <a:off x="6907256" y="3641044"/>
            <a:ext cx="518160" cy="275852"/>
          </a:xfrm>
          <a:prstGeom prst="line">
            <a:avLst/>
          </a:prstGeom>
          <a:ln>
            <a:solidFill>
              <a:srgbClr val="FF0000"/>
            </a:solidFill>
          </a:ln>
        </p:spPr>
        <p:style>
          <a:lnRef idx="2">
            <a:schemeClr val="accent6"/>
          </a:lnRef>
          <a:fillRef idx="0">
            <a:schemeClr val="accent6"/>
          </a:fillRef>
          <a:effectRef idx="1">
            <a:schemeClr val="accent6"/>
          </a:effectRef>
          <a:fontRef idx="minor">
            <a:schemeClr val="tx1"/>
          </a:fontRef>
        </p:style>
      </p:cxnSp>
      <p:cxnSp>
        <p:nvCxnSpPr>
          <p:cNvPr id="52" name="直接连接符 150">
            <a:extLst>
              <a:ext uri="{FF2B5EF4-FFF2-40B4-BE49-F238E27FC236}">
                <a16:creationId xmlns:a16="http://schemas.microsoft.com/office/drawing/2014/main" id="{A2A6288C-3B02-914A-B282-88C3A4087E49}"/>
              </a:ext>
            </a:extLst>
          </p:cNvPr>
          <p:cNvCxnSpPr>
            <a:stCxn id="47" idx="5"/>
            <a:endCxn id="49" idx="2"/>
          </p:cNvCxnSpPr>
          <p:nvPr/>
        </p:nvCxnSpPr>
        <p:spPr>
          <a:xfrm>
            <a:off x="7809157" y="4067764"/>
            <a:ext cx="527918" cy="560887"/>
          </a:xfrm>
          <a:prstGeom prst="line">
            <a:avLst/>
          </a:prstGeom>
          <a:ln>
            <a:solidFill>
              <a:srgbClr val="FF0000"/>
            </a:solidFill>
          </a:ln>
        </p:spPr>
        <p:style>
          <a:lnRef idx="2">
            <a:schemeClr val="accent6"/>
          </a:lnRef>
          <a:fillRef idx="0">
            <a:schemeClr val="accent6"/>
          </a:fillRef>
          <a:effectRef idx="1">
            <a:schemeClr val="accent6"/>
          </a:effectRef>
          <a:fontRef idx="minor">
            <a:schemeClr val="tx1"/>
          </a:fontRef>
        </p:style>
      </p:cxnSp>
      <p:cxnSp>
        <p:nvCxnSpPr>
          <p:cNvPr id="53" name="直接连接符 152">
            <a:extLst>
              <a:ext uri="{FF2B5EF4-FFF2-40B4-BE49-F238E27FC236}">
                <a16:creationId xmlns:a16="http://schemas.microsoft.com/office/drawing/2014/main" id="{A9E4A119-245F-C24A-9A79-8D35873C1414}"/>
              </a:ext>
            </a:extLst>
          </p:cNvPr>
          <p:cNvCxnSpPr>
            <a:stCxn id="45" idx="4"/>
            <a:endCxn id="48" idx="0"/>
          </p:cNvCxnSpPr>
          <p:nvPr/>
        </p:nvCxnSpPr>
        <p:spPr>
          <a:xfrm>
            <a:off x="6748305" y="3703536"/>
            <a:ext cx="0" cy="708183"/>
          </a:xfrm>
          <a:prstGeom prst="line">
            <a:avLst/>
          </a:prstGeom>
          <a:ln>
            <a:solidFill>
              <a:srgbClr val="FF0000"/>
            </a:solidFill>
          </a:ln>
        </p:spPr>
        <p:style>
          <a:lnRef idx="2">
            <a:schemeClr val="accent6"/>
          </a:lnRef>
          <a:fillRef idx="0">
            <a:schemeClr val="accent6"/>
          </a:fillRef>
          <a:effectRef idx="1">
            <a:schemeClr val="accent6"/>
          </a:effectRef>
          <a:fontRef idx="minor">
            <a:schemeClr val="tx1"/>
          </a:fontRef>
        </p:style>
      </p:cxnSp>
      <p:cxnSp>
        <p:nvCxnSpPr>
          <p:cNvPr id="54" name="直接连接符 154">
            <a:extLst>
              <a:ext uri="{FF2B5EF4-FFF2-40B4-BE49-F238E27FC236}">
                <a16:creationId xmlns:a16="http://schemas.microsoft.com/office/drawing/2014/main" id="{CC56735E-CCCB-B449-B16D-AE49372C637D}"/>
              </a:ext>
            </a:extLst>
          </p:cNvPr>
          <p:cNvCxnSpPr>
            <a:stCxn id="46" idx="4"/>
            <a:endCxn id="49" idx="0"/>
          </p:cNvCxnSpPr>
          <p:nvPr/>
        </p:nvCxnSpPr>
        <p:spPr>
          <a:xfrm>
            <a:off x="8561865" y="3707108"/>
            <a:ext cx="0" cy="708183"/>
          </a:xfrm>
          <a:prstGeom prst="line">
            <a:avLst/>
          </a:prstGeom>
          <a:ln>
            <a:solidFill>
              <a:srgbClr val="FF0000"/>
            </a:solidFill>
          </a:ln>
        </p:spPr>
        <p:style>
          <a:lnRef idx="2">
            <a:schemeClr val="accent6"/>
          </a:lnRef>
          <a:fillRef idx="0">
            <a:schemeClr val="accent6"/>
          </a:fillRef>
          <a:effectRef idx="1">
            <a:schemeClr val="accent6"/>
          </a:effectRef>
          <a:fontRef idx="minor">
            <a:schemeClr val="tx1"/>
          </a:fontRef>
        </p:style>
      </p:cxnSp>
      <p:sp>
        <p:nvSpPr>
          <p:cNvPr id="55" name="矩形 54">
            <a:extLst>
              <a:ext uri="{FF2B5EF4-FFF2-40B4-BE49-F238E27FC236}">
                <a16:creationId xmlns:a16="http://schemas.microsoft.com/office/drawing/2014/main" id="{8D7BD9EA-68D1-A947-8435-9DD99A753AC4}"/>
              </a:ext>
            </a:extLst>
          </p:cNvPr>
          <p:cNvSpPr/>
          <p:nvPr/>
        </p:nvSpPr>
        <p:spPr>
          <a:xfrm>
            <a:off x="7653508" y="3074104"/>
            <a:ext cx="301685" cy="369332"/>
          </a:xfrm>
          <a:prstGeom prst="rect">
            <a:avLst/>
          </a:prstGeom>
        </p:spPr>
        <p:txBody>
          <a:bodyPr wrap="none">
            <a:spAutoFit/>
          </a:bodyPr>
          <a:lstStyle/>
          <a:p>
            <a:pPr algn="ctr"/>
            <a:r>
              <a:rPr lang="en-US" altLang="zh-CN" dirty="0"/>
              <a:t>1</a:t>
            </a:r>
            <a:endParaRPr lang="zh-CN" altLang="en-US" dirty="0"/>
          </a:p>
        </p:txBody>
      </p:sp>
      <p:sp>
        <p:nvSpPr>
          <p:cNvPr id="56" name="矩形 55">
            <a:extLst>
              <a:ext uri="{FF2B5EF4-FFF2-40B4-BE49-F238E27FC236}">
                <a16:creationId xmlns:a16="http://schemas.microsoft.com/office/drawing/2014/main" id="{EBA949DD-709E-724E-A93F-D486416343FD}"/>
              </a:ext>
            </a:extLst>
          </p:cNvPr>
          <p:cNvSpPr/>
          <p:nvPr/>
        </p:nvSpPr>
        <p:spPr>
          <a:xfrm>
            <a:off x="7077538" y="3407980"/>
            <a:ext cx="301685" cy="369332"/>
          </a:xfrm>
          <a:prstGeom prst="rect">
            <a:avLst/>
          </a:prstGeom>
        </p:spPr>
        <p:txBody>
          <a:bodyPr wrap="square">
            <a:spAutoFit/>
          </a:bodyPr>
          <a:lstStyle/>
          <a:p>
            <a:pPr algn="ctr"/>
            <a:r>
              <a:rPr lang="en-US" altLang="zh-CN" dirty="0"/>
              <a:t>5</a:t>
            </a:r>
            <a:endParaRPr lang="zh-CN" altLang="en-US" dirty="0"/>
          </a:p>
        </p:txBody>
      </p:sp>
      <p:sp>
        <p:nvSpPr>
          <p:cNvPr id="57" name="矩形 56">
            <a:extLst>
              <a:ext uri="{FF2B5EF4-FFF2-40B4-BE49-F238E27FC236}">
                <a16:creationId xmlns:a16="http://schemas.microsoft.com/office/drawing/2014/main" id="{423B2629-92CF-234F-ABE4-9F9316D5E863}"/>
              </a:ext>
            </a:extLst>
          </p:cNvPr>
          <p:cNvSpPr/>
          <p:nvPr/>
        </p:nvSpPr>
        <p:spPr>
          <a:xfrm>
            <a:off x="6463301" y="3883098"/>
            <a:ext cx="301685" cy="369332"/>
          </a:xfrm>
          <a:prstGeom prst="rect">
            <a:avLst/>
          </a:prstGeom>
        </p:spPr>
        <p:txBody>
          <a:bodyPr wrap="square">
            <a:spAutoFit/>
          </a:bodyPr>
          <a:lstStyle/>
          <a:p>
            <a:pPr algn="ctr"/>
            <a:r>
              <a:rPr lang="en-US" altLang="zh-CN" dirty="0"/>
              <a:t>3</a:t>
            </a:r>
            <a:endParaRPr lang="zh-CN" altLang="en-US" dirty="0"/>
          </a:p>
        </p:txBody>
      </p:sp>
      <p:sp>
        <p:nvSpPr>
          <p:cNvPr id="58" name="矩形 57">
            <a:extLst>
              <a:ext uri="{FF2B5EF4-FFF2-40B4-BE49-F238E27FC236}">
                <a16:creationId xmlns:a16="http://schemas.microsoft.com/office/drawing/2014/main" id="{4634D85F-D2C5-434E-9D38-C0687763B974}"/>
              </a:ext>
            </a:extLst>
          </p:cNvPr>
          <p:cNvSpPr/>
          <p:nvPr/>
        </p:nvSpPr>
        <p:spPr>
          <a:xfrm>
            <a:off x="8560215" y="3916896"/>
            <a:ext cx="301685" cy="369332"/>
          </a:xfrm>
          <a:prstGeom prst="rect">
            <a:avLst/>
          </a:prstGeom>
        </p:spPr>
        <p:txBody>
          <a:bodyPr wrap="square">
            <a:spAutoFit/>
          </a:bodyPr>
          <a:lstStyle/>
          <a:p>
            <a:pPr algn="ctr"/>
            <a:r>
              <a:rPr lang="en-US" altLang="zh-CN" dirty="0"/>
              <a:t>2</a:t>
            </a:r>
            <a:endParaRPr lang="zh-CN" altLang="en-US" dirty="0"/>
          </a:p>
        </p:txBody>
      </p:sp>
      <p:sp>
        <p:nvSpPr>
          <p:cNvPr id="59" name="矩形 58">
            <a:extLst>
              <a:ext uri="{FF2B5EF4-FFF2-40B4-BE49-F238E27FC236}">
                <a16:creationId xmlns:a16="http://schemas.microsoft.com/office/drawing/2014/main" id="{BC7E3919-A541-F44C-920D-6A0367983971}"/>
              </a:ext>
            </a:extLst>
          </p:cNvPr>
          <p:cNvSpPr/>
          <p:nvPr/>
        </p:nvSpPr>
        <p:spPr>
          <a:xfrm>
            <a:off x="7827281" y="4259171"/>
            <a:ext cx="301685" cy="369332"/>
          </a:xfrm>
          <a:prstGeom prst="rect">
            <a:avLst/>
          </a:prstGeom>
        </p:spPr>
        <p:txBody>
          <a:bodyPr wrap="square">
            <a:spAutoFit/>
          </a:bodyPr>
          <a:lstStyle/>
          <a:p>
            <a:pPr algn="ctr"/>
            <a:r>
              <a:rPr lang="en-US" altLang="zh-CN" dirty="0"/>
              <a:t>4</a:t>
            </a:r>
            <a:endParaRPr lang="zh-CN" altLang="en-US" dirty="0"/>
          </a:p>
        </p:txBody>
      </p:sp>
      <p:sp>
        <p:nvSpPr>
          <p:cNvPr id="60" name="箭头: 右 166">
            <a:extLst>
              <a:ext uri="{FF2B5EF4-FFF2-40B4-BE49-F238E27FC236}">
                <a16:creationId xmlns:a16="http://schemas.microsoft.com/office/drawing/2014/main" id="{F35FE59C-929F-7E43-BAF0-52792495A636}"/>
              </a:ext>
            </a:extLst>
          </p:cNvPr>
          <p:cNvSpPr/>
          <p:nvPr/>
        </p:nvSpPr>
        <p:spPr>
          <a:xfrm>
            <a:off x="5069186" y="3941128"/>
            <a:ext cx="1021430" cy="455636"/>
          </a:xfrm>
          <a:prstGeom prst="rightArrow">
            <a:avLst>
              <a:gd name="adj1" fmla="val 33276"/>
              <a:gd name="adj2" fmla="val 73413"/>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0AEB6BB8-D86E-B549-90F6-65F48590921A}"/>
              </a:ext>
            </a:extLst>
          </p:cNvPr>
          <p:cNvSpPr/>
          <p:nvPr/>
        </p:nvSpPr>
        <p:spPr>
          <a:xfrm>
            <a:off x="1839139" y="3177147"/>
            <a:ext cx="492443" cy="830997"/>
          </a:xfrm>
          <a:prstGeom prst="rect">
            <a:avLst/>
          </a:prstGeom>
        </p:spPr>
        <p:txBody>
          <a:bodyPr wrap="none">
            <a:spAutoFit/>
          </a:bodyPr>
          <a:lstStyle/>
          <a:p>
            <a:r>
              <a:rPr lang="zh-CN" altLang="en-US" sz="2400" dirty="0">
                <a:latin typeface="+mj-ea"/>
                <a:ea typeface="+mj-ea"/>
              </a:rPr>
              <a:t>原</a:t>
            </a:r>
            <a:endParaRPr lang="en-US" altLang="zh-CN" sz="2400" dirty="0">
              <a:latin typeface="+mj-ea"/>
              <a:ea typeface="+mj-ea"/>
            </a:endParaRPr>
          </a:p>
          <a:p>
            <a:r>
              <a:rPr lang="zh-CN" altLang="en-US" sz="2400" dirty="0">
                <a:latin typeface="+mj-ea"/>
                <a:ea typeface="+mj-ea"/>
              </a:rPr>
              <a:t>图</a:t>
            </a:r>
          </a:p>
        </p:txBody>
      </p:sp>
      <p:sp>
        <p:nvSpPr>
          <p:cNvPr id="62" name="矩形 61">
            <a:extLst>
              <a:ext uri="{FF2B5EF4-FFF2-40B4-BE49-F238E27FC236}">
                <a16:creationId xmlns:a16="http://schemas.microsoft.com/office/drawing/2014/main" id="{98593E14-BE1B-FD4A-BB3C-244E5EE844AA}"/>
              </a:ext>
            </a:extLst>
          </p:cNvPr>
          <p:cNvSpPr/>
          <p:nvPr/>
        </p:nvSpPr>
        <p:spPr>
          <a:xfrm>
            <a:off x="8932269" y="2732955"/>
            <a:ext cx="492443" cy="1938992"/>
          </a:xfrm>
          <a:prstGeom prst="rect">
            <a:avLst/>
          </a:prstGeom>
        </p:spPr>
        <p:txBody>
          <a:bodyPr wrap="none">
            <a:spAutoFit/>
          </a:bodyPr>
          <a:lstStyle/>
          <a:p>
            <a:r>
              <a:rPr lang="zh-CN" altLang="en-US" sz="2400" dirty="0">
                <a:latin typeface="+mj-ea"/>
                <a:ea typeface="+mj-ea"/>
              </a:rPr>
              <a:t>最</a:t>
            </a:r>
            <a:endParaRPr lang="en-US" altLang="zh-CN" sz="2400" dirty="0">
              <a:latin typeface="+mj-ea"/>
              <a:ea typeface="+mj-ea"/>
            </a:endParaRPr>
          </a:p>
          <a:p>
            <a:r>
              <a:rPr lang="zh-CN" altLang="en-US" sz="2400" dirty="0">
                <a:latin typeface="+mj-ea"/>
                <a:ea typeface="+mj-ea"/>
              </a:rPr>
              <a:t>小</a:t>
            </a:r>
            <a:endParaRPr lang="en-US" altLang="zh-CN" sz="2400" dirty="0">
              <a:latin typeface="+mj-ea"/>
              <a:ea typeface="+mj-ea"/>
            </a:endParaRPr>
          </a:p>
          <a:p>
            <a:r>
              <a:rPr lang="zh-CN" altLang="en-US" sz="2400" dirty="0">
                <a:latin typeface="+mj-ea"/>
                <a:ea typeface="+mj-ea"/>
              </a:rPr>
              <a:t>生</a:t>
            </a:r>
            <a:endParaRPr lang="en-US" altLang="zh-CN" sz="2400" dirty="0">
              <a:latin typeface="+mj-ea"/>
              <a:ea typeface="+mj-ea"/>
            </a:endParaRPr>
          </a:p>
          <a:p>
            <a:r>
              <a:rPr lang="zh-CN" altLang="en-US" sz="2400" dirty="0">
                <a:latin typeface="+mj-ea"/>
                <a:ea typeface="+mj-ea"/>
              </a:rPr>
              <a:t>成</a:t>
            </a:r>
            <a:endParaRPr lang="en-US" altLang="zh-CN" sz="2400" dirty="0">
              <a:latin typeface="+mj-ea"/>
              <a:ea typeface="+mj-ea"/>
            </a:endParaRPr>
          </a:p>
          <a:p>
            <a:r>
              <a:rPr lang="zh-CN" altLang="en-US" sz="2400" dirty="0">
                <a:latin typeface="+mj-ea"/>
                <a:ea typeface="+mj-ea"/>
              </a:rPr>
              <a:t>树</a:t>
            </a:r>
          </a:p>
        </p:txBody>
      </p:sp>
      <p:sp>
        <p:nvSpPr>
          <p:cNvPr id="63" name="矩形 62">
            <a:extLst>
              <a:ext uri="{FF2B5EF4-FFF2-40B4-BE49-F238E27FC236}">
                <a16:creationId xmlns:a16="http://schemas.microsoft.com/office/drawing/2014/main" id="{F12FAA9B-604D-6F49-A106-B3562BEDAFDC}"/>
              </a:ext>
            </a:extLst>
          </p:cNvPr>
          <p:cNvSpPr/>
          <p:nvPr/>
        </p:nvSpPr>
        <p:spPr>
          <a:xfrm>
            <a:off x="1119046" y="5207344"/>
            <a:ext cx="10421618" cy="461665"/>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实际问题</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a:latin typeface="微软雅黑" panose="020B0503020204020204" pitchFamily="34" charset="-122"/>
                <a:ea typeface="微软雅黑" panose="020B0503020204020204" pitchFamily="34" charset="-122"/>
              </a:rPr>
              <a:t>如何用</a:t>
            </a:r>
            <a:r>
              <a:rPr lang="zh-CN" altLang="en-US" sz="2400" dirty="0">
                <a:solidFill>
                  <a:srgbClr val="FF0000"/>
                </a:solidFill>
                <a:latin typeface="微软雅黑" panose="020B0503020204020204" pitchFamily="34" charset="-122"/>
                <a:ea typeface="微软雅黑" panose="020B0503020204020204" pitchFamily="34" charset="-122"/>
              </a:rPr>
              <a:t>最小的</a:t>
            </a:r>
            <a:r>
              <a:rPr lang="en-US" altLang="zh-CN" sz="2400" dirty="0">
                <a:solidFill>
                  <a:srgbClr val="FF0000"/>
                </a:solidFill>
                <a:latin typeface="微软雅黑" panose="020B0503020204020204" pitchFamily="34" charset="-122"/>
                <a:ea typeface="微软雅黑" panose="020B0503020204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rPr>
              <a:t>代价</a:t>
            </a:r>
            <a:r>
              <a:rPr lang="en-US" altLang="zh-CN" sz="2400" dirty="0">
                <a:solidFill>
                  <a:srgbClr val="FF000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用</a:t>
            </a:r>
            <a:r>
              <a:rPr lang="en-US" altLang="zh-CN" sz="2400" dirty="0">
                <a:latin typeface="微软雅黑" panose="020B0503020204020204" pitchFamily="34" charset="-122"/>
                <a:ea typeface="微软雅黑" panose="020B0503020204020204" pitchFamily="34" charset="-122"/>
              </a:rPr>
              <a:t>N-1</a:t>
            </a:r>
            <a:r>
              <a:rPr lang="zh-CN" altLang="en-US" sz="2400" dirty="0">
                <a:latin typeface="微软雅黑" panose="020B0503020204020204" pitchFamily="34" charset="-122"/>
                <a:ea typeface="微软雅黑" panose="020B0503020204020204" pitchFamily="34" charset="-122"/>
              </a:rPr>
              <a:t>条边连接</a:t>
            </a:r>
            <a:r>
              <a:rPr lang="en-US" altLang="zh-CN" sz="2400"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个点的问题</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4" name="矩形 63">
            <a:extLst>
              <a:ext uri="{FF2B5EF4-FFF2-40B4-BE49-F238E27FC236}">
                <a16:creationId xmlns:a16="http://schemas.microsoft.com/office/drawing/2014/main" id="{CE3DD559-4B39-E449-BA68-37E2DB9C15C5}"/>
              </a:ext>
            </a:extLst>
          </p:cNvPr>
          <p:cNvSpPr/>
          <p:nvPr/>
        </p:nvSpPr>
        <p:spPr>
          <a:xfrm>
            <a:off x="1119046" y="5721418"/>
            <a:ext cx="9552558" cy="830997"/>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应用场景：</a:t>
            </a:r>
            <a:r>
              <a:rPr lang="en-US" altLang="zh-CN" sz="2400"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个城市需要建立</a:t>
            </a:r>
            <a:r>
              <a:rPr lang="zh-CN" altLang="en-US" sz="2400" dirty="0">
                <a:solidFill>
                  <a:srgbClr val="FF0000"/>
                </a:solidFill>
                <a:latin typeface="微软雅黑" panose="020B0503020204020204" pitchFamily="34" charset="-122"/>
                <a:ea typeface="微软雅黑" panose="020B0503020204020204" pitchFamily="34" charset="-122"/>
              </a:rPr>
              <a:t>互联的通信网路</a:t>
            </a:r>
            <a:r>
              <a:rPr lang="zh-CN" altLang="en-US" sz="2400" dirty="0">
                <a:latin typeface="微软雅黑" panose="020B0503020204020204" pitchFamily="34" charset="-122"/>
                <a:ea typeface="微软雅黑" panose="020B0503020204020204" pitchFamily="34" charset="-122"/>
              </a:rPr>
              <a:t>，需要铺设</a:t>
            </a:r>
            <a:r>
              <a:rPr lang="zh-CN" altLang="en-US" sz="2400" dirty="0">
                <a:solidFill>
                  <a:srgbClr val="FF0000"/>
                </a:solidFill>
                <a:latin typeface="微软雅黑" panose="020B0503020204020204" pitchFamily="34" charset="-122"/>
                <a:ea typeface="微软雅黑" panose="020B0503020204020204" pitchFamily="34" charset="-122"/>
              </a:rPr>
              <a:t>总长度最小</a:t>
            </a:r>
            <a:r>
              <a:rPr lang="zh-CN" altLang="en-US" sz="2400" dirty="0">
                <a:latin typeface="微软雅黑" panose="020B0503020204020204" pitchFamily="34" charset="-122"/>
                <a:ea typeface="微软雅黑" panose="020B0503020204020204" pitchFamily="34" charset="-122"/>
              </a:rPr>
              <a:t>的通信电缆</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233189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a:t>案例（五）：最小生成树</a:t>
            </a:r>
            <a:endParaRPr lang="en-US" dirty="0"/>
          </a:p>
        </p:txBody>
      </p:sp>
      <p:sp>
        <p:nvSpPr>
          <p:cNvPr id="65" name="矩形 64">
            <a:extLst>
              <a:ext uri="{FF2B5EF4-FFF2-40B4-BE49-F238E27FC236}">
                <a16:creationId xmlns:a16="http://schemas.microsoft.com/office/drawing/2014/main" id="{074ACD3C-3CD2-1C4B-B183-43B459781E6B}"/>
              </a:ext>
            </a:extLst>
          </p:cNvPr>
          <p:cNvSpPr/>
          <p:nvPr/>
        </p:nvSpPr>
        <p:spPr>
          <a:xfrm>
            <a:off x="680483" y="1036637"/>
            <a:ext cx="8132064" cy="461665"/>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基本思想</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从已知扩散寻找最小</a:t>
            </a:r>
            <a:endParaRPr lang="zh-CN" altLang="en-US"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6" name="矩形 65">
            <a:extLst>
              <a:ext uri="{FF2B5EF4-FFF2-40B4-BE49-F238E27FC236}">
                <a16:creationId xmlns:a16="http://schemas.microsoft.com/office/drawing/2014/main" id="{7C689C80-0C84-4A4D-965F-972047F38C85}"/>
              </a:ext>
            </a:extLst>
          </p:cNvPr>
          <p:cNvSpPr/>
          <p:nvPr/>
        </p:nvSpPr>
        <p:spPr>
          <a:xfrm>
            <a:off x="702975" y="1441361"/>
            <a:ext cx="7581366" cy="1477328"/>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从连通网络</a:t>
            </a:r>
            <a:r>
              <a:rPr lang="en-US" altLang="zh-CN" i="1" dirty="0">
                <a:latin typeface="微软雅黑" panose="020B0503020204020204" pitchFamily="34" charset="-122"/>
                <a:ea typeface="微软雅黑" panose="020B0503020204020204" pitchFamily="34" charset="-122"/>
              </a:rPr>
              <a:t>G</a:t>
            </a:r>
            <a:r>
              <a:rPr lang="zh-CN" altLang="en-US" i="1" dirty="0">
                <a:latin typeface="微软雅黑" panose="020B0503020204020204" pitchFamily="34" charset="-122"/>
                <a:ea typeface="微软雅黑" panose="020B0503020204020204" pitchFamily="34" charset="-122"/>
              </a:rPr>
              <a:t>={V,E}</a:t>
            </a:r>
            <a:r>
              <a:rPr lang="zh-CN" altLang="en-US" dirty="0">
                <a:latin typeface="微软雅黑" panose="020B0503020204020204" pitchFamily="34" charset="-122"/>
                <a:ea typeface="微软雅黑" panose="020B0503020204020204" pitchFamily="34" charset="-122"/>
              </a:rPr>
              <a:t>中的某一顶点</a:t>
            </a:r>
            <a:r>
              <a:rPr lang="zh-CN" altLang="en-US" i="1" dirty="0">
                <a:latin typeface="微软雅黑" panose="020B0503020204020204" pitchFamily="34" charset="-122"/>
                <a:ea typeface="微软雅黑" panose="020B0503020204020204" pitchFamily="34" charset="-122"/>
              </a:rPr>
              <a:t>u</a:t>
            </a:r>
            <a:r>
              <a:rPr lang="zh-CN" altLang="en-US" dirty="0">
                <a:latin typeface="微软雅黑" panose="020B0503020204020204" pitchFamily="34" charset="-122"/>
                <a:ea typeface="微软雅黑" panose="020B0503020204020204" pitchFamily="34" charset="-122"/>
              </a:rPr>
              <a:t>出发，选择与它关联的具有最小权值的边(u,</a:t>
            </a:r>
            <a:r>
              <a:rPr lang="en-US" altLang="zh-CN" dirty="0">
                <a:latin typeface="微软雅黑" panose="020B0503020204020204" pitchFamily="34" charset="-122"/>
                <a:ea typeface="微软雅黑" panose="020B0503020204020204" pitchFamily="34" charset="-122"/>
              </a:rPr>
              <a:t>v</a:t>
            </a:r>
            <a:r>
              <a:rPr lang="zh-CN" altLang="en-US" dirty="0">
                <a:latin typeface="微软雅黑" panose="020B0503020204020204" pitchFamily="34" charset="-122"/>
                <a:ea typeface="微软雅黑" panose="020B0503020204020204" pitchFamily="34" charset="-122"/>
              </a:rPr>
              <a:t>)，将其顶点加入到</a:t>
            </a:r>
            <a:r>
              <a:rPr lang="zh-CN" altLang="en-US" dirty="0">
                <a:solidFill>
                  <a:srgbClr val="FF0000"/>
                </a:solidFill>
                <a:latin typeface="微软雅黑" panose="020B0503020204020204" pitchFamily="34" charset="-122"/>
                <a:ea typeface="微软雅黑" panose="020B0503020204020204" pitchFamily="34" charset="-122"/>
              </a:rPr>
              <a:t>生成树的顶点集合</a:t>
            </a:r>
            <a:r>
              <a:rPr lang="zh-CN" altLang="en-US" i="1" dirty="0">
                <a:solidFill>
                  <a:srgbClr val="FF0000"/>
                </a:solidFill>
                <a:latin typeface="微软雅黑" panose="020B0503020204020204" pitchFamily="34" charset="-122"/>
                <a:ea typeface="微软雅黑" panose="020B0503020204020204" pitchFamily="34" charset="-122"/>
              </a:rPr>
              <a:t>U</a:t>
            </a:r>
            <a:r>
              <a:rPr lang="zh-CN" altLang="en-US" dirty="0">
                <a:latin typeface="微软雅黑" panose="020B0503020204020204" pitchFamily="34" charset="-122"/>
                <a:ea typeface="微软雅黑" panose="020B0503020204020204" pitchFamily="34" charset="-122"/>
              </a:rPr>
              <a:t>中。以后每一步从</a:t>
            </a:r>
            <a:r>
              <a:rPr lang="zh-CN" altLang="en-US" dirty="0">
                <a:solidFill>
                  <a:srgbClr val="FF0000"/>
                </a:solidFill>
                <a:latin typeface="微软雅黑" panose="020B0503020204020204" pitchFamily="34" charset="-122"/>
                <a:ea typeface="微软雅黑" panose="020B0503020204020204" pitchFamily="34" charset="-122"/>
              </a:rPr>
              <a:t>一个顶点在</a:t>
            </a:r>
            <a:r>
              <a:rPr lang="zh-CN" altLang="en-US" i="1" dirty="0">
                <a:solidFill>
                  <a:srgbClr val="FF0000"/>
                </a:solidFill>
                <a:latin typeface="微软雅黑" panose="020B0503020204020204" pitchFamily="34" charset="-122"/>
                <a:ea typeface="微软雅黑" panose="020B0503020204020204" pitchFamily="34" charset="-122"/>
              </a:rPr>
              <a:t>U</a:t>
            </a:r>
            <a:r>
              <a:rPr lang="zh-CN" altLang="en-US" dirty="0">
                <a:solidFill>
                  <a:srgbClr val="FF0000"/>
                </a:solidFill>
                <a:latin typeface="微软雅黑" panose="020B0503020204020204" pitchFamily="34" charset="-122"/>
                <a:ea typeface="微软雅黑" panose="020B0503020204020204" pitchFamily="34" charset="-122"/>
              </a:rPr>
              <a:t>中</a:t>
            </a:r>
            <a:r>
              <a:rPr lang="zh-CN" altLang="en-US" dirty="0">
                <a:latin typeface="微软雅黑" panose="020B0503020204020204" pitchFamily="34" charset="-122"/>
                <a:ea typeface="微软雅黑" panose="020B0503020204020204" pitchFamily="34" charset="-122"/>
              </a:rPr>
              <a:t>，而</a:t>
            </a:r>
            <a:r>
              <a:rPr lang="zh-CN" altLang="en-US" dirty="0">
                <a:solidFill>
                  <a:srgbClr val="FF0000"/>
                </a:solidFill>
                <a:latin typeface="微软雅黑" panose="020B0503020204020204" pitchFamily="34" charset="-122"/>
                <a:ea typeface="微软雅黑" panose="020B0503020204020204" pitchFamily="34" charset="-122"/>
              </a:rPr>
              <a:t>另一个顶点不在</a:t>
            </a:r>
            <a:r>
              <a:rPr lang="zh-CN" altLang="en-US" i="1" dirty="0">
                <a:solidFill>
                  <a:srgbClr val="FF0000"/>
                </a:solidFill>
                <a:latin typeface="微软雅黑" panose="020B0503020204020204" pitchFamily="34" charset="-122"/>
                <a:ea typeface="微软雅黑" panose="020B0503020204020204" pitchFamily="34" charset="-122"/>
              </a:rPr>
              <a:t>U</a:t>
            </a:r>
            <a:r>
              <a:rPr lang="zh-CN" altLang="en-US" dirty="0">
                <a:solidFill>
                  <a:srgbClr val="FF0000"/>
                </a:solidFill>
                <a:latin typeface="微软雅黑" panose="020B0503020204020204" pitchFamily="34" charset="-122"/>
                <a:ea typeface="微软雅黑" panose="020B0503020204020204" pitchFamily="34" charset="-122"/>
              </a:rPr>
              <a:t>中</a:t>
            </a:r>
            <a:r>
              <a:rPr lang="zh-CN" altLang="en-US" dirty="0">
                <a:latin typeface="微软雅黑" panose="020B0503020204020204" pitchFamily="34" charset="-122"/>
                <a:ea typeface="微软雅黑" panose="020B0503020204020204" pitchFamily="34" charset="-122"/>
              </a:rPr>
              <a:t>的各条边中</a:t>
            </a:r>
            <a:r>
              <a:rPr lang="zh-CN" altLang="en-US" dirty="0">
                <a:solidFill>
                  <a:srgbClr val="FF0000"/>
                </a:solidFill>
                <a:latin typeface="微软雅黑" panose="020B0503020204020204" pitchFamily="34" charset="-122"/>
                <a:ea typeface="微软雅黑" panose="020B0503020204020204" pitchFamily="34" charset="-122"/>
              </a:rPr>
              <a:t>选择权值最小的边</a:t>
            </a:r>
            <a:r>
              <a:rPr lang="zh-CN" altLang="en-US" i="1" dirty="0">
                <a:solidFill>
                  <a:srgbClr val="FF0000"/>
                </a:solidFill>
                <a:latin typeface="微软雅黑" panose="020B0503020204020204" pitchFamily="34" charset="-122"/>
                <a:ea typeface="微软雅黑" panose="020B0503020204020204" pitchFamily="34" charset="-122"/>
              </a:rPr>
              <a:t>(u,v)</a:t>
            </a:r>
            <a:r>
              <a:rPr lang="zh-CN" altLang="en-US" dirty="0">
                <a:solidFill>
                  <a:srgbClr val="FF0000"/>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把它的顶点加入到</a:t>
            </a:r>
            <a:r>
              <a:rPr lang="zh-CN" altLang="en-US" dirty="0">
                <a:solidFill>
                  <a:srgbClr val="FF0000"/>
                </a:solidFill>
                <a:latin typeface="微软雅黑" panose="020B0503020204020204" pitchFamily="34" charset="-122"/>
                <a:ea typeface="微软雅黑" panose="020B0503020204020204" pitchFamily="34" charset="-122"/>
              </a:rPr>
              <a:t>集合</a:t>
            </a:r>
            <a:r>
              <a:rPr lang="zh-CN" altLang="en-US" i="1" dirty="0">
                <a:solidFill>
                  <a:srgbClr val="FF0000"/>
                </a:solidFill>
                <a:latin typeface="微软雅黑" panose="020B0503020204020204" pitchFamily="34" charset="-122"/>
                <a:ea typeface="微软雅黑" panose="020B0503020204020204" pitchFamily="34" charset="-122"/>
              </a:rPr>
              <a:t>U</a:t>
            </a:r>
            <a:r>
              <a:rPr lang="zh-CN" altLang="en-US" dirty="0">
                <a:latin typeface="微软雅黑" panose="020B0503020204020204" pitchFamily="34" charset="-122"/>
                <a:ea typeface="微软雅黑" panose="020B0503020204020204" pitchFamily="34" charset="-122"/>
              </a:rPr>
              <a:t>中。如此继续下去，直到网络中的所有顶点都加入到生成树顶点集合</a:t>
            </a:r>
            <a:r>
              <a:rPr lang="zh-CN" altLang="en-US" i="1" dirty="0">
                <a:latin typeface="微软雅黑" panose="020B0503020204020204" pitchFamily="34" charset="-122"/>
                <a:ea typeface="微软雅黑" panose="020B0503020204020204" pitchFamily="34" charset="-122"/>
              </a:rPr>
              <a:t>U</a:t>
            </a:r>
            <a:r>
              <a:rPr lang="zh-CN" altLang="en-US" dirty="0">
                <a:latin typeface="微软雅黑" panose="020B0503020204020204" pitchFamily="34" charset="-122"/>
                <a:ea typeface="微软雅黑" panose="020B0503020204020204" pitchFamily="34" charset="-122"/>
              </a:rPr>
              <a:t>中为止</a:t>
            </a:r>
          </a:p>
        </p:txBody>
      </p:sp>
      <p:sp>
        <p:nvSpPr>
          <p:cNvPr id="67" name="椭圆 66">
            <a:extLst>
              <a:ext uri="{FF2B5EF4-FFF2-40B4-BE49-F238E27FC236}">
                <a16:creationId xmlns:a16="http://schemas.microsoft.com/office/drawing/2014/main" id="{625700BE-2B74-3A4E-BAA0-140446537A82}"/>
              </a:ext>
            </a:extLst>
          </p:cNvPr>
          <p:cNvSpPr/>
          <p:nvPr/>
        </p:nvSpPr>
        <p:spPr>
          <a:xfrm>
            <a:off x="9891953" y="1164085"/>
            <a:ext cx="449580" cy="426720"/>
          </a:xfrm>
          <a:prstGeom prst="ellipse">
            <a:avLst/>
          </a:prstGeom>
          <a:solidFill>
            <a:srgbClr val="B9ED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68" name="椭圆 67">
            <a:extLst>
              <a:ext uri="{FF2B5EF4-FFF2-40B4-BE49-F238E27FC236}">
                <a16:creationId xmlns:a16="http://schemas.microsoft.com/office/drawing/2014/main" id="{FFA7F8AA-5E1B-C347-BF3C-11E7DE8EEF4F}"/>
              </a:ext>
            </a:extLst>
          </p:cNvPr>
          <p:cNvSpPr/>
          <p:nvPr/>
        </p:nvSpPr>
        <p:spPr>
          <a:xfrm>
            <a:off x="8976950" y="1957518"/>
            <a:ext cx="449580" cy="426720"/>
          </a:xfrm>
          <a:prstGeom prst="ellipse">
            <a:avLst/>
          </a:prstGeom>
          <a:solidFill>
            <a:srgbClr val="B9ED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a:t>
            </a:r>
            <a:endParaRPr lang="zh-CN" altLang="en-US" dirty="0">
              <a:solidFill>
                <a:schemeClr val="tx1"/>
              </a:solidFill>
            </a:endParaRPr>
          </a:p>
        </p:txBody>
      </p:sp>
      <p:sp>
        <p:nvSpPr>
          <p:cNvPr id="69" name="椭圆 68">
            <a:extLst>
              <a:ext uri="{FF2B5EF4-FFF2-40B4-BE49-F238E27FC236}">
                <a16:creationId xmlns:a16="http://schemas.microsoft.com/office/drawing/2014/main" id="{2D8A8184-1955-B946-85C3-2B5F65120CB4}"/>
              </a:ext>
            </a:extLst>
          </p:cNvPr>
          <p:cNvSpPr/>
          <p:nvPr/>
        </p:nvSpPr>
        <p:spPr>
          <a:xfrm>
            <a:off x="10790510" y="1961090"/>
            <a:ext cx="449580" cy="426720"/>
          </a:xfrm>
          <a:prstGeom prst="ellipse">
            <a:avLst/>
          </a:prstGeom>
          <a:solidFill>
            <a:srgbClr val="B9ED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4</a:t>
            </a:r>
            <a:endParaRPr lang="zh-CN" altLang="en-US" dirty="0">
              <a:solidFill>
                <a:schemeClr val="tx1"/>
              </a:solidFill>
            </a:endParaRPr>
          </a:p>
        </p:txBody>
      </p:sp>
      <p:sp>
        <p:nvSpPr>
          <p:cNvPr id="70" name="椭圆 69">
            <a:extLst>
              <a:ext uri="{FF2B5EF4-FFF2-40B4-BE49-F238E27FC236}">
                <a16:creationId xmlns:a16="http://schemas.microsoft.com/office/drawing/2014/main" id="{000FB187-7854-E449-8EE4-3237EEEA4A81}"/>
              </a:ext>
            </a:extLst>
          </p:cNvPr>
          <p:cNvSpPr/>
          <p:nvPr/>
        </p:nvSpPr>
        <p:spPr>
          <a:xfrm>
            <a:off x="9878851" y="2384238"/>
            <a:ext cx="449580" cy="426720"/>
          </a:xfrm>
          <a:prstGeom prst="ellipse">
            <a:avLst/>
          </a:prstGeom>
          <a:solidFill>
            <a:srgbClr val="B9ED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3</a:t>
            </a:r>
            <a:endParaRPr lang="zh-CN" altLang="en-US" dirty="0">
              <a:solidFill>
                <a:schemeClr val="tx1"/>
              </a:solidFill>
            </a:endParaRPr>
          </a:p>
        </p:txBody>
      </p:sp>
      <p:sp>
        <p:nvSpPr>
          <p:cNvPr id="71" name="椭圆 70">
            <a:extLst>
              <a:ext uri="{FF2B5EF4-FFF2-40B4-BE49-F238E27FC236}">
                <a16:creationId xmlns:a16="http://schemas.microsoft.com/office/drawing/2014/main" id="{68FF6D5E-2A69-4440-BDAE-3633C7FFBBBF}"/>
              </a:ext>
            </a:extLst>
          </p:cNvPr>
          <p:cNvSpPr/>
          <p:nvPr/>
        </p:nvSpPr>
        <p:spPr>
          <a:xfrm>
            <a:off x="8976950" y="3092421"/>
            <a:ext cx="449580" cy="426720"/>
          </a:xfrm>
          <a:prstGeom prst="ellipse">
            <a:avLst/>
          </a:prstGeom>
          <a:solidFill>
            <a:srgbClr val="B9ED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5</a:t>
            </a:r>
            <a:endParaRPr lang="zh-CN" altLang="en-US" dirty="0">
              <a:solidFill>
                <a:schemeClr val="tx1"/>
              </a:solidFill>
            </a:endParaRPr>
          </a:p>
        </p:txBody>
      </p:sp>
      <p:sp>
        <p:nvSpPr>
          <p:cNvPr id="72" name="椭圆 71">
            <a:extLst>
              <a:ext uri="{FF2B5EF4-FFF2-40B4-BE49-F238E27FC236}">
                <a16:creationId xmlns:a16="http://schemas.microsoft.com/office/drawing/2014/main" id="{D42782CC-8D90-BE4F-8F5B-5EEA9D72FE11}"/>
              </a:ext>
            </a:extLst>
          </p:cNvPr>
          <p:cNvSpPr/>
          <p:nvPr/>
        </p:nvSpPr>
        <p:spPr>
          <a:xfrm>
            <a:off x="10790510" y="3095993"/>
            <a:ext cx="449580" cy="426720"/>
          </a:xfrm>
          <a:prstGeom prst="ellipse">
            <a:avLst/>
          </a:prstGeom>
          <a:solidFill>
            <a:srgbClr val="B9ED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6</a:t>
            </a:r>
            <a:endParaRPr lang="zh-CN" altLang="en-US" dirty="0">
              <a:solidFill>
                <a:schemeClr val="tx1"/>
              </a:solidFill>
            </a:endParaRPr>
          </a:p>
        </p:txBody>
      </p:sp>
      <p:cxnSp>
        <p:nvCxnSpPr>
          <p:cNvPr id="73" name="直接连接符 58">
            <a:extLst>
              <a:ext uri="{FF2B5EF4-FFF2-40B4-BE49-F238E27FC236}">
                <a16:creationId xmlns:a16="http://schemas.microsoft.com/office/drawing/2014/main" id="{2B26AFE8-B330-B14C-A487-C9BF9A5A8DDC}"/>
              </a:ext>
            </a:extLst>
          </p:cNvPr>
          <p:cNvCxnSpPr>
            <a:cxnSpLocks/>
            <a:stCxn id="67" idx="4"/>
            <a:endCxn id="70" idx="0"/>
          </p:cNvCxnSpPr>
          <p:nvPr/>
        </p:nvCxnSpPr>
        <p:spPr>
          <a:xfrm flipH="1">
            <a:off x="10103641" y="1590805"/>
            <a:ext cx="13102" cy="793433"/>
          </a:xfrm>
          <a:prstGeom prst="line">
            <a:avLst/>
          </a:prstGeom>
        </p:spPr>
        <p:style>
          <a:lnRef idx="2">
            <a:schemeClr val="dk1"/>
          </a:lnRef>
          <a:fillRef idx="0">
            <a:schemeClr val="dk1"/>
          </a:fillRef>
          <a:effectRef idx="1">
            <a:schemeClr val="dk1"/>
          </a:effectRef>
          <a:fontRef idx="minor">
            <a:schemeClr val="tx1"/>
          </a:fontRef>
        </p:style>
      </p:cxnSp>
      <p:cxnSp>
        <p:nvCxnSpPr>
          <p:cNvPr id="74" name="直接连接符 59">
            <a:extLst>
              <a:ext uri="{FF2B5EF4-FFF2-40B4-BE49-F238E27FC236}">
                <a16:creationId xmlns:a16="http://schemas.microsoft.com/office/drawing/2014/main" id="{8BFC1EDC-9A28-5D44-AEC3-ACB0502CE226}"/>
              </a:ext>
            </a:extLst>
          </p:cNvPr>
          <p:cNvCxnSpPr>
            <a:cxnSpLocks/>
            <a:stCxn id="68" idx="5"/>
            <a:endCxn id="70" idx="2"/>
          </p:cNvCxnSpPr>
          <p:nvPr/>
        </p:nvCxnSpPr>
        <p:spPr>
          <a:xfrm>
            <a:off x="9360691" y="2321746"/>
            <a:ext cx="518160" cy="275852"/>
          </a:xfrm>
          <a:prstGeom prst="line">
            <a:avLst/>
          </a:prstGeom>
        </p:spPr>
        <p:style>
          <a:lnRef idx="2">
            <a:schemeClr val="dk1"/>
          </a:lnRef>
          <a:fillRef idx="0">
            <a:schemeClr val="dk1"/>
          </a:fillRef>
          <a:effectRef idx="1">
            <a:schemeClr val="dk1"/>
          </a:effectRef>
          <a:fontRef idx="minor">
            <a:schemeClr val="tx1"/>
          </a:fontRef>
        </p:style>
      </p:cxnSp>
      <p:cxnSp>
        <p:nvCxnSpPr>
          <p:cNvPr id="75" name="直接连接符 60">
            <a:extLst>
              <a:ext uri="{FF2B5EF4-FFF2-40B4-BE49-F238E27FC236}">
                <a16:creationId xmlns:a16="http://schemas.microsoft.com/office/drawing/2014/main" id="{48009F68-AC57-054E-928C-4A70C20EA71E}"/>
              </a:ext>
            </a:extLst>
          </p:cNvPr>
          <p:cNvCxnSpPr>
            <a:stCxn id="71" idx="6"/>
            <a:endCxn id="70" idx="3"/>
          </p:cNvCxnSpPr>
          <p:nvPr/>
        </p:nvCxnSpPr>
        <p:spPr>
          <a:xfrm flipV="1">
            <a:off x="9426530" y="2748466"/>
            <a:ext cx="518160" cy="557315"/>
          </a:xfrm>
          <a:prstGeom prst="line">
            <a:avLst/>
          </a:prstGeom>
        </p:spPr>
        <p:style>
          <a:lnRef idx="2">
            <a:schemeClr val="dk1"/>
          </a:lnRef>
          <a:fillRef idx="0">
            <a:schemeClr val="dk1"/>
          </a:fillRef>
          <a:effectRef idx="1">
            <a:schemeClr val="dk1"/>
          </a:effectRef>
          <a:fontRef idx="minor">
            <a:schemeClr val="tx1"/>
          </a:fontRef>
        </p:style>
      </p:cxnSp>
      <p:cxnSp>
        <p:nvCxnSpPr>
          <p:cNvPr id="76" name="直接连接符 62">
            <a:extLst>
              <a:ext uri="{FF2B5EF4-FFF2-40B4-BE49-F238E27FC236}">
                <a16:creationId xmlns:a16="http://schemas.microsoft.com/office/drawing/2014/main" id="{A9766B39-83AF-CA4D-A12B-7CA132DF0175}"/>
              </a:ext>
            </a:extLst>
          </p:cNvPr>
          <p:cNvCxnSpPr>
            <a:cxnSpLocks/>
            <a:stCxn id="70" idx="6"/>
            <a:endCxn id="69" idx="2"/>
          </p:cNvCxnSpPr>
          <p:nvPr/>
        </p:nvCxnSpPr>
        <p:spPr>
          <a:xfrm flipV="1">
            <a:off x="10328431" y="2174450"/>
            <a:ext cx="462079" cy="423148"/>
          </a:xfrm>
          <a:prstGeom prst="line">
            <a:avLst/>
          </a:prstGeom>
        </p:spPr>
        <p:style>
          <a:lnRef idx="2">
            <a:schemeClr val="dk1"/>
          </a:lnRef>
          <a:fillRef idx="0">
            <a:schemeClr val="dk1"/>
          </a:fillRef>
          <a:effectRef idx="1">
            <a:schemeClr val="dk1"/>
          </a:effectRef>
          <a:fontRef idx="minor">
            <a:schemeClr val="tx1"/>
          </a:fontRef>
        </p:style>
      </p:cxnSp>
      <p:cxnSp>
        <p:nvCxnSpPr>
          <p:cNvPr id="77" name="直接连接符 63">
            <a:extLst>
              <a:ext uri="{FF2B5EF4-FFF2-40B4-BE49-F238E27FC236}">
                <a16:creationId xmlns:a16="http://schemas.microsoft.com/office/drawing/2014/main" id="{15492700-4FE7-9541-81D0-E83B7AB4BB2D}"/>
              </a:ext>
            </a:extLst>
          </p:cNvPr>
          <p:cNvCxnSpPr>
            <a:stCxn id="70" idx="5"/>
            <a:endCxn id="72" idx="2"/>
          </p:cNvCxnSpPr>
          <p:nvPr/>
        </p:nvCxnSpPr>
        <p:spPr>
          <a:xfrm>
            <a:off x="10262592" y="2748466"/>
            <a:ext cx="527918" cy="560887"/>
          </a:xfrm>
          <a:prstGeom prst="line">
            <a:avLst/>
          </a:prstGeom>
        </p:spPr>
        <p:style>
          <a:lnRef idx="2">
            <a:schemeClr val="dk1"/>
          </a:lnRef>
          <a:fillRef idx="0">
            <a:schemeClr val="dk1"/>
          </a:fillRef>
          <a:effectRef idx="1">
            <a:schemeClr val="dk1"/>
          </a:effectRef>
          <a:fontRef idx="minor">
            <a:schemeClr val="tx1"/>
          </a:fontRef>
        </p:style>
      </p:cxnSp>
      <p:cxnSp>
        <p:nvCxnSpPr>
          <p:cNvPr id="78" name="直接连接符 64">
            <a:extLst>
              <a:ext uri="{FF2B5EF4-FFF2-40B4-BE49-F238E27FC236}">
                <a16:creationId xmlns:a16="http://schemas.microsoft.com/office/drawing/2014/main" id="{43AD3518-ED85-EE46-B4CA-32101A41C2F4}"/>
              </a:ext>
            </a:extLst>
          </p:cNvPr>
          <p:cNvCxnSpPr>
            <a:cxnSpLocks/>
            <a:stCxn id="67" idx="2"/>
            <a:endCxn id="68" idx="0"/>
          </p:cNvCxnSpPr>
          <p:nvPr/>
        </p:nvCxnSpPr>
        <p:spPr>
          <a:xfrm flipH="1">
            <a:off x="9201740" y="1377445"/>
            <a:ext cx="690213" cy="580073"/>
          </a:xfrm>
          <a:prstGeom prst="line">
            <a:avLst/>
          </a:prstGeom>
        </p:spPr>
        <p:style>
          <a:lnRef idx="2">
            <a:schemeClr val="dk1"/>
          </a:lnRef>
          <a:fillRef idx="0">
            <a:schemeClr val="dk1"/>
          </a:fillRef>
          <a:effectRef idx="1">
            <a:schemeClr val="dk1"/>
          </a:effectRef>
          <a:fontRef idx="minor">
            <a:schemeClr val="tx1"/>
          </a:fontRef>
        </p:style>
      </p:cxnSp>
      <p:cxnSp>
        <p:nvCxnSpPr>
          <p:cNvPr id="79" name="直接连接符 65">
            <a:extLst>
              <a:ext uri="{FF2B5EF4-FFF2-40B4-BE49-F238E27FC236}">
                <a16:creationId xmlns:a16="http://schemas.microsoft.com/office/drawing/2014/main" id="{8B62E063-55E4-484C-AFAC-CA9122D7E8AF}"/>
              </a:ext>
            </a:extLst>
          </p:cNvPr>
          <p:cNvCxnSpPr>
            <a:stCxn id="68" idx="4"/>
            <a:endCxn id="71" idx="0"/>
          </p:cNvCxnSpPr>
          <p:nvPr/>
        </p:nvCxnSpPr>
        <p:spPr>
          <a:xfrm>
            <a:off x="9201740" y="2384238"/>
            <a:ext cx="0" cy="708183"/>
          </a:xfrm>
          <a:prstGeom prst="line">
            <a:avLst/>
          </a:prstGeom>
        </p:spPr>
        <p:style>
          <a:lnRef idx="2">
            <a:schemeClr val="dk1"/>
          </a:lnRef>
          <a:fillRef idx="0">
            <a:schemeClr val="dk1"/>
          </a:fillRef>
          <a:effectRef idx="1">
            <a:schemeClr val="dk1"/>
          </a:effectRef>
          <a:fontRef idx="minor">
            <a:schemeClr val="tx1"/>
          </a:fontRef>
        </p:style>
      </p:cxnSp>
      <p:cxnSp>
        <p:nvCxnSpPr>
          <p:cNvPr id="80" name="直接连接符 69">
            <a:extLst>
              <a:ext uri="{FF2B5EF4-FFF2-40B4-BE49-F238E27FC236}">
                <a16:creationId xmlns:a16="http://schemas.microsoft.com/office/drawing/2014/main" id="{4DA28D64-3EB3-B946-8EA1-A0985727E7BE}"/>
              </a:ext>
            </a:extLst>
          </p:cNvPr>
          <p:cNvCxnSpPr>
            <a:stCxn id="71" idx="6"/>
            <a:endCxn id="72" idx="2"/>
          </p:cNvCxnSpPr>
          <p:nvPr/>
        </p:nvCxnSpPr>
        <p:spPr>
          <a:xfrm>
            <a:off x="9426530" y="3305781"/>
            <a:ext cx="1363980" cy="3572"/>
          </a:xfrm>
          <a:prstGeom prst="line">
            <a:avLst/>
          </a:prstGeom>
        </p:spPr>
        <p:style>
          <a:lnRef idx="2">
            <a:schemeClr val="dk1"/>
          </a:lnRef>
          <a:fillRef idx="0">
            <a:schemeClr val="dk1"/>
          </a:fillRef>
          <a:effectRef idx="1">
            <a:schemeClr val="dk1"/>
          </a:effectRef>
          <a:fontRef idx="minor">
            <a:schemeClr val="tx1"/>
          </a:fontRef>
        </p:style>
      </p:cxnSp>
      <p:cxnSp>
        <p:nvCxnSpPr>
          <p:cNvPr id="81" name="直接连接符 70">
            <a:extLst>
              <a:ext uri="{FF2B5EF4-FFF2-40B4-BE49-F238E27FC236}">
                <a16:creationId xmlns:a16="http://schemas.microsoft.com/office/drawing/2014/main" id="{7F738D28-3D2E-8B48-92D1-069F063A0A6E}"/>
              </a:ext>
            </a:extLst>
          </p:cNvPr>
          <p:cNvCxnSpPr>
            <a:stCxn id="69" idx="4"/>
            <a:endCxn id="72" idx="0"/>
          </p:cNvCxnSpPr>
          <p:nvPr/>
        </p:nvCxnSpPr>
        <p:spPr>
          <a:xfrm>
            <a:off x="11015300" y="2387810"/>
            <a:ext cx="0" cy="708183"/>
          </a:xfrm>
          <a:prstGeom prst="line">
            <a:avLst/>
          </a:prstGeom>
        </p:spPr>
        <p:style>
          <a:lnRef idx="2">
            <a:schemeClr val="dk1"/>
          </a:lnRef>
          <a:fillRef idx="0">
            <a:schemeClr val="dk1"/>
          </a:fillRef>
          <a:effectRef idx="1">
            <a:schemeClr val="dk1"/>
          </a:effectRef>
          <a:fontRef idx="minor">
            <a:schemeClr val="tx1"/>
          </a:fontRef>
        </p:style>
      </p:cxnSp>
      <p:cxnSp>
        <p:nvCxnSpPr>
          <p:cNvPr id="82" name="直接连接符 72">
            <a:extLst>
              <a:ext uri="{FF2B5EF4-FFF2-40B4-BE49-F238E27FC236}">
                <a16:creationId xmlns:a16="http://schemas.microsoft.com/office/drawing/2014/main" id="{50E24DDE-B2B8-DD44-9A70-E0CCF09C5DDA}"/>
              </a:ext>
            </a:extLst>
          </p:cNvPr>
          <p:cNvCxnSpPr>
            <a:cxnSpLocks/>
            <a:stCxn id="67" idx="6"/>
            <a:endCxn id="69" idx="0"/>
          </p:cNvCxnSpPr>
          <p:nvPr/>
        </p:nvCxnSpPr>
        <p:spPr>
          <a:xfrm>
            <a:off x="10341533" y="1377445"/>
            <a:ext cx="673767" cy="583645"/>
          </a:xfrm>
          <a:prstGeom prst="line">
            <a:avLst/>
          </a:prstGeom>
        </p:spPr>
        <p:style>
          <a:lnRef idx="2">
            <a:schemeClr val="dk1"/>
          </a:lnRef>
          <a:fillRef idx="0">
            <a:schemeClr val="dk1"/>
          </a:fillRef>
          <a:effectRef idx="1">
            <a:schemeClr val="dk1"/>
          </a:effectRef>
          <a:fontRef idx="minor">
            <a:schemeClr val="tx1"/>
          </a:fontRef>
        </p:style>
      </p:cxnSp>
      <p:sp>
        <p:nvSpPr>
          <p:cNvPr id="83" name="矩形 82">
            <a:extLst>
              <a:ext uri="{FF2B5EF4-FFF2-40B4-BE49-F238E27FC236}">
                <a16:creationId xmlns:a16="http://schemas.microsoft.com/office/drawing/2014/main" id="{6430D27C-54A8-C149-A1EA-A46D8B4FFA28}"/>
              </a:ext>
            </a:extLst>
          </p:cNvPr>
          <p:cNvSpPr/>
          <p:nvPr/>
        </p:nvSpPr>
        <p:spPr>
          <a:xfrm>
            <a:off x="9275687" y="1413657"/>
            <a:ext cx="301685" cy="369332"/>
          </a:xfrm>
          <a:prstGeom prst="rect">
            <a:avLst/>
          </a:prstGeom>
        </p:spPr>
        <p:txBody>
          <a:bodyPr wrap="none">
            <a:spAutoFit/>
          </a:bodyPr>
          <a:lstStyle/>
          <a:p>
            <a:pPr algn="ctr"/>
            <a:r>
              <a:rPr lang="en-US" altLang="zh-CN" dirty="0"/>
              <a:t>6</a:t>
            </a:r>
            <a:endParaRPr lang="zh-CN" altLang="en-US" dirty="0"/>
          </a:p>
        </p:txBody>
      </p:sp>
      <p:sp>
        <p:nvSpPr>
          <p:cNvPr id="84" name="矩形 83">
            <a:extLst>
              <a:ext uri="{FF2B5EF4-FFF2-40B4-BE49-F238E27FC236}">
                <a16:creationId xmlns:a16="http://schemas.microsoft.com/office/drawing/2014/main" id="{06BCDF42-768B-BA4A-B44D-0D895D205A92}"/>
              </a:ext>
            </a:extLst>
          </p:cNvPr>
          <p:cNvSpPr/>
          <p:nvPr/>
        </p:nvSpPr>
        <p:spPr>
          <a:xfrm>
            <a:off x="10710408" y="1413657"/>
            <a:ext cx="301685" cy="369332"/>
          </a:xfrm>
          <a:prstGeom prst="rect">
            <a:avLst/>
          </a:prstGeom>
        </p:spPr>
        <p:txBody>
          <a:bodyPr wrap="none">
            <a:spAutoFit/>
          </a:bodyPr>
          <a:lstStyle/>
          <a:p>
            <a:pPr algn="ctr"/>
            <a:r>
              <a:rPr lang="en-US" altLang="zh-CN" dirty="0"/>
              <a:t>5</a:t>
            </a:r>
            <a:endParaRPr lang="zh-CN" altLang="en-US" dirty="0"/>
          </a:p>
        </p:txBody>
      </p:sp>
      <p:sp>
        <p:nvSpPr>
          <p:cNvPr id="85" name="矩形 84">
            <a:extLst>
              <a:ext uri="{FF2B5EF4-FFF2-40B4-BE49-F238E27FC236}">
                <a16:creationId xmlns:a16="http://schemas.microsoft.com/office/drawing/2014/main" id="{8F4CA2F9-A39A-784E-A393-C166C55B8281}"/>
              </a:ext>
            </a:extLst>
          </p:cNvPr>
          <p:cNvSpPr/>
          <p:nvPr/>
        </p:nvSpPr>
        <p:spPr>
          <a:xfrm>
            <a:off x="10106943" y="1754806"/>
            <a:ext cx="301685" cy="369332"/>
          </a:xfrm>
          <a:prstGeom prst="rect">
            <a:avLst/>
          </a:prstGeom>
        </p:spPr>
        <p:txBody>
          <a:bodyPr wrap="none">
            <a:spAutoFit/>
          </a:bodyPr>
          <a:lstStyle/>
          <a:p>
            <a:pPr algn="ctr"/>
            <a:r>
              <a:rPr lang="en-US" altLang="zh-CN" dirty="0"/>
              <a:t>1</a:t>
            </a:r>
            <a:endParaRPr lang="zh-CN" altLang="en-US" dirty="0"/>
          </a:p>
        </p:txBody>
      </p:sp>
      <p:sp>
        <p:nvSpPr>
          <p:cNvPr id="86" name="矩形 85">
            <a:extLst>
              <a:ext uri="{FF2B5EF4-FFF2-40B4-BE49-F238E27FC236}">
                <a16:creationId xmlns:a16="http://schemas.microsoft.com/office/drawing/2014/main" id="{1AF8B73F-707B-954C-9E41-CD73F7E9734A}"/>
              </a:ext>
            </a:extLst>
          </p:cNvPr>
          <p:cNvSpPr/>
          <p:nvPr/>
        </p:nvSpPr>
        <p:spPr>
          <a:xfrm>
            <a:off x="10363629" y="2026355"/>
            <a:ext cx="301685" cy="369332"/>
          </a:xfrm>
          <a:prstGeom prst="rect">
            <a:avLst/>
          </a:prstGeom>
        </p:spPr>
        <p:txBody>
          <a:bodyPr wrap="none">
            <a:spAutoFit/>
          </a:bodyPr>
          <a:lstStyle/>
          <a:p>
            <a:pPr algn="ctr"/>
            <a:r>
              <a:rPr lang="en-US" altLang="zh-CN" dirty="0"/>
              <a:t>7</a:t>
            </a:r>
            <a:endParaRPr lang="zh-CN" altLang="en-US" dirty="0"/>
          </a:p>
        </p:txBody>
      </p:sp>
      <p:sp>
        <p:nvSpPr>
          <p:cNvPr id="87" name="矩形 86">
            <a:extLst>
              <a:ext uri="{FF2B5EF4-FFF2-40B4-BE49-F238E27FC236}">
                <a16:creationId xmlns:a16="http://schemas.microsoft.com/office/drawing/2014/main" id="{9E406DBC-D875-754A-89EE-100904800255}"/>
              </a:ext>
            </a:extLst>
          </p:cNvPr>
          <p:cNvSpPr/>
          <p:nvPr/>
        </p:nvSpPr>
        <p:spPr>
          <a:xfrm>
            <a:off x="9530973" y="2088682"/>
            <a:ext cx="301685" cy="369332"/>
          </a:xfrm>
          <a:prstGeom prst="rect">
            <a:avLst/>
          </a:prstGeom>
        </p:spPr>
        <p:txBody>
          <a:bodyPr wrap="square">
            <a:spAutoFit/>
          </a:bodyPr>
          <a:lstStyle/>
          <a:p>
            <a:pPr algn="ctr"/>
            <a:r>
              <a:rPr lang="en-US" altLang="zh-CN" dirty="0"/>
              <a:t>5</a:t>
            </a:r>
            <a:endParaRPr lang="zh-CN" altLang="en-US" dirty="0"/>
          </a:p>
        </p:txBody>
      </p:sp>
      <p:sp>
        <p:nvSpPr>
          <p:cNvPr id="88" name="矩形 87">
            <a:extLst>
              <a:ext uri="{FF2B5EF4-FFF2-40B4-BE49-F238E27FC236}">
                <a16:creationId xmlns:a16="http://schemas.microsoft.com/office/drawing/2014/main" id="{62BAA438-F0C3-E448-B92B-1C55D62985C4}"/>
              </a:ext>
            </a:extLst>
          </p:cNvPr>
          <p:cNvSpPr/>
          <p:nvPr/>
        </p:nvSpPr>
        <p:spPr>
          <a:xfrm>
            <a:off x="9673623" y="2907755"/>
            <a:ext cx="301685" cy="369332"/>
          </a:xfrm>
          <a:prstGeom prst="rect">
            <a:avLst/>
          </a:prstGeom>
        </p:spPr>
        <p:txBody>
          <a:bodyPr wrap="square">
            <a:spAutoFit/>
          </a:bodyPr>
          <a:lstStyle/>
          <a:p>
            <a:pPr algn="ctr"/>
            <a:r>
              <a:rPr lang="en-US" altLang="zh-CN" dirty="0"/>
              <a:t>5</a:t>
            </a:r>
            <a:endParaRPr lang="zh-CN" altLang="en-US" dirty="0"/>
          </a:p>
        </p:txBody>
      </p:sp>
      <p:sp>
        <p:nvSpPr>
          <p:cNvPr id="89" name="矩形 88">
            <a:extLst>
              <a:ext uri="{FF2B5EF4-FFF2-40B4-BE49-F238E27FC236}">
                <a16:creationId xmlns:a16="http://schemas.microsoft.com/office/drawing/2014/main" id="{65294897-3443-C341-BA25-F47EB16B138E}"/>
              </a:ext>
            </a:extLst>
          </p:cNvPr>
          <p:cNvSpPr/>
          <p:nvPr/>
        </p:nvSpPr>
        <p:spPr>
          <a:xfrm>
            <a:off x="8916736" y="2563800"/>
            <a:ext cx="301685" cy="369332"/>
          </a:xfrm>
          <a:prstGeom prst="rect">
            <a:avLst/>
          </a:prstGeom>
        </p:spPr>
        <p:txBody>
          <a:bodyPr wrap="square">
            <a:spAutoFit/>
          </a:bodyPr>
          <a:lstStyle/>
          <a:p>
            <a:pPr algn="ctr"/>
            <a:r>
              <a:rPr lang="en-US" altLang="zh-CN" dirty="0"/>
              <a:t>3</a:t>
            </a:r>
            <a:endParaRPr lang="zh-CN" altLang="en-US" dirty="0"/>
          </a:p>
        </p:txBody>
      </p:sp>
      <p:sp>
        <p:nvSpPr>
          <p:cNvPr id="90" name="矩形 89">
            <a:extLst>
              <a:ext uri="{FF2B5EF4-FFF2-40B4-BE49-F238E27FC236}">
                <a16:creationId xmlns:a16="http://schemas.microsoft.com/office/drawing/2014/main" id="{7235DE64-0017-5347-97E1-4E8EE154FF9C}"/>
              </a:ext>
            </a:extLst>
          </p:cNvPr>
          <p:cNvSpPr/>
          <p:nvPr/>
        </p:nvSpPr>
        <p:spPr>
          <a:xfrm>
            <a:off x="11013650" y="2597598"/>
            <a:ext cx="301685" cy="369332"/>
          </a:xfrm>
          <a:prstGeom prst="rect">
            <a:avLst/>
          </a:prstGeom>
        </p:spPr>
        <p:txBody>
          <a:bodyPr wrap="square">
            <a:spAutoFit/>
          </a:bodyPr>
          <a:lstStyle/>
          <a:p>
            <a:pPr algn="ctr"/>
            <a:r>
              <a:rPr lang="en-US" altLang="zh-CN" dirty="0"/>
              <a:t>2</a:t>
            </a:r>
            <a:endParaRPr lang="zh-CN" altLang="en-US" dirty="0"/>
          </a:p>
        </p:txBody>
      </p:sp>
      <p:sp>
        <p:nvSpPr>
          <p:cNvPr id="91" name="矩形 90">
            <a:extLst>
              <a:ext uri="{FF2B5EF4-FFF2-40B4-BE49-F238E27FC236}">
                <a16:creationId xmlns:a16="http://schemas.microsoft.com/office/drawing/2014/main" id="{041AEDD9-2EEF-E643-9EE7-236D2A9FD930}"/>
              </a:ext>
            </a:extLst>
          </p:cNvPr>
          <p:cNvSpPr/>
          <p:nvPr/>
        </p:nvSpPr>
        <p:spPr>
          <a:xfrm>
            <a:off x="10280716" y="2939873"/>
            <a:ext cx="301685" cy="369332"/>
          </a:xfrm>
          <a:prstGeom prst="rect">
            <a:avLst/>
          </a:prstGeom>
        </p:spPr>
        <p:txBody>
          <a:bodyPr wrap="square">
            <a:spAutoFit/>
          </a:bodyPr>
          <a:lstStyle/>
          <a:p>
            <a:pPr algn="ctr"/>
            <a:r>
              <a:rPr lang="en-US" altLang="zh-CN" dirty="0"/>
              <a:t>4</a:t>
            </a:r>
            <a:endParaRPr lang="zh-CN" altLang="en-US" dirty="0"/>
          </a:p>
        </p:txBody>
      </p:sp>
      <p:sp>
        <p:nvSpPr>
          <p:cNvPr id="92" name="矩形 91">
            <a:extLst>
              <a:ext uri="{FF2B5EF4-FFF2-40B4-BE49-F238E27FC236}">
                <a16:creationId xmlns:a16="http://schemas.microsoft.com/office/drawing/2014/main" id="{72090538-417D-894B-8F1B-58E3C5842EA0}"/>
              </a:ext>
            </a:extLst>
          </p:cNvPr>
          <p:cNvSpPr/>
          <p:nvPr/>
        </p:nvSpPr>
        <p:spPr>
          <a:xfrm>
            <a:off x="10026699" y="3304249"/>
            <a:ext cx="234268" cy="369332"/>
          </a:xfrm>
          <a:prstGeom prst="rect">
            <a:avLst/>
          </a:prstGeom>
        </p:spPr>
        <p:txBody>
          <a:bodyPr wrap="square">
            <a:spAutoFit/>
          </a:bodyPr>
          <a:lstStyle/>
          <a:p>
            <a:pPr algn="ctr"/>
            <a:r>
              <a:rPr lang="en-US" altLang="zh-CN" dirty="0"/>
              <a:t>6</a:t>
            </a:r>
            <a:endParaRPr lang="zh-CN" altLang="en-US" dirty="0"/>
          </a:p>
        </p:txBody>
      </p:sp>
      <p:sp>
        <p:nvSpPr>
          <p:cNvPr id="93" name="椭圆 92">
            <a:extLst>
              <a:ext uri="{FF2B5EF4-FFF2-40B4-BE49-F238E27FC236}">
                <a16:creationId xmlns:a16="http://schemas.microsoft.com/office/drawing/2014/main" id="{97FEA8C1-338A-DF4E-9D79-012AC12CDC24}"/>
              </a:ext>
            </a:extLst>
          </p:cNvPr>
          <p:cNvSpPr/>
          <p:nvPr/>
        </p:nvSpPr>
        <p:spPr>
          <a:xfrm>
            <a:off x="10803612" y="3863096"/>
            <a:ext cx="449580" cy="426720"/>
          </a:xfrm>
          <a:prstGeom prst="ellipse">
            <a:avLst/>
          </a:prstGeom>
          <a:solidFill>
            <a:srgbClr val="B9ED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94" name="椭圆 93">
            <a:extLst>
              <a:ext uri="{FF2B5EF4-FFF2-40B4-BE49-F238E27FC236}">
                <a16:creationId xmlns:a16="http://schemas.microsoft.com/office/drawing/2014/main" id="{5C28D4A0-C96C-A440-B5D3-388A6AC87304}"/>
              </a:ext>
            </a:extLst>
          </p:cNvPr>
          <p:cNvSpPr/>
          <p:nvPr/>
        </p:nvSpPr>
        <p:spPr>
          <a:xfrm>
            <a:off x="9878378" y="4206857"/>
            <a:ext cx="449580" cy="426720"/>
          </a:xfrm>
          <a:prstGeom prst="ellipse">
            <a:avLst/>
          </a:prstGeom>
          <a:solidFill>
            <a:srgbClr val="B9ED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a:t>
            </a:r>
            <a:endParaRPr lang="zh-CN" altLang="en-US" dirty="0">
              <a:solidFill>
                <a:schemeClr val="tx1"/>
              </a:solidFill>
            </a:endParaRPr>
          </a:p>
        </p:txBody>
      </p:sp>
      <p:sp>
        <p:nvSpPr>
          <p:cNvPr id="95" name="椭圆 94">
            <a:extLst>
              <a:ext uri="{FF2B5EF4-FFF2-40B4-BE49-F238E27FC236}">
                <a16:creationId xmlns:a16="http://schemas.microsoft.com/office/drawing/2014/main" id="{8A772A1A-E35E-1246-B3EA-FA8764E741D7}"/>
              </a:ext>
            </a:extLst>
          </p:cNvPr>
          <p:cNvSpPr/>
          <p:nvPr/>
        </p:nvSpPr>
        <p:spPr>
          <a:xfrm>
            <a:off x="10790510" y="5083249"/>
            <a:ext cx="449580" cy="426720"/>
          </a:xfrm>
          <a:prstGeom prst="ellipse">
            <a:avLst/>
          </a:prstGeom>
          <a:solidFill>
            <a:srgbClr val="B9ED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3</a:t>
            </a:r>
            <a:endParaRPr lang="zh-CN" altLang="en-US" dirty="0">
              <a:solidFill>
                <a:schemeClr val="tx1"/>
              </a:solidFill>
            </a:endParaRPr>
          </a:p>
        </p:txBody>
      </p:sp>
      <p:sp>
        <p:nvSpPr>
          <p:cNvPr id="96" name="椭圆 95">
            <a:extLst>
              <a:ext uri="{FF2B5EF4-FFF2-40B4-BE49-F238E27FC236}">
                <a16:creationId xmlns:a16="http://schemas.microsoft.com/office/drawing/2014/main" id="{6D2C7AD4-A7B5-874F-BB08-C1A247EDF266}"/>
              </a:ext>
            </a:extLst>
          </p:cNvPr>
          <p:cNvSpPr/>
          <p:nvPr/>
        </p:nvSpPr>
        <p:spPr>
          <a:xfrm>
            <a:off x="9888609" y="5328026"/>
            <a:ext cx="449580" cy="426720"/>
          </a:xfrm>
          <a:prstGeom prst="ellipse">
            <a:avLst/>
          </a:prstGeom>
          <a:solidFill>
            <a:srgbClr val="B9ED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5</a:t>
            </a:r>
            <a:endParaRPr lang="zh-CN" altLang="en-US" dirty="0">
              <a:solidFill>
                <a:schemeClr val="tx1"/>
              </a:solidFill>
            </a:endParaRPr>
          </a:p>
        </p:txBody>
      </p:sp>
      <p:cxnSp>
        <p:nvCxnSpPr>
          <p:cNvPr id="97" name="直接连接符 92">
            <a:extLst>
              <a:ext uri="{FF2B5EF4-FFF2-40B4-BE49-F238E27FC236}">
                <a16:creationId xmlns:a16="http://schemas.microsoft.com/office/drawing/2014/main" id="{0C3C487F-494D-7E48-B929-4B329E598B1B}"/>
              </a:ext>
            </a:extLst>
          </p:cNvPr>
          <p:cNvCxnSpPr>
            <a:cxnSpLocks/>
            <a:stCxn id="93" idx="4"/>
            <a:endCxn id="95" idx="0"/>
          </p:cNvCxnSpPr>
          <p:nvPr/>
        </p:nvCxnSpPr>
        <p:spPr>
          <a:xfrm flipH="1">
            <a:off x="11015300" y="4289816"/>
            <a:ext cx="13102" cy="793433"/>
          </a:xfrm>
          <a:prstGeom prst="line">
            <a:avLst/>
          </a:prstGeom>
          <a:ln/>
        </p:spPr>
        <p:style>
          <a:lnRef idx="2">
            <a:schemeClr val="accent4"/>
          </a:lnRef>
          <a:fillRef idx="0">
            <a:schemeClr val="accent4"/>
          </a:fillRef>
          <a:effectRef idx="1">
            <a:schemeClr val="accent4"/>
          </a:effectRef>
          <a:fontRef idx="minor">
            <a:schemeClr val="tx1"/>
          </a:fontRef>
        </p:style>
      </p:cxnSp>
      <p:cxnSp>
        <p:nvCxnSpPr>
          <p:cNvPr id="98" name="直接连接符 94">
            <a:extLst>
              <a:ext uri="{FF2B5EF4-FFF2-40B4-BE49-F238E27FC236}">
                <a16:creationId xmlns:a16="http://schemas.microsoft.com/office/drawing/2014/main" id="{B1B1AD1D-4427-0546-B027-40BC3F8C82B7}"/>
              </a:ext>
            </a:extLst>
          </p:cNvPr>
          <p:cNvCxnSpPr>
            <a:cxnSpLocks/>
            <a:stCxn id="94" idx="5"/>
            <a:endCxn id="95" idx="2"/>
          </p:cNvCxnSpPr>
          <p:nvPr/>
        </p:nvCxnSpPr>
        <p:spPr>
          <a:xfrm>
            <a:off x="10262119" y="4571085"/>
            <a:ext cx="528391" cy="725524"/>
          </a:xfrm>
          <a:prstGeom prst="line">
            <a:avLst/>
          </a:prstGeom>
          <a:ln/>
        </p:spPr>
        <p:style>
          <a:lnRef idx="2">
            <a:schemeClr val="dk1"/>
          </a:lnRef>
          <a:fillRef idx="0">
            <a:schemeClr val="dk1"/>
          </a:fillRef>
          <a:effectRef idx="1">
            <a:schemeClr val="dk1"/>
          </a:effectRef>
          <a:fontRef idx="minor">
            <a:schemeClr val="tx1"/>
          </a:fontRef>
        </p:style>
      </p:cxnSp>
      <p:cxnSp>
        <p:nvCxnSpPr>
          <p:cNvPr id="99" name="直接连接符 97">
            <a:extLst>
              <a:ext uri="{FF2B5EF4-FFF2-40B4-BE49-F238E27FC236}">
                <a16:creationId xmlns:a16="http://schemas.microsoft.com/office/drawing/2014/main" id="{FA09E4C8-F407-F246-ACA5-2B15E69E1E44}"/>
              </a:ext>
            </a:extLst>
          </p:cNvPr>
          <p:cNvCxnSpPr>
            <a:stCxn id="94" idx="4"/>
            <a:endCxn id="96" idx="0"/>
          </p:cNvCxnSpPr>
          <p:nvPr/>
        </p:nvCxnSpPr>
        <p:spPr>
          <a:xfrm>
            <a:off x="10103168" y="4633577"/>
            <a:ext cx="10231" cy="694449"/>
          </a:xfrm>
          <a:prstGeom prst="line">
            <a:avLst/>
          </a:prstGeom>
          <a:ln>
            <a:solidFill>
              <a:srgbClr val="FF0000"/>
            </a:solidFill>
          </a:ln>
        </p:spPr>
        <p:style>
          <a:lnRef idx="2">
            <a:schemeClr val="accent6"/>
          </a:lnRef>
          <a:fillRef idx="0">
            <a:schemeClr val="accent6"/>
          </a:fillRef>
          <a:effectRef idx="1">
            <a:schemeClr val="accent6"/>
          </a:effectRef>
          <a:fontRef idx="minor">
            <a:schemeClr val="tx1"/>
          </a:fontRef>
        </p:style>
      </p:cxnSp>
      <p:sp>
        <p:nvSpPr>
          <p:cNvPr id="100" name="矩形 99">
            <a:extLst>
              <a:ext uri="{FF2B5EF4-FFF2-40B4-BE49-F238E27FC236}">
                <a16:creationId xmlns:a16="http://schemas.microsoft.com/office/drawing/2014/main" id="{7BC71CB6-A5BF-A249-B244-AC3C21E72007}"/>
              </a:ext>
            </a:extLst>
          </p:cNvPr>
          <p:cNvSpPr/>
          <p:nvPr/>
        </p:nvSpPr>
        <p:spPr>
          <a:xfrm>
            <a:off x="11094264" y="4345757"/>
            <a:ext cx="301685" cy="369332"/>
          </a:xfrm>
          <a:prstGeom prst="rect">
            <a:avLst/>
          </a:prstGeom>
        </p:spPr>
        <p:txBody>
          <a:bodyPr wrap="none">
            <a:spAutoFit/>
          </a:bodyPr>
          <a:lstStyle/>
          <a:p>
            <a:pPr algn="ctr"/>
            <a:r>
              <a:rPr lang="en-US" altLang="zh-CN" dirty="0"/>
              <a:t>1</a:t>
            </a:r>
            <a:endParaRPr lang="zh-CN" altLang="en-US" dirty="0"/>
          </a:p>
        </p:txBody>
      </p:sp>
      <p:sp>
        <p:nvSpPr>
          <p:cNvPr id="101" name="矩形 100">
            <a:extLst>
              <a:ext uri="{FF2B5EF4-FFF2-40B4-BE49-F238E27FC236}">
                <a16:creationId xmlns:a16="http://schemas.microsoft.com/office/drawing/2014/main" id="{8AEAF34B-8D71-9047-AF93-A778753829B3}"/>
              </a:ext>
            </a:extLst>
          </p:cNvPr>
          <p:cNvSpPr/>
          <p:nvPr/>
        </p:nvSpPr>
        <p:spPr>
          <a:xfrm>
            <a:off x="10479831" y="4642535"/>
            <a:ext cx="301685" cy="369332"/>
          </a:xfrm>
          <a:prstGeom prst="rect">
            <a:avLst/>
          </a:prstGeom>
        </p:spPr>
        <p:txBody>
          <a:bodyPr wrap="square">
            <a:spAutoFit/>
          </a:bodyPr>
          <a:lstStyle/>
          <a:p>
            <a:pPr algn="ctr"/>
            <a:r>
              <a:rPr lang="en-US" altLang="zh-CN" dirty="0"/>
              <a:t>5</a:t>
            </a:r>
            <a:endParaRPr lang="zh-CN" altLang="en-US" dirty="0"/>
          </a:p>
        </p:txBody>
      </p:sp>
      <p:sp>
        <p:nvSpPr>
          <p:cNvPr id="102" name="矩形 101">
            <a:extLst>
              <a:ext uri="{FF2B5EF4-FFF2-40B4-BE49-F238E27FC236}">
                <a16:creationId xmlns:a16="http://schemas.microsoft.com/office/drawing/2014/main" id="{FDA3D844-D42A-5D42-BB0D-38CAFE2CF556}"/>
              </a:ext>
            </a:extLst>
          </p:cNvPr>
          <p:cNvSpPr/>
          <p:nvPr/>
        </p:nvSpPr>
        <p:spPr>
          <a:xfrm>
            <a:off x="9797582" y="4828476"/>
            <a:ext cx="301685" cy="369332"/>
          </a:xfrm>
          <a:prstGeom prst="rect">
            <a:avLst/>
          </a:prstGeom>
        </p:spPr>
        <p:txBody>
          <a:bodyPr wrap="square">
            <a:spAutoFit/>
          </a:bodyPr>
          <a:lstStyle/>
          <a:p>
            <a:pPr algn="ctr"/>
            <a:r>
              <a:rPr lang="en-US" altLang="zh-CN" dirty="0"/>
              <a:t>3</a:t>
            </a:r>
            <a:endParaRPr lang="zh-CN" altLang="en-US" dirty="0"/>
          </a:p>
        </p:txBody>
      </p:sp>
      <p:sp>
        <p:nvSpPr>
          <p:cNvPr id="103" name="椭圆 102">
            <a:extLst>
              <a:ext uri="{FF2B5EF4-FFF2-40B4-BE49-F238E27FC236}">
                <a16:creationId xmlns:a16="http://schemas.microsoft.com/office/drawing/2014/main" id="{54B9C3DD-D749-924E-BE87-187CF3C9E5DD}"/>
              </a:ext>
            </a:extLst>
          </p:cNvPr>
          <p:cNvSpPr/>
          <p:nvPr/>
        </p:nvSpPr>
        <p:spPr>
          <a:xfrm>
            <a:off x="7246701" y="4019068"/>
            <a:ext cx="449580" cy="426720"/>
          </a:xfrm>
          <a:prstGeom prst="ellipse">
            <a:avLst/>
          </a:prstGeom>
          <a:solidFill>
            <a:srgbClr val="B9ED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104" name="椭圆 103">
            <a:extLst>
              <a:ext uri="{FF2B5EF4-FFF2-40B4-BE49-F238E27FC236}">
                <a16:creationId xmlns:a16="http://schemas.microsoft.com/office/drawing/2014/main" id="{16DD0533-B79B-6643-AFB6-B4BA11C9B250}"/>
              </a:ext>
            </a:extLst>
          </p:cNvPr>
          <p:cNvSpPr/>
          <p:nvPr/>
        </p:nvSpPr>
        <p:spPr>
          <a:xfrm>
            <a:off x="7233599" y="5239221"/>
            <a:ext cx="449580" cy="426720"/>
          </a:xfrm>
          <a:prstGeom prst="ellipse">
            <a:avLst/>
          </a:prstGeom>
          <a:solidFill>
            <a:srgbClr val="B9ED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3</a:t>
            </a:r>
            <a:endParaRPr lang="zh-CN" altLang="en-US" dirty="0">
              <a:solidFill>
                <a:schemeClr val="tx1"/>
              </a:solidFill>
            </a:endParaRPr>
          </a:p>
        </p:txBody>
      </p:sp>
      <p:cxnSp>
        <p:nvCxnSpPr>
          <p:cNvPr id="105" name="直接连接符 123">
            <a:extLst>
              <a:ext uri="{FF2B5EF4-FFF2-40B4-BE49-F238E27FC236}">
                <a16:creationId xmlns:a16="http://schemas.microsoft.com/office/drawing/2014/main" id="{0DD37D3C-9E14-3049-AE3F-6D082E981367}"/>
              </a:ext>
            </a:extLst>
          </p:cNvPr>
          <p:cNvCxnSpPr>
            <a:cxnSpLocks/>
            <a:stCxn id="103" idx="4"/>
            <a:endCxn id="104" idx="0"/>
          </p:cNvCxnSpPr>
          <p:nvPr/>
        </p:nvCxnSpPr>
        <p:spPr>
          <a:xfrm flipH="1">
            <a:off x="7458389" y="4445788"/>
            <a:ext cx="13102" cy="793433"/>
          </a:xfrm>
          <a:prstGeom prst="line">
            <a:avLst/>
          </a:prstGeom>
          <a:ln>
            <a:solidFill>
              <a:srgbClr val="FF0000"/>
            </a:solidFill>
          </a:ln>
        </p:spPr>
        <p:style>
          <a:lnRef idx="2">
            <a:schemeClr val="accent6"/>
          </a:lnRef>
          <a:fillRef idx="0">
            <a:schemeClr val="accent6"/>
          </a:fillRef>
          <a:effectRef idx="1">
            <a:schemeClr val="accent6"/>
          </a:effectRef>
          <a:fontRef idx="minor">
            <a:schemeClr val="tx1"/>
          </a:fontRef>
        </p:style>
      </p:cxnSp>
      <p:sp>
        <p:nvSpPr>
          <p:cNvPr id="106" name="矩形 105">
            <a:extLst>
              <a:ext uri="{FF2B5EF4-FFF2-40B4-BE49-F238E27FC236}">
                <a16:creationId xmlns:a16="http://schemas.microsoft.com/office/drawing/2014/main" id="{619BB1FF-C5B5-254F-B25D-6DA5C3E7F5DD}"/>
              </a:ext>
            </a:extLst>
          </p:cNvPr>
          <p:cNvSpPr/>
          <p:nvPr/>
        </p:nvSpPr>
        <p:spPr>
          <a:xfrm>
            <a:off x="7461691" y="4609789"/>
            <a:ext cx="301685" cy="369332"/>
          </a:xfrm>
          <a:prstGeom prst="rect">
            <a:avLst/>
          </a:prstGeom>
        </p:spPr>
        <p:txBody>
          <a:bodyPr wrap="none">
            <a:spAutoFit/>
          </a:bodyPr>
          <a:lstStyle/>
          <a:p>
            <a:pPr algn="ctr"/>
            <a:r>
              <a:rPr lang="en-US" altLang="zh-CN" dirty="0"/>
              <a:t>1</a:t>
            </a:r>
            <a:endParaRPr lang="zh-CN" altLang="en-US" dirty="0"/>
          </a:p>
        </p:txBody>
      </p:sp>
      <p:sp>
        <p:nvSpPr>
          <p:cNvPr id="107" name="箭头: 右 133">
            <a:extLst>
              <a:ext uri="{FF2B5EF4-FFF2-40B4-BE49-F238E27FC236}">
                <a16:creationId xmlns:a16="http://schemas.microsoft.com/office/drawing/2014/main" id="{BF2C388C-078F-2C4E-A4DC-F60B5D13DC2E}"/>
              </a:ext>
            </a:extLst>
          </p:cNvPr>
          <p:cNvSpPr/>
          <p:nvPr/>
        </p:nvSpPr>
        <p:spPr>
          <a:xfrm>
            <a:off x="7996075" y="5723166"/>
            <a:ext cx="577339" cy="280794"/>
          </a:xfrm>
          <a:prstGeom prst="rightArrow">
            <a:avLst>
              <a:gd name="adj1" fmla="val 33276"/>
              <a:gd name="adj2" fmla="val 85279"/>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CC3EA972-5EE4-EE4E-A882-180B3184586F}"/>
              </a:ext>
            </a:extLst>
          </p:cNvPr>
          <p:cNvSpPr/>
          <p:nvPr/>
        </p:nvSpPr>
        <p:spPr>
          <a:xfrm>
            <a:off x="8890913" y="4016499"/>
            <a:ext cx="449580" cy="426720"/>
          </a:xfrm>
          <a:prstGeom prst="ellipse">
            <a:avLst/>
          </a:prstGeom>
          <a:solidFill>
            <a:srgbClr val="B9ED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109" name="椭圆 108">
            <a:extLst>
              <a:ext uri="{FF2B5EF4-FFF2-40B4-BE49-F238E27FC236}">
                <a16:creationId xmlns:a16="http://schemas.microsoft.com/office/drawing/2014/main" id="{57B99919-BA9B-9942-A117-EDE3F38ACBB9}"/>
              </a:ext>
            </a:extLst>
          </p:cNvPr>
          <p:cNvSpPr/>
          <p:nvPr/>
        </p:nvSpPr>
        <p:spPr>
          <a:xfrm>
            <a:off x="7975910" y="4809932"/>
            <a:ext cx="449580" cy="426720"/>
          </a:xfrm>
          <a:prstGeom prst="ellipse">
            <a:avLst/>
          </a:prstGeom>
          <a:solidFill>
            <a:srgbClr val="B9ED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a:t>
            </a:r>
            <a:endParaRPr lang="zh-CN" altLang="en-US" dirty="0">
              <a:solidFill>
                <a:schemeClr val="tx1"/>
              </a:solidFill>
            </a:endParaRPr>
          </a:p>
        </p:txBody>
      </p:sp>
      <p:sp>
        <p:nvSpPr>
          <p:cNvPr id="110" name="椭圆 109">
            <a:extLst>
              <a:ext uri="{FF2B5EF4-FFF2-40B4-BE49-F238E27FC236}">
                <a16:creationId xmlns:a16="http://schemas.microsoft.com/office/drawing/2014/main" id="{A54964A3-441C-2A42-AE42-B45BA53E9703}"/>
              </a:ext>
            </a:extLst>
          </p:cNvPr>
          <p:cNvSpPr/>
          <p:nvPr/>
        </p:nvSpPr>
        <p:spPr>
          <a:xfrm>
            <a:off x="8877811" y="5236652"/>
            <a:ext cx="449580" cy="426720"/>
          </a:xfrm>
          <a:prstGeom prst="ellipse">
            <a:avLst/>
          </a:prstGeom>
          <a:solidFill>
            <a:srgbClr val="B9ED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3</a:t>
            </a:r>
            <a:endParaRPr lang="zh-CN" altLang="en-US" dirty="0">
              <a:solidFill>
                <a:schemeClr val="tx1"/>
              </a:solidFill>
            </a:endParaRPr>
          </a:p>
        </p:txBody>
      </p:sp>
      <p:cxnSp>
        <p:nvCxnSpPr>
          <p:cNvPr id="111" name="直接连接符 137">
            <a:extLst>
              <a:ext uri="{FF2B5EF4-FFF2-40B4-BE49-F238E27FC236}">
                <a16:creationId xmlns:a16="http://schemas.microsoft.com/office/drawing/2014/main" id="{9943C51A-C6F4-914F-B4F8-5E4A8C013A8D}"/>
              </a:ext>
            </a:extLst>
          </p:cNvPr>
          <p:cNvCxnSpPr>
            <a:cxnSpLocks/>
            <a:stCxn id="108" idx="4"/>
            <a:endCxn id="110" idx="0"/>
          </p:cNvCxnSpPr>
          <p:nvPr/>
        </p:nvCxnSpPr>
        <p:spPr>
          <a:xfrm flipH="1">
            <a:off x="9102601" y="4443219"/>
            <a:ext cx="13102" cy="793433"/>
          </a:xfrm>
          <a:prstGeom prst="line">
            <a:avLst/>
          </a:prstGeom>
          <a:ln/>
        </p:spPr>
        <p:style>
          <a:lnRef idx="2">
            <a:schemeClr val="dk1"/>
          </a:lnRef>
          <a:fillRef idx="0">
            <a:schemeClr val="dk1"/>
          </a:fillRef>
          <a:effectRef idx="1">
            <a:schemeClr val="dk1"/>
          </a:effectRef>
          <a:fontRef idx="minor">
            <a:schemeClr val="tx1"/>
          </a:fontRef>
        </p:style>
      </p:cxnSp>
      <p:cxnSp>
        <p:nvCxnSpPr>
          <p:cNvPr id="112" name="直接连接符 138">
            <a:extLst>
              <a:ext uri="{FF2B5EF4-FFF2-40B4-BE49-F238E27FC236}">
                <a16:creationId xmlns:a16="http://schemas.microsoft.com/office/drawing/2014/main" id="{A1B81EAC-EC9D-0546-831F-250AFCA6175B}"/>
              </a:ext>
            </a:extLst>
          </p:cNvPr>
          <p:cNvCxnSpPr>
            <a:cxnSpLocks/>
            <a:stCxn id="109" idx="5"/>
            <a:endCxn id="110" idx="2"/>
          </p:cNvCxnSpPr>
          <p:nvPr/>
        </p:nvCxnSpPr>
        <p:spPr>
          <a:xfrm>
            <a:off x="8359651" y="5174160"/>
            <a:ext cx="518160" cy="275852"/>
          </a:xfrm>
          <a:prstGeom prst="line">
            <a:avLst/>
          </a:prstGeom>
          <a:ln>
            <a:solidFill>
              <a:srgbClr val="FF0000"/>
            </a:solidFill>
          </a:ln>
        </p:spPr>
        <p:style>
          <a:lnRef idx="2">
            <a:schemeClr val="accent6"/>
          </a:lnRef>
          <a:fillRef idx="0">
            <a:schemeClr val="accent6"/>
          </a:fillRef>
          <a:effectRef idx="1">
            <a:schemeClr val="accent6"/>
          </a:effectRef>
          <a:fontRef idx="minor">
            <a:schemeClr val="tx1"/>
          </a:fontRef>
        </p:style>
      </p:cxnSp>
      <p:sp>
        <p:nvSpPr>
          <p:cNvPr id="113" name="矩形 112">
            <a:extLst>
              <a:ext uri="{FF2B5EF4-FFF2-40B4-BE49-F238E27FC236}">
                <a16:creationId xmlns:a16="http://schemas.microsoft.com/office/drawing/2014/main" id="{A85F8838-5923-8C47-BDE9-1430239F15F8}"/>
              </a:ext>
            </a:extLst>
          </p:cNvPr>
          <p:cNvSpPr/>
          <p:nvPr/>
        </p:nvSpPr>
        <p:spPr>
          <a:xfrm>
            <a:off x="9105903" y="4607220"/>
            <a:ext cx="301685" cy="369332"/>
          </a:xfrm>
          <a:prstGeom prst="rect">
            <a:avLst/>
          </a:prstGeom>
        </p:spPr>
        <p:txBody>
          <a:bodyPr wrap="none">
            <a:spAutoFit/>
          </a:bodyPr>
          <a:lstStyle/>
          <a:p>
            <a:pPr algn="ctr"/>
            <a:r>
              <a:rPr lang="en-US" altLang="zh-CN" dirty="0"/>
              <a:t>1</a:t>
            </a:r>
            <a:endParaRPr lang="zh-CN" altLang="en-US" dirty="0"/>
          </a:p>
        </p:txBody>
      </p:sp>
      <p:sp>
        <p:nvSpPr>
          <p:cNvPr id="114" name="矩形 113">
            <a:extLst>
              <a:ext uri="{FF2B5EF4-FFF2-40B4-BE49-F238E27FC236}">
                <a16:creationId xmlns:a16="http://schemas.microsoft.com/office/drawing/2014/main" id="{A9BC56CC-D3EF-914A-A73D-0E370487AA3F}"/>
              </a:ext>
            </a:extLst>
          </p:cNvPr>
          <p:cNvSpPr/>
          <p:nvPr/>
        </p:nvSpPr>
        <p:spPr>
          <a:xfrm>
            <a:off x="8529933" y="4941096"/>
            <a:ext cx="301685" cy="369332"/>
          </a:xfrm>
          <a:prstGeom prst="rect">
            <a:avLst/>
          </a:prstGeom>
        </p:spPr>
        <p:txBody>
          <a:bodyPr wrap="square">
            <a:spAutoFit/>
          </a:bodyPr>
          <a:lstStyle/>
          <a:p>
            <a:pPr algn="ctr"/>
            <a:r>
              <a:rPr lang="en-US" altLang="zh-CN" dirty="0"/>
              <a:t>5</a:t>
            </a:r>
            <a:endParaRPr lang="zh-CN" altLang="en-US" dirty="0"/>
          </a:p>
        </p:txBody>
      </p:sp>
      <p:sp>
        <p:nvSpPr>
          <p:cNvPr id="115" name="矩形 114">
            <a:extLst>
              <a:ext uri="{FF2B5EF4-FFF2-40B4-BE49-F238E27FC236}">
                <a16:creationId xmlns:a16="http://schemas.microsoft.com/office/drawing/2014/main" id="{37C2E420-CB6E-F64A-89C4-02B04E8FEB1D}"/>
              </a:ext>
            </a:extLst>
          </p:cNvPr>
          <p:cNvSpPr/>
          <p:nvPr/>
        </p:nvSpPr>
        <p:spPr>
          <a:xfrm>
            <a:off x="11094264" y="5969562"/>
            <a:ext cx="516488" cy="369332"/>
          </a:xfrm>
          <a:prstGeom prst="rect">
            <a:avLst/>
          </a:prstGeom>
        </p:spPr>
        <p:txBody>
          <a:bodyPr wrap="none">
            <a:spAutoFit/>
          </a:bodyPr>
          <a:lstStyle/>
          <a:p>
            <a:r>
              <a:rPr lang="en-US" altLang="zh-CN" dirty="0"/>
              <a:t>……</a:t>
            </a:r>
            <a:endParaRPr lang="zh-CN" altLang="en-US" dirty="0"/>
          </a:p>
        </p:txBody>
      </p:sp>
      <p:sp>
        <p:nvSpPr>
          <p:cNvPr id="116" name="矩形 115">
            <a:extLst>
              <a:ext uri="{FF2B5EF4-FFF2-40B4-BE49-F238E27FC236}">
                <a16:creationId xmlns:a16="http://schemas.microsoft.com/office/drawing/2014/main" id="{E9BBE33E-828E-6E48-B8AC-BCDF984D61BE}"/>
              </a:ext>
            </a:extLst>
          </p:cNvPr>
          <p:cNvSpPr/>
          <p:nvPr/>
        </p:nvSpPr>
        <p:spPr>
          <a:xfrm>
            <a:off x="7271892" y="5678897"/>
            <a:ext cx="442750" cy="369332"/>
          </a:xfrm>
          <a:prstGeom prst="rect">
            <a:avLst/>
          </a:prstGeom>
        </p:spPr>
        <p:txBody>
          <a:bodyPr wrap="none">
            <a:spAutoFit/>
          </a:bodyPr>
          <a:lstStyle/>
          <a:p>
            <a:r>
              <a:rPr lang="en-US" altLang="zh-CN" dirty="0"/>
              <a:t>(1)</a:t>
            </a:r>
            <a:endParaRPr lang="zh-CN" altLang="en-US" dirty="0"/>
          </a:p>
        </p:txBody>
      </p:sp>
      <p:sp>
        <p:nvSpPr>
          <p:cNvPr id="117" name="矩形 116">
            <a:extLst>
              <a:ext uri="{FF2B5EF4-FFF2-40B4-BE49-F238E27FC236}">
                <a16:creationId xmlns:a16="http://schemas.microsoft.com/office/drawing/2014/main" id="{4F3A4637-E1D5-4F49-B037-2975956DDF8E}"/>
              </a:ext>
            </a:extLst>
          </p:cNvPr>
          <p:cNvSpPr/>
          <p:nvPr/>
        </p:nvSpPr>
        <p:spPr>
          <a:xfrm>
            <a:off x="8887777" y="5678897"/>
            <a:ext cx="442750" cy="369332"/>
          </a:xfrm>
          <a:prstGeom prst="rect">
            <a:avLst/>
          </a:prstGeom>
        </p:spPr>
        <p:txBody>
          <a:bodyPr wrap="none">
            <a:spAutoFit/>
          </a:bodyPr>
          <a:lstStyle/>
          <a:p>
            <a:r>
              <a:rPr lang="en-US" altLang="zh-CN" dirty="0"/>
              <a:t>(2)</a:t>
            </a:r>
            <a:endParaRPr lang="zh-CN" altLang="en-US" dirty="0"/>
          </a:p>
        </p:txBody>
      </p:sp>
      <p:sp>
        <p:nvSpPr>
          <p:cNvPr id="118" name="矩形 117">
            <a:extLst>
              <a:ext uri="{FF2B5EF4-FFF2-40B4-BE49-F238E27FC236}">
                <a16:creationId xmlns:a16="http://schemas.microsoft.com/office/drawing/2014/main" id="{D5A905AB-FDBE-1C43-8B69-15D409B1144B}"/>
              </a:ext>
            </a:extLst>
          </p:cNvPr>
          <p:cNvSpPr/>
          <p:nvPr/>
        </p:nvSpPr>
        <p:spPr>
          <a:xfrm>
            <a:off x="10389576" y="5678897"/>
            <a:ext cx="442750" cy="369332"/>
          </a:xfrm>
          <a:prstGeom prst="rect">
            <a:avLst/>
          </a:prstGeom>
        </p:spPr>
        <p:txBody>
          <a:bodyPr wrap="none">
            <a:spAutoFit/>
          </a:bodyPr>
          <a:lstStyle/>
          <a:p>
            <a:r>
              <a:rPr lang="en-US" altLang="zh-CN" dirty="0"/>
              <a:t>(3)</a:t>
            </a:r>
            <a:endParaRPr lang="zh-CN" altLang="en-US" dirty="0"/>
          </a:p>
        </p:txBody>
      </p:sp>
      <p:sp>
        <p:nvSpPr>
          <p:cNvPr id="119" name="箭头: 右 159">
            <a:extLst>
              <a:ext uri="{FF2B5EF4-FFF2-40B4-BE49-F238E27FC236}">
                <a16:creationId xmlns:a16="http://schemas.microsoft.com/office/drawing/2014/main" id="{FD79EE77-F6C2-B94A-8BB2-879D862892D2}"/>
              </a:ext>
            </a:extLst>
          </p:cNvPr>
          <p:cNvSpPr/>
          <p:nvPr/>
        </p:nvSpPr>
        <p:spPr>
          <a:xfrm>
            <a:off x="9457879" y="5735446"/>
            <a:ext cx="577339" cy="280794"/>
          </a:xfrm>
          <a:prstGeom prst="rightArrow">
            <a:avLst>
              <a:gd name="adj1" fmla="val 33276"/>
              <a:gd name="adj2" fmla="val 85279"/>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20" name="箭头: 右 161">
            <a:extLst>
              <a:ext uri="{FF2B5EF4-FFF2-40B4-BE49-F238E27FC236}">
                <a16:creationId xmlns:a16="http://schemas.microsoft.com/office/drawing/2014/main" id="{84FBA8B0-64AA-C24C-9EC9-CFC0E570F2A4}"/>
              </a:ext>
            </a:extLst>
          </p:cNvPr>
          <p:cNvSpPr/>
          <p:nvPr/>
        </p:nvSpPr>
        <p:spPr>
          <a:xfrm>
            <a:off x="10951420" y="5744567"/>
            <a:ext cx="577339" cy="280794"/>
          </a:xfrm>
          <a:prstGeom prst="rightArrow">
            <a:avLst>
              <a:gd name="adj1" fmla="val 33276"/>
              <a:gd name="adj2" fmla="val 85279"/>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pic>
        <p:nvPicPr>
          <p:cNvPr id="121" name="图片 120">
            <a:extLst>
              <a:ext uri="{FF2B5EF4-FFF2-40B4-BE49-F238E27FC236}">
                <a16:creationId xmlns:a16="http://schemas.microsoft.com/office/drawing/2014/main" id="{555933EA-5E53-7B46-A99A-93980AAD07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089" y="2879056"/>
            <a:ext cx="4661970" cy="3862267"/>
          </a:xfrm>
          <a:prstGeom prst="rect">
            <a:avLst/>
          </a:prstGeom>
        </p:spPr>
      </p:pic>
    </p:spTree>
    <p:extLst>
      <p:ext uri="{BB962C8B-B14F-4D97-AF65-F5344CB8AC3E}">
        <p14:creationId xmlns:p14="http://schemas.microsoft.com/office/powerpoint/2010/main" val="553598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a:t>案例（五）：最小生成树（以点为中心实现）</a:t>
            </a:r>
            <a:endParaRPr lang="en-US" dirty="0"/>
          </a:p>
        </p:txBody>
      </p:sp>
      <p:pic>
        <p:nvPicPr>
          <p:cNvPr id="60" name="图片 59">
            <a:extLst>
              <a:ext uri="{FF2B5EF4-FFF2-40B4-BE49-F238E27FC236}">
                <a16:creationId xmlns:a16="http://schemas.microsoft.com/office/drawing/2014/main" id="{DE98BE4D-DBA7-BC49-A43F-36C111ED0C45}"/>
              </a:ext>
            </a:extLst>
          </p:cNvPr>
          <p:cNvPicPr>
            <a:picLocks noChangeAspect="1"/>
          </p:cNvPicPr>
          <p:nvPr/>
        </p:nvPicPr>
        <p:blipFill rotWithShape="1">
          <a:blip r:embed="rId3">
            <a:extLst>
              <a:ext uri="{28A0092B-C50C-407E-A947-70E740481C1C}">
                <a14:useLocalDpi xmlns:a14="http://schemas.microsoft.com/office/drawing/2010/main" val="0"/>
              </a:ext>
            </a:extLst>
          </a:blip>
          <a:srcRect r="13115"/>
          <a:stretch/>
        </p:blipFill>
        <p:spPr>
          <a:xfrm>
            <a:off x="6440438" y="883402"/>
            <a:ext cx="5505265" cy="4377748"/>
          </a:xfrm>
          <a:prstGeom prst="rect">
            <a:avLst/>
          </a:prstGeom>
        </p:spPr>
      </p:pic>
      <p:sp>
        <p:nvSpPr>
          <p:cNvPr id="61" name="矩形 60">
            <a:extLst>
              <a:ext uri="{FF2B5EF4-FFF2-40B4-BE49-F238E27FC236}">
                <a16:creationId xmlns:a16="http://schemas.microsoft.com/office/drawing/2014/main" id="{FDF1145F-A79E-5F44-8FCB-3F35920B04B1}"/>
              </a:ext>
            </a:extLst>
          </p:cNvPr>
          <p:cNvSpPr/>
          <p:nvPr/>
        </p:nvSpPr>
        <p:spPr>
          <a:xfrm>
            <a:off x="6209657" y="5338641"/>
            <a:ext cx="5982343" cy="1200329"/>
          </a:xfrm>
          <a:prstGeom prst="rect">
            <a:avLst/>
          </a:prstGeom>
        </p:spPr>
        <p:txBody>
          <a:bodyPr wrap="square">
            <a:spAutoFit/>
          </a:bodyPr>
          <a:lstStyle/>
          <a:p>
            <a:r>
              <a:rPr lang="en-US" altLang="zh-CN" sz="2400" i="1" dirty="0" err="1">
                <a:solidFill>
                  <a:srgbClr val="FF0000"/>
                </a:solidFill>
                <a:latin typeface="微软雅黑" panose="020B0503020204020204" pitchFamily="34" charset="-122"/>
                <a:ea typeface="微软雅黑" panose="020B0503020204020204" pitchFamily="34" charset="-122"/>
              </a:rPr>
              <a:t>ProcessEdge</a:t>
            </a:r>
            <a:r>
              <a:rPr lang="en-US" altLang="zh-CN" sz="2400" i="1" dirty="0">
                <a:solidFill>
                  <a:srgbClr val="FF0000"/>
                </a:solidFill>
                <a:latin typeface="微软雅黑" panose="020B0503020204020204" pitchFamily="34" charset="-122"/>
                <a:ea typeface="微软雅黑" panose="020B0503020204020204" pitchFamily="34" charset="-122"/>
              </a:rPr>
              <a:t>:</a:t>
            </a:r>
            <a:r>
              <a:rPr lang="zh-CN" altLang="en-US" sz="2400" i="1" dirty="0">
                <a:solidFill>
                  <a:srgbClr val="FF0000"/>
                </a:solidFill>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遍历节点</a:t>
            </a:r>
            <a:r>
              <a:rPr lang="en-US" altLang="zh-CN" sz="2400" dirty="0">
                <a:latin typeface="微软雅黑" panose="020B0503020204020204" pitchFamily="34" charset="-122"/>
                <a:ea typeface="微软雅黑" panose="020B0503020204020204" pitchFamily="34" charset="-122"/>
              </a:rPr>
              <a:t>u</a:t>
            </a:r>
            <a:r>
              <a:rPr lang="zh-CN" altLang="en-US" sz="2400" dirty="0">
                <a:latin typeface="微软雅黑" panose="020B0503020204020204" pitchFamily="34" charset="-122"/>
                <a:ea typeface="微软雅黑" panose="020B0503020204020204" pitchFamily="34" charset="-122"/>
              </a:rPr>
              <a:t>对应的边数据</a:t>
            </a:r>
            <a:endParaRPr lang="en-US" altLang="zh-CN" sz="2400" dirty="0">
              <a:latin typeface="微软雅黑" panose="020B0503020204020204" pitchFamily="34" charset="-122"/>
              <a:ea typeface="微软雅黑" panose="020B0503020204020204" pitchFamily="34" charset="-122"/>
            </a:endParaRPr>
          </a:p>
          <a:p>
            <a:r>
              <a:rPr lang="en-US" altLang="zh-CN" sz="2400" i="1" dirty="0">
                <a:solidFill>
                  <a:srgbClr val="00B050"/>
                </a:solidFill>
                <a:latin typeface="微软雅黑" panose="020B0503020204020204" pitchFamily="34" charset="-122"/>
                <a:ea typeface="微软雅黑" panose="020B0503020204020204" pitchFamily="34" charset="-122"/>
              </a:rPr>
              <a:t>Reduce</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 选取节点</a:t>
            </a:r>
            <a:r>
              <a:rPr lang="en-US" altLang="zh-CN" sz="2400" dirty="0">
                <a:latin typeface="微软雅黑" panose="020B0503020204020204" pitchFamily="34" charset="-122"/>
                <a:ea typeface="微软雅黑" panose="020B0503020204020204" pitchFamily="34" charset="-122"/>
              </a:rPr>
              <a:t>u</a:t>
            </a:r>
            <a:r>
              <a:rPr lang="zh-CN" altLang="en-US" sz="2400" dirty="0">
                <a:latin typeface="微软雅黑" panose="020B0503020204020204" pitchFamily="34" charset="-122"/>
                <a:ea typeface="微软雅黑" panose="020B0503020204020204" pitchFamily="34" charset="-122"/>
              </a:rPr>
              <a:t>对应权值最小的一条边</a:t>
            </a:r>
            <a:endParaRPr lang="en-US" altLang="zh-CN" sz="2400" dirty="0">
              <a:latin typeface="微软雅黑" panose="020B0503020204020204" pitchFamily="34" charset="-122"/>
              <a:ea typeface="微软雅黑" panose="020B0503020204020204" pitchFamily="34" charset="-122"/>
            </a:endParaRPr>
          </a:p>
          <a:p>
            <a:r>
              <a:rPr lang="en-US" altLang="zh-CN" sz="2400" i="1" dirty="0">
                <a:solidFill>
                  <a:srgbClr val="0070FA"/>
                </a:solidFill>
                <a:latin typeface="微软雅黑" panose="020B0503020204020204" pitchFamily="34" charset="-122"/>
                <a:ea typeface="微软雅黑" panose="020B0503020204020204" pitchFamily="34" charset="-122"/>
              </a:rPr>
              <a:t>Apply</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 从所有备选点中选取权值最小的边</a:t>
            </a:r>
          </a:p>
        </p:txBody>
      </p:sp>
      <p:pic>
        <p:nvPicPr>
          <p:cNvPr id="62" name="图片 61">
            <a:extLst>
              <a:ext uri="{FF2B5EF4-FFF2-40B4-BE49-F238E27FC236}">
                <a16:creationId xmlns:a16="http://schemas.microsoft.com/office/drawing/2014/main" id="{A0418DAD-F4D7-C643-9B04-19B555BDB3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393" y="978194"/>
            <a:ext cx="5625955" cy="5923327"/>
          </a:xfrm>
          <a:prstGeom prst="rect">
            <a:avLst/>
          </a:prstGeom>
        </p:spPr>
      </p:pic>
    </p:spTree>
    <p:extLst>
      <p:ext uri="{BB962C8B-B14F-4D97-AF65-F5344CB8AC3E}">
        <p14:creationId xmlns:p14="http://schemas.microsoft.com/office/powerpoint/2010/main" val="22617898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a:t>案例（四）：网页搜索实现</a:t>
            </a:r>
            <a:endParaRPr lang="en-US" dirty="0"/>
          </a:p>
        </p:txBody>
      </p:sp>
      <p:sp>
        <p:nvSpPr>
          <p:cNvPr id="4" name="内容占位符 3">
            <a:extLst>
              <a:ext uri="{FF2B5EF4-FFF2-40B4-BE49-F238E27FC236}">
                <a16:creationId xmlns:a16="http://schemas.microsoft.com/office/drawing/2014/main" id="{5315B4A0-999A-4B39-8E36-EC4D0BDF63C9}"/>
              </a:ext>
            </a:extLst>
          </p:cNvPr>
          <p:cNvSpPr>
            <a:spLocks noGrp="1"/>
          </p:cNvSpPr>
          <p:nvPr>
            <p:ph idx="1"/>
          </p:nvPr>
        </p:nvSpPr>
        <p:spPr>
          <a:xfrm>
            <a:off x="669145" y="1160756"/>
            <a:ext cx="5071497" cy="4819130"/>
          </a:xfrm>
        </p:spPr>
        <p:txBody>
          <a:bodyPr>
            <a:normAutofit/>
          </a:bodyPr>
          <a:lstStyle/>
          <a:p>
            <a:r>
              <a:rPr lang="zh-CN" altLang="en-US" dirty="0"/>
              <a:t>网页搜索算法</a:t>
            </a:r>
            <a:r>
              <a:rPr lang="en-US" altLang="zh-CN" dirty="0">
                <a:solidFill>
                  <a:srgbClr val="C00000"/>
                </a:solidFill>
              </a:rPr>
              <a:t>(PageRank)</a:t>
            </a:r>
          </a:p>
        </p:txBody>
      </p:sp>
      <p:sp>
        <p:nvSpPr>
          <p:cNvPr id="6" name="文本框 2">
            <a:extLst>
              <a:ext uri="{FF2B5EF4-FFF2-40B4-BE49-F238E27FC236}">
                <a16:creationId xmlns:a16="http://schemas.microsoft.com/office/drawing/2014/main" id="{65ADE055-FC2B-42BD-BC8F-5FF4C95109DB}"/>
              </a:ext>
            </a:extLst>
          </p:cNvPr>
          <p:cNvSpPr txBox="1"/>
          <p:nvPr/>
        </p:nvSpPr>
        <p:spPr>
          <a:xfrm>
            <a:off x="371099" y="1779687"/>
            <a:ext cx="5899072" cy="2246769"/>
          </a:xfrm>
          <a:prstGeom prst="rect">
            <a:avLst/>
          </a:prstGeom>
          <a:solidFill>
            <a:schemeClr val="bg1"/>
          </a:solidFill>
          <a:ln>
            <a:solidFill>
              <a:schemeClr val="tx1"/>
            </a:solidFill>
          </a:ln>
        </p:spPr>
        <p:txBody>
          <a:bodyPr wrap="square" rtlCol="0" anchor="t">
            <a:spAutoFit/>
          </a:bodyPr>
          <a:lstStyle/>
          <a:p>
            <a:r>
              <a:rPr lang="zh-CN" altLang="en-US" sz="2000" dirty="0"/>
              <a:t>1:</a:t>
            </a:r>
            <a:r>
              <a:rPr lang="en-US" altLang="zh-CN" sz="2000" dirty="0" err="1"/>
              <a:t>P</a:t>
            </a:r>
            <a:r>
              <a:rPr lang="en-US" altLang="zh-CN" sz="2000" baseline="-25000" dirty="0" err="1"/>
              <a:t>curr</a:t>
            </a:r>
            <a:r>
              <a:rPr lang="en-US" altLang="zh-CN" sz="2000" dirty="0"/>
              <a:t>=</a:t>
            </a:r>
            <a:r>
              <a:rPr lang="zh-CN" altLang="en-US" sz="2000" dirty="0"/>
              <a:t>  </a:t>
            </a:r>
            <a:r>
              <a:rPr lang="en-US" altLang="zh-CN" sz="2000" dirty="0"/>
              <a:t>{1/|V|}</a:t>
            </a:r>
            <a:r>
              <a:rPr lang="zh-CN" altLang="en-US" sz="2000" dirty="0"/>
              <a:t>      </a:t>
            </a:r>
            <a:r>
              <a:rPr lang="en-US" altLang="zh-CN" sz="2000" dirty="0"/>
              <a:t>//</a:t>
            </a:r>
            <a:r>
              <a:rPr lang="zh-CN" altLang="en-US" sz="2000" dirty="0"/>
              <a:t>初始化所有点</a:t>
            </a:r>
            <a:r>
              <a:rPr lang="en-US" altLang="zh-CN" sz="2000" dirty="0"/>
              <a:t>rank</a:t>
            </a:r>
            <a:r>
              <a:rPr lang="zh-CN" altLang="en-US" sz="2000" dirty="0"/>
              <a:t>值为</a:t>
            </a:r>
            <a:r>
              <a:rPr lang="zh-CN" altLang="en-US" sz="2000" u="sng" dirty="0"/>
              <a:t> </a:t>
            </a:r>
            <a:r>
              <a:rPr lang="en-US" altLang="zh-CN" sz="2000" u="sng" dirty="0"/>
              <a:t>1/|V|</a:t>
            </a:r>
            <a:endParaRPr lang="en-US" altLang="zh-CN" sz="2000" dirty="0">
              <a:sym typeface="+mn-ea"/>
            </a:endParaRPr>
          </a:p>
          <a:p>
            <a:r>
              <a:rPr lang="en-US" altLang="zh-CN" sz="2000" dirty="0">
                <a:sym typeface="+mn-ea"/>
              </a:rPr>
              <a:t>2:P</a:t>
            </a:r>
            <a:r>
              <a:rPr lang="en-US" altLang="zh-CN" sz="2000" baseline="-25000" dirty="0">
                <a:sym typeface="+mn-ea"/>
              </a:rPr>
              <a:t>next</a:t>
            </a:r>
            <a:r>
              <a:rPr lang="en-US" altLang="zh-CN" sz="2000" dirty="0">
                <a:sym typeface="+mn-ea"/>
              </a:rPr>
              <a:t>={0.0,...,0.0}            </a:t>
            </a:r>
            <a:r>
              <a:rPr lang="zh-CN" altLang="en-US" sz="2000" dirty="0">
                <a:sym typeface="+mn-ea"/>
              </a:rPr>
              <a:t> </a:t>
            </a:r>
            <a:r>
              <a:rPr lang="en-US" altLang="zh-CN" sz="2000" dirty="0">
                <a:sym typeface="+mn-ea"/>
              </a:rPr>
              <a:t>//</a:t>
            </a:r>
            <a:r>
              <a:rPr lang="zh-CN" altLang="en-US" sz="2000" dirty="0">
                <a:sym typeface="+mn-ea"/>
              </a:rPr>
              <a:t>初始化所有值为</a:t>
            </a:r>
            <a:r>
              <a:rPr lang="en-US" altLang="zh-CN" sz="2000" dirty="0">
                <a:sym typeface="+mn-ea"/>
              </a:rPr>
              <a:t>0</a:t>
            </a:r>
          </a:p>
          <a:p>
            <a:r>
              <a:rPr lang="en-US" altLang="zh-CN" sz="2000" dirty="0">
                <a:sym typeface="+mn-ea"/>
              </a:rPr>
              <a:t>3:diff={}     //</a:t>
            </a:r>
            <a:r>
              <a:rPr lang="zh-CN" altLang="en-US" sz="2000" dirty="0">
                <a:sym typeface="+mn-ea"/>
              </a:rPr>
              <a:t>用于存放相邻迭代次数顶点</a:t>
            </a:r>
            <a:r>
              <a:rPr lang="en-US" altLang="zh-CN" sz="2000" dirty="0">
                <a:sym typeface="+mn-ea"/>
              </a:rPr>
              <a:t>rank</a:t>
            </a:r>
            <a:r>
              <a:rPr lang="zh-CN" altLang="en-US" sz="2000" dirty="0">
                <a:sym typeface="+mn-ea"/>
              </a:rPr>
              <a:t>值变化</a:t>
            </a:r>
          </a:p>
          <a:p>
            <a:r>
              <a:rPr lang="en-US" altLang="zh-CN" sz="2000" dirty="0">
                <a:solidFill>
                  <a:srgbClr val="C00000"/>
                </a:solidFill>
                <a:sym typeface="+mn-ea"/>
              </a:rPr>
              <a:t>5: </a:t>
            </a:r>
            <a:r>
              <a:rPr lang="en-US" altLang="zh-CN" sz="2000" b="1" dirty="0">
                <a:solidFill>
                  <a:srgbClr val="C00000"/>
                </a:solidFill>
                <a:sym typeface="+mn-ea"/>
              </a:rPr>
              <a:t>procedure </a:t>
            </a:r>
            <a:r>
              <a:rPr lang="en-US" altLang="zh-CN" sz="2000" dirty="0">
                <a:solidFill>
                  <a:srgbClr val="C00000"/>
                </a:solidFill>
                <a:sym typeface="+mn-ea"/>
              </a:rPr>
              <a:t> PRUPDATE(</a:t>
            </a:r>
            <a:r>
              <a:rPr lang="en-US" altLang="zh-CN" sz="2000" dirty="0" err="1">
                <a:solidFill>
                  <a:srgbClr val="C00000"/>
                </a:solidFill>
                <a:sym typeface="+mn-ea"/>
              </a:rPr>
              <a:t>s,d</a:t>
            </a:r>
            <a:r>
              <a:rPr lang="en-US" altLang="zh-CN" sz="2000" dirty="0">
                <a:solidFill>
                  <a:srgbClr val="C00000"/>
                </a:solidFill>
                <a:sym typeface="+mn-ea"/>
              </a:rPr>
              <a:t>)</a:t>
            </a:r>
          </a:p>
          <a:p>
            <a:r>
              <a:rPr lang="en-US" altLang="zh-CN" sz="2000" dirty="0">
                <a:solidFill>
                  <a:srgbClr val="C00000"/>
                </a:solidFill>
              </a:rPr>
              <a:t>6:      INCREMENT(&amp;</a:t>
            </a:r>
            <a:r>
              <a:rPr lang="en-US" altLang="zh-CN" sz="2000" dirty="0" err="1">
                <a:solidFill>
                  <a:srgbClr val="C00000"/>
                </a:solidFill>
              </a:rPr>
              <a:t>P</a:t>
            </a:r>
            <a:r>
              <a:rPr lang="en-US" altLang="zh-CN" sz="2000" baseline="-25000" dirty="0" err="1">
                <a:solidFill>
                  <a:srgbClr val="C00000"/>
                </a:solidFill>
              </a:rPr>
              <a:t>next</a:t>
            </a:r>
            <a:r>
              <a:rPr lang="en-US" altLang="zh-CN" sz="2000" dirty="0">
                <a:solidFill>
                  <a:srgbClr val="C00000"/>
                </a:solidFill>
              </a:rPr>
              <a:t>[d], </a:t>
            </a:r>
            <a:r>
              <a:rPr lang="en-US" altLang="zh-CN" sz="2000" u="sng" dirty="0">
                <a:solidFill>
                  <a:srgbClr val="C00000"/>
                </a:solidFill>
              </a:rPr>
              <a:t> </a:t>
            </a:r>
            <a:r>
              <a:rPr lang="en-US" altLang="zh-CN" sz="2000" u="sng" dirty="0" err="1">
                <a:solidFill>
                  <a:srgbClr val="C00000"/>
                </a:solidFill>
              </a:rPr>
              <a:t>P</a:t>
            </a:r>
            <a:r>
              <a:rPr lang="en-US" altLang="zh-CN" sz="2000" u="sng" baseline="-25000" dirty="0" err="1">
                <a:solidFill>
                  <a:srgbClr val="C00000"/>
                </a:solidFill>
              </a:rPr>
              <a:t>curr</a:t>
            </a:r>
            <a:r>
              <a:rPr lang="en-US" altLang="zh-CN" sz="2000" u="sng" dirty="0">
                <a:solidFill>
                  <a:srgbClr val="C00000"/>
                </a:solidFill>
              </a:rPr>
              <a:t>[s]</a:t>
            </a:r>
            <a:r>
              <a:rPr lang="en-US" altLang="zh-CN" sz="2000" dirty="0">
                <a:solidFill>
                  <a:srgbClr val="C00000"/>
                </a:solidFill>
              </a:rPr>
              <a:t>  </a:t>
            </a:r>
            <a:r>
              <a:rPr lang="zh-CN" altLang="en-US" sz="2000" dirty="0">
                <a:solidFill>
                  <a:srgbClr val="C00000"/>
                </a:solidFill>
              </a:rPr>
              <a:t>）</a:t>
            </a:r>
            <a:endParaRPr lang="en-US" altLang="zh-CN" sz="2000" dirty="0">
              <a:solidFill>
                <a:srgbClr val="C00000"/>
              </a:solidFill>
            </a:endParaRPr>
          </a:p>
          <a:p>
            <a:r>
              <a:rPr lang="en-US" altLang="zh-CN" sz="2000" dirty="0">
                <a:solidFill>
                  <a:srgbClr val="C00000"/>
                </a:solidFill>
              </a:rPr>
              <a:t>                                                  deg</a:t>
            </a:r>
            <a:r>
              <a:rPr lang="zh-CN" altLang="en-US" sz="2000" dirty="0">
                <a:solidFill>
                  <a:srgbClr val="C00000"/>
                </a:solidFill>
              </a:rPr>
              <a:t>（</a:t>
            </a:r>
            <a:r>
              <a:rPr lang="en-US" altLang="zh-CN" sz="2000" dirty="0">
                <a:solidFill>
                  <a:srgbClr val="C00000"/>
                </a:solidFill>
              </a:rPr>
              <a:t>s</a:t>
            </a:r>
            <a:r>
              <a:rPr lang="zh-CN" altLang="en-US" sz="2000" dirty="0">
                <a:solidFill>
                  <a:srgbClr val="C00000"/>
                </a:solidFill>
              </a:rPr>
              <a:t>）</a:t>
            </a:r>
          </a:p>
          <a:p>
            <a:r>
              <a:rPr lang="en-US" altLang="zh-CN" sz="2000" dirty="0">
                <a:solidFill>
                  <a:srgbClr val="C00000"/>
                </a:solidFill>
              </a:rPr>
              <a:t>7:     </a:t>
            </a:r>
            <a:r>
              <a:rPr lang="en-US" altLang="zh-CN" sz="2000" b="1" dirty="0">
                <a:solidFill>
                  <a:srgbClr val="C00000"/>
                </a:solidFill>
              </a:rPr>
              <a:t>  return </a:t>
            </a:r>
            <a:r>
              <a:rPr lang="en-US" altLang="zh-CN" sz="2000" dirty="0">
                <a:solidFill>
                  <a:srgbClr val="C00000"/>
                </a:solidFill>
              </a:rPr>
              <a:t>1</a:t>
            </a:r>
          </a:p>
        </p:txBody>
      </p:sp>
      <p:sp>
        <p:nvSpPr>
          <p:cNvPr id="3" name="矩形 2">
            <a:extLst>
              <a:ext uri="{FF2B5EF4-FFF2-40B4-BE49-F238E27FC236}">
                <a16:creationId xmlns:a16="http://schemas.microsoft.com/office/drawing/2014/main" id="{3A637509-6275-4419-B18B-19EF7975BF3D}"/>
              </a:ext>
            </a:extLst>
          </p:cNvPr>
          <p:cNvSpPr/>
          <p:nvPr/>
        </p:nvSpPr>
        <p:spPr>
          <a:xfrm>
            <a:off x="371099" y="4225560"/>
            <a:ext cx="5667587" cy="2308324"/>
          </a:xfrm>
          <a:prstGeom prst="rect">
            <a:avLst/>
          </a:prstGeom>
          <a:ln>
            <a:solidFill>
              <a:schemeClr val="tx1"/>
            </a:solidFill>
          </a:ln>
        </p:spPr>
        <p:txBody>
          <a:bodyPr wrap="square">
            <a:spAutoFit/>
          </a:bodyPr>
          <a:lstStyle/>
          <a:p>
            <a:r>
              <a:rPr lang="en-US" altLang="zh-CN" sz="2400" dirty="0"/>
              <a:t>9: </a:t>
            </a:r>
            <a:r>
              <a:rPr lang="en-US" altLang="zh-CN" sz="2400" b="1" dirty="0"/>
              <a:t>procedure</a:t>
            </a:r>
            <a:r>
              <a:rPr lang="en-US" altLang="zh-CN" sz="2400" dirty="0"/>
              <a:t> </a:t>
            </a:r>
            <a:r>
              <a:rPr lang="en-US" altLang="zh-CN" sz="2400" b="1" dirty="0"/>
              <a:t>PRLOCALCOMPUTE</a:t>
            </a:r>
            <a:r>
              <a:rPr lang="en-US" altLang="zh-CN" sz="2400" dirty="0"/>
              <a:t>(</a:t>
            </a:r>
            <a:r>
              <a:rPr lang="en-US" altLang="zh-CN" sz="2400" dirty="0" err="1"/>
              <a:t>i</a:t>
            </a:r>
            <a:r>
              <a:rPr lang="en-US" altLang="zh-CN" sz="2400" dirty="0"/>
              <a:t>)</a:t>
            </a:r>
          </a:p>
          <a:p>
            <a:r>
              <a:rPr lang="en-US" altLang="zh-CN" sz="2400" dirty="0"/>
              <a:t>10:     </a:t>
            </a:r>
            <a:r>
              <a:rPr lang="en-US" altLang="zh-CN" sz="2400" dirty="0" err="1">
                <a:sym typeface="+mn-ea"/>
              </a:rPr>
              <a:t>P</a:t>
            </a:r>
            <a:r>
              <a:rPr lang="en-US" altLang="zh-CN" sz="2400" baseline="-25000" dirty="0" err="1">
                <a:sym typeface="+mn-ea"/>
              </a:rPr>
              <a:t>next</a:t>
            </a:r>
            <a:r>
              <a:rPr lang="en-US" altLang="zh-CN" sz="2400" dirty="0">
                <a:sym typeface="+mn-ea"/>
              </a:rPr>
              <a:t>[</a:t>
            </a:r>
            <a:r>
              <a:rPr lang="en-US" altLang="zh-CN" sz="2400" dirty="0" err="1">
                <a:sym typeface="+mn-ea"/>
              </a:rPr>
              <a:t>i</a:t>
            </a:r>
            <a:r>
              <a:rPr lang="en-US" altLang="zh-CN" sz="2400" dirty="0">
                <a:sym typeface="+mn-ea"/>
              </a:rPr>
              <a:t>]=(r</a:t>
            </a:r>
            <a:r>
              <a:rPr lang="zh-CN" altLang="en-US" sz="2400" dirty="0">
                <a:sym typeface="+mn-ea"/>
              </a:rPr>
              <a:t>×</a:t>
            </a:r>
            <a:r>
              <a:rPr lang="en-US" altLang="zh-CN" sz="2400" dirty="0">
                <a:sym typeface="+mn-ea"/>
              </a:rPr>
              <a:t>  </a:t>
            </a:r>
            <a:r>
              <a:rPr lang="en-US" altLang="zh-CN" sz="2400" dirty="0" err="1">
                <a:sym typeface="+mn-ea"/>
              </a:rPr>
              <a:t>P</a:t>
            </a:r>
            <a:r>
              <a:rPr lang="en-US" altLang="zh-CN" sz="2400" baseline="-25000" dirty="0" err="1">
                <a:sym typeface="+mn-ea"/>
              </a:rPr>
              <a:t>next</a:t>
            </a:r>
            <a:r>
              <a:rPr lang="en-US" altLang="zh-CN" sz="2400" dirty="0">
                <a:sym typeface="+mn-ea"/>
              </a:rPr>
              <a:t>[</a:t>
            </a:r>
            <a:r>
              <a:rPr lang="en-US" altLang="zh-CN" sz="2400" dirty="0" err="1">
                <a:sym typeface="+mn-ea"/>
              </a:rPr>
              <a:t>i</a:t>
            </a:r>
            <a:r>
              <a:rPr lang="en-US" altLang="zh-CN" sz="2400" dirty="0">
                <a:sym typeface="+mn-ea"/>
              </a:rPr>
              <a:t>]+</a:t>
            </a:r>
            <a:r>
              <a:rPr lang="en-US" altLang="zh-CN" sz="2400" u="sng" dirty="0">
                <a:sym typeface="+mn-ea"/>
              </a:rPr>
              <a:t>1-r</a:t>
            </a:r>
            <a:r>
              <a:rPr lang="en-US" altLang="zh-CN" sz="2400" dirty="0">
                <a:sym typeface="+mn-ea"/>
              </a:rPr>
              <a:t> )</a:t>
            </a:r>
            <a:r>
              <a:rPr lang="zh-CN" altLang="en-US" sz="2400" u="sng" dirty="0"/>
              <a:t/>
            </a:r>
            <a:br>
              <a:rPr lang="zh-CN" altLang="en-US" sz="2400" u="sng" dirty="0"/>
            </a:br>
            <a:r>
              <a:rPr lang="zh-CN" altLang="en-US" sz="2400" dirty="0"/>
              <a:t>                                              </a:t>
            </a:r>
            <a:r>
              <a:rPr lang="en-US" altLang="zh-CN" sz="2400" dirty="0">
                <a:sym typeface="+mn-ea"/>
              </a:rPr>
              <a:t>|V|</a:t>
            </a:r>
            <a:r>
              <a:rPr lang="zh-CN" altLang="en-US" sz="2400" u="sng" dirty="0"/>
              <a:t> </a:t>
            </a:r>
          </a:p>
          <a:p>
            <a:r>
              <a:rPr lang="en-US" altLang="zh-CN" sz="2400" dirty="0"/>
              <a:t>11:      diff[</a:t>
            </a:r>
            <a:r>
              <a:rPr lang="en-US" altLang="zh-CN" sz="2400" dirty="0" err="1"/>
              <a:t>i</a:t>
            </a:r>
            <a:r>
              <a:rPr lang="en-US" altLang="zh-CN" sz="2400" dirty="0"/>
              <a:t>]=|</a:t>
            </a:r>
            <a:r>
              <a:rPr lang="en-US" altLang="zh-CN" sz="2400" dirty="0">
                <a:sym typeface="+mn-ea"/>
              </a:rPr>
              <a:t> </a:t>
            </a:r>
            <a:r>
              <a:rPr lang="en-US" altLang="zh-CN" sz="2400" dirty="0" err="1">
                <a:sym typeface="+mn-ea"/>
              </a:rPr>
              <a:t>P</a:t>
            </a:r>
            <a:r>
              <a:rPr lang="en-US" altLang="zh-CN" sz="2400" baseline="-25000" dirty="0" err="1">
                <a:sym typeface="+mn-ea"/>
              </a:rPr>
              <a:t>next</a:t>
            </a:r>
            <a:r>
              <a:rPr lang="en-US" altLang="zh-CN" sz="2400" dirty="0">
                <a:sym typeface="+mn-ea"/>
              </a:rPr>
              <a:t>[</a:t>
            </a:r>
            <a:r>
              <a:rPr lang="en-US" altLang="zh-CN" sz="2400" dirty="0" err="1">
                <a:sym typeface="+mn-ea"/>
              </a:rPr>
              <a:t>i</a:t>
            </a:r>
            <a:r>
              <a:rPr lang="en-US" altLang="zh-CN" sz="2400" dirty="0">
                <a:sym typeface="+mn-ea"/>
              </a:rPr>
              <a:t>]-</a:t>
            </a:r>
            <a:r>
              <a:rPr lang="en-US" altLang="zh-CN" sz="2400" dirty="0" err="1">
                <a:sym typeface="+mn-ea"/>
              </a:rPr>
              <a:t>P</a:t>
            </a:r>
            <a:r>
              <a:rPr lang="en-US" altLang="zh-CN" sz="2400" baseline="-25000" dirty="0" err="1">
                <a:sym typeface="+mn-ea"/>
              </a:rPr>
              <a:t>curr</a:t>
            </a:r>
            <a:r>
              <a:rPr lang="en-US" altLang="zh-CN" sz="2400" dirty="0">
                <a:sym typeface="+mn-ea"/>
              </a:rPr>
              <a:t>[</a:t>
            </a:r>
            <a:r>
              <a:rPr lang="en-US" altLang="zh-CN" sz="2400" dirty="0" err="1">
                <a:sym typeface="+mn-ea"/>
              </a:rPr>
              <a:t>i</a:t>
            </a:r>
            <a:r>
              <a:rPr lang="en-US" altLang="zh-CN" sz="2400" dirty="0">
                <a:sym typeface="+mn-ea"/>
              </a:rPr>
              <a:t>]|</a:t>
            </a:r>
          </a:p>
          <a:p>
            <a:r>
              <a:rPr lang="en-US" altLang="zh-CN" sz="2400" dirty="0">
                <a:sym typeface="+mn-ea"/>
              </a:rPr>
              <a:t>12:      </a:t>
            </a:r>
            <a:r>
              <a:rPr lang="en-US" altLang="zh-CN" sz="2400" dirty="0" err="1">
                <a:sym typeface="+mn-ea"/>
              </a:rPr>
              <a:t>P</a:t>
            </a:r>
            <a:r>
              <a:rPr lang="en-US" altLang="zh-CN" sz="2400" baseline="-25000" dirty="0" err="1">
                <a:sym typeface="+mn-ea"/>
              </a:rPr>
              <a:t>curr</a:t>
            </a:r>
            <a:r>
              <a:rPr lang="en-US" altLang="zh-CN" sz="2400" dirty="0">
                <a:sym typeface="+mn-ea"/>
              </a:rPr>
              <a:t>[</a:t>
            </a:r>
            <a:r>
              <a:rPr lang="en-US" altLang="zh-CN" sz="2400" dirty="0" err="1">
                <a:sym typeface="+mn-ea"/>
              </a:rPr>
              <a:t>i</a:t>
            </a:r>
            <a:r>
              <a:rPr lang="en-US" altLang="zh-CN" sz="2400" dirty="0">
                <a:sym typeface="+mn-ea"/>
              </a:rPr>
              <a:t>]=0.0</a:t>
            </a:r>
          </a:p>
          <a:p>
            <a:r>
              <a:rPr lang="en-US" altLang="zh-CN" sz="2400" dirty="0">
                <a:sym typeface="+mn-ea"/>
              </a:rPr>
              <a:t>13:      return 1</a:t>
            </a:r>
          </a:p>
        </p:txBody>
      </p:sp>
      <p:sp>
        <p:nvSpPr>
          <p:cNvPr id="9" name="矩形 8">
            <a:extLst>
              <a:ext uri="{FF2B5EF4-FFF2-40B4-BE49-F238E27FC236}">
                <a16:creationId xmlns:a16="http://schemas.microsoft.com/office/drawing/2014/main" id="{A8168C47-B60E-49D9-9A29-A2556BE4905F}"/>
              </a:ext>
            </a:extLst>
          </p:cNvPr>
          <p:cNvSpPr/>
          <p:nvPr/>
        </p:nvSpPr>
        <p:spPr>
          <a:xfrm>
            <a:off x="6451360" y="1779687"/>
            <a:ext cx="5269427" cy="4154984"/>
          </a:xfrm>
          <a:prstGeom prst="rect">
            <a:avLst/>
          </a:prstGeom>
          <a:ln>
            <a:solidFill>
              <a:schemeClr val="tx1"/>
            </a:solidFill>
          </a:ln>
        </p:spPr>
        <p:txBody>
          <a:bodyPr wrap="square">
            <a:spAutoFit/>
          </a:bodyPr>
          <a:lstStyle/>
          <a:p>
            <a:r>
              <a:rPr lang="en-US" altLang="zh-CN" sz="2400" dirty="0">
                <a:sym typeface="+mn-ea"/>
              </a:rPr>
              <a:t>15: </a:t>
            </a:r>
            <a:r>
              <a:rPr lang="en-US" altLang="zh-CN" sz="2400" b="1" dirty="0">
                <a:sym typeface="+mn-ea"/>
              </a:rPr>
              <a:t>procedure</a:t>
            </a:r>
            <a:r>
              <a:rPr lang="en-US" altLang="zh-CN" sz="2400" dirty="0">
                <a:sym typeface="+mn-ea"/>
              </a:rPr>
              <a:t> PAGERANK(</a:t>
            </a:r>
            <a:r>
              <a:rPr lang="en-US" altLang="zh-CN" sz="2400" dirty="0" err="1">
                <a:sym typeface="+mn-ea"/>
              </a:rPr>
              <a:t>G,r,</a:t>
            </a:r>
            <a:r>
              <a:rPr lang="en-US" altLang="zh-CN" sz="2400" dirty="0" err="1">
                <a:latin typeface="微软雅黑" panose="020B0503020204020204" pitchFamily="34" charset="-122"/>
                <a:ea typeface="微软雅黑" panose="020B0503020204020204" pitchFamily="34" charset="-122"/>
                <a:sym typeface="+mn-ea"/>
              </a:rPr>
              <a:t>σ</a:t>
            </a:r>
            <a:r>
              <a:rPr lang="en-US" altLang="zh-CN" sz="2400" dirty="0">
                <a:sym typeface="+mn-ea"/>
              </a:rPr>
              <a:t>)</a:t>
            </a:r>
          </a:p>
          <a:p>
            <a:r>
              <a:rPr lang="en-US" altLang="zh-CN" sz="2400" dirty="0">
                <a:sym typeface="+mn-ea"/>
              </a:rPr>
              <a:t>16:      error =</a:t>
            </a:r>
            <a:r>
              <a:rPr lang="en-US" altLang="zh-CN" sz="2400" dirty="0">
                <a:latin typeface="微软雅黑" panose="020B0503020204020204" pitchFamily="34" charset="-122"/>
                <a:ea typeface="微软雅黑" panose="020B0503020204020204" pitchFamily="34" charset="-122"/>
                <a:sym typeface="+mn-ea"/>
              </a:rPr>
              <a:t>∞</a:t>
            </a:r>
            <a:endParaRPr lang="en-US" altLang="zh-CN" sz="2400" dirty="0">
              <a:sym typeface="+mn-ea"/>
            </a:endParaRPr>
          </a:p>
          <a:p>
            <a:r>
              <a:rPr lang="en-US" altLang="zh-CN" sz="2400" dirty="0">
                <a:sym typeface="+mn-ea"/>
              </a:rPr>
              <a:t>17:      </a:t>
            </a:r>
            <a:r>
              <a:rPr lang="en-US" altLang="zh-CN" sz="2400" b="1" dirty="0">
                <a:sym typeface="+mn-ea"/>
              </a:rPr>
              <a:t>while</a:t>
            </a:r>
            <a:r>
              <a:rPr lang="en-US" altLang="zh-CN" sz="2400" dirty="0">
                <a:sym typeface="+mn-ea"/>
              </a:rPr>
              <a:t>(error &gt;</a:t>
            </a:r>
            <a:r>
              <a:rPr lang="en-US" altLang="zh-CN" sz="2400" dirty="0">
                <a:latin typeface="微软雅黑" panose="020B0503020204020204" pitchFamily="34" charset="-122"/>
                <a:ea typeface="微软雅黑" panose="020B0503020204020204" pitchFamily="34" charset="-122"/>
                <a:sym typeface="+mn-ea"/>
              </a:rPr>
              <a:t>σ</a:t>
            </a:r>
            <a:r>
              <a:rPr lang="en-US" altLang="zh-CN" sz="2400" dirty="0">
                <a:sym typeface="+mn-ea"/>
              </a:rPr>
              <a:t>)</a:t>
            </a:r>
            <a:r>
              <a:rPr lang="en-US" altLang="zh-CN" sz="2400" b="1" dirty="0">
                <a:sym typeface="+mn-ea"/>
              </a:rPr>
              <a:t>do</a:t>
            </a:r>
          </a:p>
          <a:p>
            <a:r>
              <a:rPr lang="en-US" altLang="zh-CN" sz="2400" dirty="0">
                <a:sym typeface="+mn-ea"/>
              </a:rPr>
              <a:t>18:        </a:t>
            </a:r>
            <a:r>
              <a:rPr lang="en-US" altLang="zh-CN" sz="2400" b="1" dirty="0">
                <a:sym typeface="+mn-ea"/>
              </a:rPr>
              <a:t>  for </a:t>
            </a:r>
            <a:r>
              <a:rPr lang="en-US" altLang="zh-CN" sz="2400" dirty="0">
                <a:sym typeface="+mn-ea"/>
              </a:rPr>
              <a:t>v </a:t>
            </a:r>
            <a:r>
              <a:rPr lang="en-US" altLang="zh-CN" sz="2400" dirty="0">
                <a:latin typeface="微软雅黑" panose="020B0503020204020204" pitchFamily="34" charset="-122"/>
                <a:ea typeface="微软雅黑" panose="020B0503020204020204" pitchFamily="34" charset="-122"/>
                <a:sym typeface="+mn-ea"/>
              </a:rPr>
              <a:t>∈</a:t>
            </a:r>
            <a:r>
              <a:rPr lang="en-US" altLang="zh-CN" sz="2400" dirty="0">
                <a:sym typeface="+mn-ea"/>
              </a:rPr>
              <a:t>V </a:t>
            </a:r>
            <a:r>
              <a:rPr lang="en-US" altLang="zh-CN" sz="2400" b="1" dirty="0">
                <a:sym typeface="+mn-ea"/>
              </a:rPr>
              <a:t>do </a:t>
            </a:r>
          </a:p>
          <a:p>
            <a:r>
              <a:rPr lang="en-US" altLang="zh-CN" sz="2400" dirty="0">
                <a:sym typeface="+mn-ea"/>
              </a:rPr>
              <a:t>19:          </a:t>
            </a:r>
            <a:r>
              <a:rPr lang="en-US" altLang="zh-CN" sz="2400" b="1" dirty="0">
                <a:sym typeface="+mn-ea"/>
              </a:rPr>
              <a:t>for</a:t>
            </a:r>
            <a:r>
              <a:rPr lang="en-US" altLang="zh-CN" sz="2400" dirty="0">
                <a:sym typeface="+mn-ea"/>
              </a:rPr>
              <a:t> </a:t>
            </a:r>
            <a:r>
              <a:rPr lang="en-US" altLang="zh-CN" sz="2400" dirty="0" err="1">
                <a:sym typeface="+mn-ea"/>
              </a:rPr>
              <a:t>ngh</a:t>
            </a:r>
            <a:r>
              <a:rPr lang="en-US" altLang="zh-CN" sz="2400" dirty="0">
                <a:latin typeface="微软雅黑" panose="020B0503020204020204" pitchFamily="34" charset="-122"/>
                <a:ea typeface="微软雅黑" panose="020B0503020204020204" pitchFamily="34" charset="-122"/>
                <a:sym typeface="+mn-ea"/>
              </a:rPr>
              <a:t>∈</a:t>
            </a:r>
            <a:r>
              <a:rPr lang="en-US" altLang="zh-CN" sz="2400" dirty="0">
                <a:sym typeface="+mn-ea"/>
              </a:rPr>
              <a:t> </a:t>
            </a:r>
            <a:r>
              <a:rPr lang="en-US" altLang="zh-CN" sz="2400" dirty="0" err="1">
                <a:sym typeface="+mn-ea"/>
              </a:rPr>
              <a:t>AdVertex</a:t>
            </a:r>
            <a:r>
              <a:rPr lang="en-US" altLang="zh-CN" sz="2400" dirty="0">
                <a:sym typeface="+mn-ea"/>
              </a:rPr>
              <a:t>(v)</a:t>
            </a:r>
            <a:r>
              <a:rPr lang="en-US" altLang="zh-CN" sz="2400" b="1" dirty="0">
                <a:sym typeface="+mn-ea"/>
              </a:rPr>
              <a:t> do</a:t>
            </a:r>
          </a:p>
          <a:p>
            <a:r>
              <a:rPr lang="en-US" altLang="zh-CN" sz="2400" dirty="0">
                <a:sym typeface="+mn-ea"/>
              </a:rPr>
              <a:t>20:             </a:t>
            </a:r>
            <a:r>
              <a:rPr lang="en-US" altLang="zh-CN" sz="2400" b="1" dirty="0">
                <a:sym typeface="+mn-ea"/>
              </a:rPr>
              <a:t>PRUDATE</a:t>
            </a:r>
            <a:r>
              <a:rPr lang="en-US" altLang="zh-CN" sz="2400" dirty="0">
                <a:sym typeface="+mn-ea"/>
              </a:rPr>
              <a:t> (V, </a:t>
            </a:r>
            <a:r>
              <a:rPr lang="en-US" altLang="zh-CN" sz="2400" dirty="0" err="1">
                <a:sym typeface="+mn-ea"/>
              </a:rPr>
              <a:t>ngh</a:t>
            </a:r>
            <a:r>
              <a:rPr lang="en-US" altLang="zh-CN" sz="2400" dirty="0">
                <a:sym typeface="+mn-ea"/>
              </a:rPr>
              <a:t>)</a:t>
            </a:r>
          </a:p>
          <a:p>
            <a:r>
              <a:rPr lang="en-US" altLang="zh-CN" sz="2400" dirty="0">
                <a:sym typeface="+mn-ea"/>
              </a:rPr>
              <a:t>21:          </a:t>
            </a:r>
            <a:r>
              <a:rPr lang="en-US" altLang="zh-CN" sz="2400" b="1" dirty="0">
                <a:sym typeface="+mn-ea"/>
              </a:rPr>
              <a:t>for</a:t>
            </a:r>
            <a:r>
              <a:rPr lang="en-US" altLang="zh-CN" sz="2400" dirty="0">
                <a:sym typeface="+mn-ea"/>
              </a:rPr>
              <a:t> </a:t>
            </a:r>
            <a:r>
              <a:rPr lang="en-US" altLang="zh-CN" sz="2400" dirty="0" err="1">
                <a:sym typeface="+mn-ea"/>
              </a:rPr>
              <a:t>v</a:t>
            </a:r>
            <a:r>
              <a:rPr lang="en-US" altLang="zh-CN" sz="2400" dirty="0" err="1">
                <a:latin typeface="微软雅黑" panose="020B0503020204020204" pitchFamily="34" charset="-122"/>
                <a:ea typeface="微软雅黑" panose="020B0503020204020204" pitchFamily="34" charset="-122"/>
                <a:sym typeface="+mn-ea"/>
              </a:rPr>
              <a:t>∈</a:t>
            </a:r>
            <a:r>
              <a:rPr lang="en-US" altLang="zh-CN" sz="2400" dirty="0" err="1">
                <a:sym typeface="+mn-ea"/>
              </a:rPr>
              <a:t>V</a:t>
            </a:r>
            <a:r>
              <a:rPr lang="en-US" altLang="zh-CN" sz="2400" dirty="0">
                <a:sym typeface="+mn-ea"/>
              </a:rPr>
              <a:t> </a:t>
            </a:r>
            <a:r>
              <a:rPr lang="en-US" altLang="zh-CN" sz="2400" b="1" dirty="0">
                <a:sym typeface="+mn-ea"/>
              </a:rPr>
              <a:t>do</a:t>
            </a:r>
          </a:p>
          <a:p>
            <a:r>
              <a:rPr lang="en-US" altLang="zh-CN" sz="2400" dirty="0">
                <a:sym typeface="+mn-ea"/>
              </a:rPr>
              <a:t>22:              </a:t>
            </a:r>
            <a:r>
              <a:rPr lang="en-US" altLang="zh-CN" sz="2400" b="1" dirty="0">
                <a:sym typeface="+mn-ea"/>
              </a:rPr>
              <a:t>PRLOCALCOMPUTE</a:t>
            </a:r>
            <a:r>
              <a:rPr lang="en-US" altLang="zh-CN" sz="2400" dirty="0">
                <a:sym typeface="+mn-ea"/>
              </a:rPr>
              <a:t> (v)</a:t>
            </a:r>
          </a:p>
          <a:p>
            <a:r>
              <a:rPr lang="en-US" altLang="zh-CN" sz="2400" dirty="0">
                <a:sym typeface="+mn-ea"/>
              </a:rPr>
              <a:t>23:          error = sum of diff entries</a:t>
            </a:r>
          </a:p>
          <a:p>
            <a:r>
              <a:rPr lang="en-US" altLang="zh-CN" sz="2400" dirty="0">
                <a:sym typeface="+mn-ea"/>
              </a:rPr>
              <a:t>24:          SWAP(</a:t>
            </a:r>
            <a:r>
              <a:rPr lang="en-US" altLang="zh-CN" sz="2400" dirty="0" err="1">
                <a:sym typeface="+mn-ea"/>
              </a:rPr>
              <a:t>P</a:t>
            </a:r>
            <a:r>
              <a:rPr lang="en-US" altLang="zh-CN" sz="2400" baseline="-25000" dirty="0" err="1">
                <a:sym typeface="+mn-ea"/>
              </a:rPr>
              <a:t>curr</a:t>
            </a:r>
            <a:r>
              <a:rPr lang="en-US" altLang="zh-CN" sz="2400" baseline="-25000" dirty="0">
                <a:sym typeface="+mn-ea"/>
              </a:rPr>
              <a:t>, </a:t>
            </a:r>
            <a:r>
              <a:rPr lang="en-US" altLang="zh-CN" sz="2400" dirty="0" err="1">
                <a:sym typeface="+mn-ea"/>
              </a:rPr>
              <a:t>P</a:t>
            </a:r>
            <a:r>
              <a:rPr lang="en-US" altLang="zh-CN" sz="2400" baseline="-25000" dirty="0" err="1">
                <a:sym typeface="+mn-ea"/>
              </a:rPr>
              <a:t>next</a:t>
            </a:r>
            <a:r>
              <a:rPr lang="en-US" altLang="zh-CN" sz="2400" baseline="-25000" dirty="0">
                <a:sym typeface="+mn-ea"/>
              </a:rPr>
              <a:t>)</a:t>
            </a:r>
            <a:endParaRPr lang="en-US" altLang="zh-CN" sz="2400" dirty="0">
              <a:sym typeface="+mn-ea"/>
            </a:endParaRPr>
          </a:p>
          <a:p>
            <a:r>
              <a:rPr lang="en-US" altLang="zh-CN" sz="2400" dirty="0">
                <a:sym typeface="+mn-ea"/>
              </a:rPr>
              <a:t>25:     return </a:t>
            </a:r>
            <a:r>
              <a:rPr lang="en-US" altLang="zh-CN" sz="2400" dirty="0" err="1">
                <a:sym typeface="+mn-ea"/>
              </a:rPr>
              <a:t>P</a:t>
            </a:r>
            <a:r>
              <a:rPr lang="en-US" altLang="zh-CN" sz="2400" baseline="-25000" dirty="0" err="1">
                <a:sym typeface="+mn-ea"/>
              </a:rPr>
              <a:t>curr</a:t>
            </a:r>
            <a:endParaRPr lang="en-US" altLang="zh-CN" sz="2000" dirty="0">
              <a:sym typeface="+mn-ea"/>
            </a:endParaRPr>
          </a:p>
        </p:txBody>
      </p:sp>
      <p:sp>
        <p:nvSpPr>
          <p:cNvPr id="10" name="矩形 9">
            <a:extLst>
              <a:ext uri="{FF2B5EF4-FFF2-40B4-BE49-F238E27FC236}">
                <a16:creationId xmlns:a16="http://schemas.microsoft.com/office/drawing/2014/main" id="{6041152F-27DB-42DE-A23E-01E484A33A25}"/>
              </a:ext>
            </a:extLst>
          </p:cNvPr>
          <p:cNvSpPr/>
          <p:nvPr/>
        </p:nvSpPr>
        <p:spPr>
          <a:xfrm>
            <a:off x="7130143" y="3250254"/>
            <a:ext cx="4031343" cy="436375"/>
          </a:xfrm>
          <a:prstGeom prst="rect">
            <a:avLst/>
          </a:prstGeom>
          <a:noFill/>
          <a:ln w="635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843ED5F-9843-4AFB-8190-E4452D33CA87}"/>
              </a:ext>
            </a:extLst>
          </p:cNvPr>
          <p:cNvSpPr txBox="1"/>
          <p:nvPr/>
        </p:nvSpPr>
        <p:spPr>
          <a:xfrm>
            <a:off x="9891531" y="2745047"/>
            <a:ext cx="1850186" cy="461665"/>
          </a:xfrm>
          <a:prstGeom prst="rect">
            <a:avLst/>
          </a:prstGeom>
          <a:noFill/>
        </p:spPr>
        <p:txBody>
          <a:bodyPr wrap="none" rtlCol="0">
            <a:spAutoFit/>
          </a:bodyPr>
          <a:lstStyle/>
          <a:p>
            <a:r>
              <a:rPr lang="en-US" altLang="zh-CN" sz="2400" b="1" dirty="0">
                <a:solidFill>
                  <a:srgbClr val="0000FF"/>
                </a:solidFill>
                <a:latin typeface="微软雅黑" panose="020B0503020204020204" pitchFamily="34" charset="-122"/>
                <a:ea typeface="微软雅黑" panose="020B0503020204020204" pitchFamily="34" charset="-122"/>
              </a:rPr>
              <a:t>Gather</a:t>
            </a:r>
            <a:r>
              <a:rPr lang="zh-CN" altLang="en-US" sz="2400" b="1" dirty="0">
                <a:solidFill>
                  <a:srgbClr val="0000FF"/>
                </a:solidFill>
                <a:latin typeface="微软雅黑" panose="020B0503020204020204" pitchFamily="34" charset="-122"/>
                <a:ea typeface="微软雅黑" panose="020B0503020204020204" pitchFamily="34" charset="-122"/>
              </a:rPr>
              <a:t>阶段</a:t>
            </a:r>
          </a:p>
        </p:txBody>
      </p:sp>
      <p:sp>
        <p:nvSpPr>
          <p:cNvPr id="12" name="矩形 11">
            <a:extLst>
              <a:ext uri="{FF2B5EF4-FFF2-40B4-BE49-F238E27FC236}">
                <a16:creationId xmlns:a16="http://schemas.microsoft.com/office/drawing/2014/main" id="{2C13EA65-6771-4384-9312-BE7A91F928C9}"/>
              </a:ext>
            </a:extLst>
          </p:cNvPr>
          <p:cNvSpPr/>
          <p:nvPr/>
        </p:nvSpPr>
        <p:spPr>
          <a:xfrm>
            <a:off x="371099" y="2810258"/>
            <a:ext cx="4578272" cy="2574542"/>
          </a:xfrm>
          <a:prstGeom prst="rect">
            <a:avLst/>
          </a:prstGeom>
          <a:noFill/>
          <a:ln w="635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280A11A1-2291-4FBC-8B4E-19F6FFFC3FC0}"/>
              </a:ext>
            </a:extLst>
          </p:cNvPr>
          <p:cNvSpPr txBox="1"/>
          <p:nvPr/>
        </p:nvSpPr>
        <p:spPr>
          <a:xfrm>
            <a:off x="4980953" y="3154822"/>
            <a:ext cx="1318246" cy="830997"/>
          </a:xfrm>
          <a:prstGeom prst="rect">
            <a:avLst/>
          </a:prstGeom>
          <a:noFill/>
        </p:spPr>
        <p:txBody>
          <a:bodyPr wrap="none" rtlCol="0">
            <a:spAutoFit/>
          </a:bodyPr>
          <a:lstStyle/>
          <a:p>
            <a:pPr algn="ctr"/>
            <a:r>
              <a:rPr lang="en-US" altLang="zh-CN" sz="2400" b="1" dirty="0">
                <a:solidFill>
                  <a:srgbClr val="0000FF"/>
                </a:solidFill>
                <a:latin typeface="微软雅黑" panose="020B0503020204020204" pitchFamily="34" charset="-122"/>
                <a:ea typeface="微软雅黑" panose="020B0503020204020204" pitchFamily="34" charset="-122"/>
              </a:rPr>
              <a:t>Update</a:t>
            </a:r>
          </a:p>
          <a:p>
            <a:pPr algn="ctr"/>
            <a:r>
              <a:rPr lang="zh-CN" altLang="en-US" sz="2400" b="1" dirty="0">
                <a:solidFill>
                  <a:srgbClr val="0000FF"/>
                </a:solidFill>
                <a:latin typeface="微软雅黑" panose="020B0503020204020204" pitchFamily="34" charset="-122"/>
                <a:ea typeface="微软雅黑" panose="020B0503020204020204" pitchFamily="34" charset="-122"/>
              </a:rPr>
              <a:t>阶段</a:t>
            </a:r>
          </a:p>
        </p:txBody>
      </p:sp>
      <p:sp>
        <p:nvSpPr>
          <p:cNvPr id="15" name="矩形 14">
            <a:extLst>
              <a:ext uri="{FF2B5EF4-FFF2-40B4-BE49-F238E27FC236}">
                <a16:creationId xmlns:a16="http://schemas.microsoft.com/office/drawing/2014/main" id="{EB5FBA03-4E63-449A-A2EF-7539E50C4F9D}"/>
              </a:ext>
            </a:extLst>
          </p:cNvPr>
          <p:cNvSpPr/>
          <p:nvPr/>
        </p:nvSpPr>
        <p:spPr>
          <a:xfrm>
            <a:off x="7242629" y="5128168"/>
            <a:ext cx="2525485" cy="436375"/>
          </a:xfrm>
          <a:prstGeom prst="rect">
            <a:avLst/>
          </a:prstGeom>
          <a:noFill/>
          <a:ln w="635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B0AC355D-3F7E-4148-BCC0-20ED03D6F7F5}"/>
              </a:ext>
            </a:extLst>
          </p:cNvPr>
          <p:cNvSpPr txBox="1"/>
          <p:nvPr/>
        </p:nvSpPr>
        <p:spPr>
          <a:xfrm>
            <a:off x="9752468" y="5128168"/>
            <a:ext cx="1887312" cy="461665"/>
          </a:xfrm>
          <a:prstGeom prst="rect">
            <a:avLst/>
          </a:prstGeom>
          <a:noFill/>
        </p:spPr>
        <p:txBody>
          <a:bodyPr wrap="none" rtlCol="0">
            <a:spAutoFit/>
          </a:bodyPr>
          <a:lstStyle/>
          <a:p>
            <a:r>
              <a:rPr lang="en-US" altLang="zh-CN" sz="2400" b="1" dirty="0">
                <a:solidFill>
                  <a:srgbClr val="0000FF"/>
                </a:solidFill>
                <a:latin typeface="微软雅黑" panose="020B0503020204020204" pitchFamily="34" charset="-122"/>
                <a:ea typeface="微软雅黑" panose="020B0503020204020204" pitchFamily="34" charset="-122"/>
              </a:rPr>
              <a:t>Scatter</a:t>
            </a:r>
            <a:r>
              <a:rPr lang="zh-CN" altLang="en-US" sz="2400" dirty="0">
                <a:solidFill>
                  <a:srgbClr val="0000FF"/>
                </a:solidFill>
                <a:latin typeface="微软雅黑" panose="020B0503020204020204" pitchFamily="34" charset="-122"/>
                <a:ea typeface="微软雅黑" panose="020B0503020204020204" pitchFamily="34" charset="-122"/>
              </a:rPr>
              <a:t>阶段</a:t>
            </a:r>
          </a:p>
        </p:txBody>
      </p:sp>
    </p:spTree>
    <p:extLst>
      <p:ext uri="{BB962C8B-B14F-4D97-AF65-F5344CB8AC3E}">
        <p14:creationId xmlns:p14="http://schemas.microsoft.com/office/powerpoint/2010/main" val="1542359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a:t>目    录</a:t>
            </a:r>
            <a:endParaRPr lang="en-US" dirty="0"/>
          </a:p>
        </p:txBody>
      </p:sp>
      <p:sp>
        <p:nvSpPr>
          <p:cNvPr id="3" name="Content Placeholder 2">
            <a:extLst>
              <a:ext uri="{FF2B5EF4-FFF2-40B4-BE49-F238E27FC236}">
                <a16:creationId xmlns:a16="http://schemas.microsoft.com/office/drawing/2014/main" id="{257E60E8-C24A-4ABE-A75A-68AD41EFD850}"/>
              </a:ext>
            </a:extLst>
          </p:cNvPr>
          <p:cNvSpPr>
            <a:spLocks noGrp="1"/>
          </p:cNvSpPr>
          <p:nvPr>
            <p:ph idx="1"/>
          </p:nvPr>
        </p:nvSpPr>
        <p:spPr/>
        <p:txBody>
          <a:bodyPr/>
          <a:lstStyle/>
          <a:p>
            <a:r>
              <a:rPr lang="en-US" dirty="0">
                <a:solidFill>
                  <a:schemeClr val="bg1">
                    <a:lumMod val="50000"/>
                  </a:schemeClr>
                </a:solidFill>
              </a:rPr>
              <a:t>6.1 </a:t>
            </a:r>
            <a:r>
              <a:rPr lang="zh-CN" altLang="en-US" dirty="0">
                <a:solidFill>
                  <a:schemeClr val="bg1">
                    <a:lumMod val="50000"/>
                  </a:schemeClr>
                </a:solidFill>
              </a:rPr>
              <a:t>图计算背景</a:t>
            </a:r>
            <a:endParaRPr lang="en-US" altLang="zh-CN" dirty="0">
              <a:solidFill>
                <a:schemeClr val="bg1">
                  <a:lumMod val="50000"/>
                </a:schemeClr>
              </a:solidFill>
            </a:endParaRPr>
          </a:p>
          <a:p>
            <a:r>
              <a:rPr lang="en-US" altLang="zh-CN" dirty="0">
                <a:solidFill>
                  <a:schemeClr val="bg1">
                    <a:lumMod val="50000"/>
                  </a:schemeClr>
                </a:solidFill>
              </a:rPr>
              <a:t>6.2 </a:t>
            </a:r>
            <a:r>
              <a:rPr lang="zh-CN" altLang="en-US" dirty="0">
                <a:solidFill>
                  <a:schemeClr val="bg1">
                    <a:lumMod val="50000"/>
                  </a:schemeClr>
                </a:solidFill>
              </a:rPr>
              <a:t>图计算并行编程模型</a:t>
            </a:r>
            <a:endParaRPr lang="en-US" altLang="zh-CN" dirty="0">
              <a:solidFill>
                <a:schemeClr val="bg1">
                  <a:lumMod val="50000"/>
                </a:schemeClr>
              </a:solidFill>
            </a:endParaRPr>
          </a:p>
          <a:p>
            <a:r>
              <a:rPr lang="en-US" altLang="zh-CN" dirty="0">
                <a:solidFill>
                  <a:schemeClr val="bg1">
                    <a:lumMod val="50000"/>
                  </a:schemeClr>
                </a:solidFill>
              </a:rPr>
              <a:t>6.3 </a:t>
            </a:r>
            <a:r>
              <a:rPr lang="zh-CN" altLang="en-US" dirty="0">
                <a:solidFill>
                  <a:schemeClr val="bg1">
                    <a:lumMod val="50000"/>
                  </a:schemeClr>
                </a:solidFill>
              </a:rPr>
              <a:t>图划分和通信</a:t>
            </a:r>
            <a:endParaRPr lang="en-US" altLang="zh-CN" dirty="0">
              <a:solidFill>
                <a:schemeClr val="bg1">
                  <a:lumMod val="50000"/>
                </a:schemeClr>
              </a:solidFill>
            </a:endParaRPr>
          </a:p>
          <a:p>
            <a:r>
              <a:rPr lang="en-US" altLang="zh-CN" dirty="0"/>
              <a:t>6.4 </a:t>
            </a:r>
            <a:r>
              <a:rPr lang="zh-CN" altLang="en-US" dirty="0"/>
              <a:t>图算法案例</a:t>
            </a:r>
            <a:endParaRPr lang="en-US" altLang="zh-CN" dirty="0"/>
          </a:p>
          <a:p>
            <a:r>
              <a:rPr lang="en-US" altLang="zh-CN" dirty="0">
                <a:solidFill>
                  <a:srgbClr val="C00000"/>
                </a:solidFill>
              </a:rPr>
              <a:t>6.5 </a:t>
            </a:r>
            <a:r>
              <a:rPr lang="zh-CN" altLang="en-US" dirty="0">
                <a:solidFill>
                  <a:srgbClr val="C00000"/>
                </a:solidFill>
              </a:rPr>
              <a:t>图计算系统</a:t>
            </a:r>
            <a:endParaRPr lang="en-US" altLang="zh-CN" dirty="0">
              <a:solidFill>
                <a:srgbClr val="C00000"/>
              </a:solidFill>
            </a:endParaRPr>
          </a:p>
          <a:p>
            <a:r>
              <a:rPr lang="en-US" altLang="zh-CN" dirty="0"/>
              <a:t>6.6 </a:t>
            </a:r>
            <a:r>
              <a:rPr lang="zh-CN" altLang="en-US" dirty="0"/>
              <a:t>图计算加速器</a:t>
            </a:r>
            <a:endParaRPr lang="en-US" altLang="zh-CN" dirty="0"/>
          </a:p>
          <a:p>
            <a:r>
              <a:rPr lang="en-US" altLang="zh-CN" dirty="0"/>
              <a:t>6.7 </a:t>
            </a:r>
            <a:r>
              <a:rPr lang="zh-CN" altLang="en-US" dirty="0"/>
              <a:t>图计算性能评价</a:t>
            </a:r>
            <a:endParaRPr lang="en-US" dirty="0"/>
          </a:p>
        </p:txBody>
      </p:sp>
    </p:spTree>
    <p:extLst>
      <p:ext uri="{BB962C8B-B14F-4D97-AF65-F5344CB8AC3E}">
        <p14:creationId xmlns:p14="http://schemas.microsoft.com/office/powerpoint/2010/main" val="8777809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a:t>图计算系统发展蓝图</a:t>
            </a:r>
            <a:r>
              <a:rPr lang="en-US" altLang="zh-CN" dirty="0"/>
              <a:t>2019</a:t>
            </a:r>
            <a:endParaRPr lang="en-US" dirty="0"/>
          </a:p>
        </p:txBody>
      </p:sp>
      <p:pic>
        <p:nvPicPr>
          <p:cNvPr id="1026" name="Picture 2" descr="Graph Technology Landscape">
            <a:extLst>
              <a:ext uri="{FF2B5EF4-FFF2-40B4-BE49-F238E27FC236}">
                <a16:creationId xmlns:a16="http://schemas.microsoft.com/office/drawing/2014/main" id="{58534547-8E0E-4A71-8284-E21643022D0F}"/>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073110" y="978194"/>
            <a:ext cx="10145013" cy="5811946"/>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A06F6FD0-BE07-4988-8319-00E9C1E9FFB5}"/>
              </a:ext>
            </a:extLst>
          </p:cNvPr>
          <p:cNvSpPr/>
          <p:nvPr/>
        </p:nvSpPr>
        <p:spPr>
          <a:xfrm>
            <a:off x="1222415" y="2895600"/>
            <a:ext cx="9896475" cy="1685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微软雅黑" panose="020B0503020204020204" pitchFamily="34" charset="-122"/>
                <a:ea typeface="微软雅黑" panose="020B0503020204020204" pitchFamily="34" charset="-122"/>
              </a:rPr>
              <a:t>认识图计算技术与系统的发展历程，梳理它的演变脉络</a:t>
            </a:r>
            <a:endParaRPr lang="en-US" altLang="zh-CN"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5832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a:xfrm>
            <a:off x="680483" y="136525"/>
            <a:ext cx="10930269" cy="841669"/>
          </a:xfrm>
        </p:spPr>
        <p:txBody>
          <a:bodyPr>
            <a:normAutofit/>
          </a:bodyPr>
          <a:lstStyle/>
          <a:p>
            <a:r>
              <a:rPr lang="zh-CN" altLang="en-US" dirty="0"/>
              <a:t>图计算系统发展趋势</a:t>
            </a:r>
            <a:endParaRPr lang="en-US" dirty="0"/>
          </a:p>
        </p:txBody>
      </p:sp>
      <p:sp>
        <p:nvSpPr>
          <p:cNvPr id="3" name="箭头: 右 2">
            <a:extLst>
              <a:ext uri="{FF2B5EF4-FFF2-40B4-BE49-F238E27FC236}">
                <a16:creationId xmlns:a16="http://schemas.microsoft.com/office/drawing/2014/main" id="{76B51F85-6DC6-4B39-918F-813F3E4960B0}"/>
              </a:ext>
            </a:extLst>
          </p:cNvPr>
          <p:cNvSpPr/>
          <p:nvPr/>
        </p:nvSpPr>
        <p:spPr>
          <a:xfrm>
            <a:off x="695327" y="3267075"/>
            <a:ext cx="10858495" cy="841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5FAE56CF-A542-4567-8830-53C8E667578F}"/>
              </a:ext>
            </a:extLst>
          </p:cNvPr>
          <p:cNvSpPr/>
          <p:nvPr/>
        </p:nvSpPr>
        <p:spPr>
          <a:xfrm>
            <a:off x="695327" y="3324225"/>
            <a:ext cx="628650" cy="62865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a:extLst>
              <a:ext uri="{FF2B5EF4-FFF2-40B4-BE49-F238E27FC236}">
                <a16:creationId xmlns:a16="http://schemas.microsoft.com/office/drawing/2014/main" id="{FB7E2F05-703B-4A7F-BC94-BC3A1D4EAB3C}"/>
              </a:ext>
            </a:extLst>
          </p:cNvPr>
          <p:cNvCxnSpPr/>
          <p:nvPr/>
        </p:nvCxnSpPr>
        <p:spPr>
          <a:xfrm>
            <a:off x="4076703" y="1247775"/>
            <a:ext cx="0" cy="497205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A1489A33-AC1C-47B3-8FF6-178A98AF51CB}"/>
              </a:ext>
            </a:extLst>
          </p:cNvPr>
          <p:cNvCxnSpPr/>
          <p:nvPr/>
        </p:nvCxnSpPr>
        <p:spPr>
          <a:xfrm>
            <a:off x="7686678" y="1201884"/>
            <a:ext cx="0" cy="497205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椭圆 9">
            <a:extLst>
              <a:ext uri="{FF2B5EF4-FFF2-40B4-BE49-F238E27FC236}">
                <a16:creationId xmlns:a16="http://schemas.microsoft.com/office/drawing/2014/main" id="{7188F1CD-D2EF-4DE8-A87C-6B97F9AC96C6}"/>
              </a:ext>
            </a:extLst>
          </p:cNvPr>
          <p:cNvSpPr/>
          <p:nvPr/>
        </p:nvSpPr>
        <p:spPr>
          <a:xfrm>
            <a:off x="4658189" y="3352800"/>
            <a:ext cx="628650" cy="62865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0D35A8DA-7012-4335-BC8C-FFB3B4D51470}"/>
              </a:ext>
            </a:extLst>
          </p:cNvPr>
          <p:cNvSpPr/>
          <p:nvPr/>
        </p:nvSpPr>
        <p:spPr>
          <a:xfrm>
            <a:off x="8245842" y="3371850"/>
            <a:ext cx="628650" cy="62865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0C75C09-A2F7-4DC4-AA7A-6BF9CC37A1B8}"/>
              </a:ext>
            </a:extLst>
          </p:cNvPr>
          <p:cNvSpPr txBox="1"/>
          <p:nvPr/>
        </p:nvSpPr>
        <p:spPr>
          <a:xfrm>
            <a:off x="1295879" y="1772814"/>
            <a:ext cx="1723549" cy="461665"/>
          </a:xfrm>
          <a:prstGeom prst="rect">
            <a:avLst/>
          </a:prstGeom>
          <a:noFill/>
        </p:spPr>
        <p:txBody>
          <a:bodyPr wrap="none" rtlCol="0">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分布式时代</a:t>
            </a:r>
          </a:p>
        </p:txBody>
      </p:sp>
      <p:sp>
        <p:nvSpPr>
          <p:cNvPr id="13" name="文本框 12">
            <a:extLst>
              <a:ext uri="{FF2B5EF4-FFF2-40B4-BE49-F238E27FC236}">
                <a16:creationId xmlns:a16="http://schemas.microsoft.com/office/drawing/2014/main" id="{CF58E230-807F-440C-846A-753ECE6B3AC5}"/>
              </a:ext>
            </a:extLst>
          </p:cNvPr>
          <p:cNvSpPr txBox="1"/>
          <p:nvPr/>
        </p:nvSpPr>
        <p:spPr>
          <a:xfrm>
            <a:off x="5083093" y="1772814"/>
            <a:ext cx="1415772" cy="461665"/>
          </a:xfrm>
          <a:prstGeom prst="rect">
            <a:avLst/>
          </a:prstGeom>
          <a:noFill/>
        </p:spPr>
        <p:txBody>
          <a:bodyPr wrap="none" rtlCol="0">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单机时代</a:t>
            </a:r>
          </a:p>
        </p:txBody>
      </p:sp>
      <p:sp>
        <p:nvSpPr>
          <p:cNvPr id="14" name="文本框 13">
            <a:extLst>
              <a:ext uri="{FF2B5EF4-FFF2-40B4-BE49-F238E27FC236}">
                <a16:creationId xmlns:a16="http://schemas.microsoft.com/office/drawing/2014/main" id="{3F70FF3F-B0F7-43F0-AFA1-A1E866869A47}"/>
              </a:ext>
            </a:extLst>
          </p:cNvPr>
          <p:cNvSpPr txBox="1"/>
          <p:nvPr/>
        </p:nvSpPr>
        <p:spPr>
          <a:xfrm>
            <a:off x="8734681" y="1772813"/>
            <a:ext cx="1723549" cy="461665"/>
          </a:xfrm>
          <a:prstGeom prst="rect">
            <a:avLst/>
          </a:prstGeom>
          <a:noFill/>
        </p:spPr>
        <p:txBody>
          <a:bodyPr wrap="none" rtlCol="0">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加速器时代</a:t>
            </a:r>
          </a:p>
        </p:txBody>
      </p:sp>
      <p:sp>
        <p:nvSpPr>
          <p:cNvPr id="12" name="文本框 11">
            <a:extLst>
              <a:ext uri="{FF2B5EF4-FFF2-40B4-BE49-F238E27FC236}">
                <a16:creationId xmlns:a16="http://schemas.microsoft.com/office/drawing/2014/main" id="{66E47D77-835D-4790-A328-3CCBF403342A}"/>
              </a:ext>
            </a:extLst>
          </p:cNvPr>
          <p:cNvSpPr txBox="1"/>
          <p:nvPr/>
        </p:nvSpPr>
        <p:spPr>
          <a:xfrm>
            <a:off x="274579" y="4032544"/>
            <a:ext cx="1727204" cy="646331"/>
          </a:xfrm>
          <a:prstGeom prst="rect">
            <a:avLst/>
          </a:prstGeom>
          <a:noFill/>
        </p:spPr>
        <p:txBody>
          <a:bodyPr wrap="none" rtlCol="0">
            <a:spAutoFit/>
          </a:bodyPr>
          <a:lstStyle/>
          <a:p>
            <a:r>
              <a:rPr lang="en-US" altLang="zh-CN" b="1" dirty="0">
                <a:solidFill>
                  <a:srgbClr val="C00000"/>
                </a:solidFill>
                <a:latin typeface="微软雅黑" panose="020B0503020204020204" pitchFamily="34" charset="-122"/>
                <a:ea typeface="微软雅黑" panose="020B0503020204020204" pitchFamily="34" charset="-122"/>
              </a:rPr>
              <a:t>2010</a:t>
            </a:r>
            <a:r>
              <a:rPr lang="zh-CN" altLang="en-US" b="1" dirty="0">
                <a:solidFill>
                  <a:srgbClr val="C00000"/>
                </a:solidFill>
                <a:latin typeface="微软雅黑" panose="020B0503020204020204" pitchFamily="34" charset="-122"/>
                <a:ea typeface="微软雅黑" panose="020B0503020204020204" pitchFamily="34" charset="-122"/>
              </a:rPr>
              <a:t>年</a:t>
            </a:r>
            <a:r>
              <a:rPr lang="en-US" altLang="zh-CN" b="1" dirty="0">
                <a:solidFill>
                  <a:srgbClr val="C00000"/>
                </a:solidFill>
                <a:latin typeface="微软雅黑" panose="020B0503020204020204" pitchFamily="34" charset="-122"/>
                <a:ea typeface="微软雅黑" panose="020B0503020204020204" pitchFamily="34" charset="-122"/>
              </a:rPr>
              <a:t>Pregel</a:t>
            </a:r>
          </a:p>
          <a:p>
            <a:r>
              <a:rPr lang="zh-CN" altLang="en-US" b="1" dirty="0">
                <a:solidFill>
                  <a:srgbClr val="C00000"/>
                </a:solidFill>
                <a:latin typeface="微软雅黑" panose="020B0503020204020204" pitchFamily="34" charset="-122"/>
                <a:ea typeface="微软雅黑" panose="020B0503020204020204" pitchFamily="34" charset="-122"/>
              </a:rPr>
              <a:t>图计算元年</a:t>
            </a:r>
          </a:p>
        </p:txBody>
      </p:sp>
      <p:sp>
        <p:nvSpPr>
          <p:cNvPr id="16" name="文本框 15">
            <a:extLst>
              <a:ext uri="{FF2B5EF4-FFF2-40B4-BE49-F238E27FC236}">
                <a16:creationId xmlns:a16="http://schemas.microsoft.com/office/drawing/2014/main" id="{9F0CB221-A1CE-42F3-9F0A-44C43ABD4DEE}"/>
              </a:ext>
            </a:extLst>
          </p:cNvPr>
          <p:cNvSpPr txBox="1"/>
          <p:nvPr/>
        </p:nvSpPr>
        <p:spPr>
          <a:xfrm>
            <a:off x="4205341" y="4097485"/>
            <a:ext cx="1172885" cy="707886"/>
          </a:xfrm>
          <a:prstGeom prst="rect">
            <a:avLst/>
          </a:prstGeom>
          <a:noFill/>
        </p:spPr>
        <p:txBody>
          <a:bodyPr wrap="none" rtlCol="0">
            <a:spAutoFit/>
          </a:bodyPr>
          <a:lstStyle/>
          <a:p>
            <a:pPr algn="ctr"/>
            <a:r>
              <a:rPr lang="en-US" altLang="zh-CN" sz="2000" b="1" dirty="0">
                <a:solidFill>
                  <a:srgbClr val="C00000"/>
                </a:solidFill>
              </a:rPr>
              <a:t>2012</a:t>
            </a:r>
            <a:r>
              <a:rPr lang="zh-CN" altLang="en-US" sz="2000" b="1" dirty="0">
                <a:solidFill>
                  <a:srgbClr val="C00000"/>
                </a:solidFill>
              </a:rPr>
              <a:t>年</a:t>
            </a:r>
            <a:endParaRPr lang="en-US" altLang="zh-CN" sz="2000" b="1" dirty="0">
              <a:solidFill>
                <a:srgbClr val="C00000"/>
              </a:solidFill>
            </a:endParaRPr>
          </a:p>
          <a:p>
            <a:pPr algn="ctr"/>
            <a:r>
              <a:rPr lang="en-US" altLang="zh-CN" sz="2000" b="1" dirty="0" err="1">
                <a:solidFill>
                  <a:srgbClr val="C00000"/>
                </a:solidFill>
              </a:rPr>
              <a:t>GraphChi</a:t>
            </a:r>
            <a:endParaRPr lang="en-US" altLang="zh-CN" sz="2000" b="1" dirty="0">
              <a:solidFill>
                <a:srgbClr val="C00000"/>
              </a:solidFill>
            </a:endParaRPr>
          </a:p>
        </p:txBody>
      </p:sp>
      <p:sp>
        <p:nvSpPr>
          <p:cNvPr id="15" name="矩形 14">
            <a:extLst>
              <a:ext uri="{FF2B5EF4-FFF2-40B4-BE49-F238E27FC236}">
                <a16:creationId xmlns:a16="http://schemas.microsoft.com/office/drawing/2014/main" id="{BA998787-2A03-4B47-AB10-EAACC59E7063}"/>
              </a:ext>
            </a:extLst>
          </p:cNvPr>
          <p:cNvSpPr/>
          <p:nvPr/>
        </p:nvSpPr>
        <p:spPr>
          <a:xfrm>
            <a:off x="7827634" y="4086225"/>
            <a:ext cx="1585435" cy="646331"/>
          </a:xfrm>
          <a:prstGeom prst="rect">
            <a:avLst/>
          </a:prstGeom>
        </p:spPr>
        <p:txBody>
          <a:bodyPr wrap="none">
            <a:spAutoFit/>
          </a:bodyPr>
          <a:lstStyle/>
          <a:p>
            <a:pPr algn="ctr"/>
            <a:r>
              <a:rPr lang="en-US" altLang="zh-CN" b="1" dirty="0">
                <a:solidFill>
                  <a:srgbClr val="C00000"/>
                </a:solidFill>
              </a:rPr>
              <a:t>2016</a:t>
            </a:r>
            <a:r>
              <a:rPr lang="zh-CN" altLang="en-US" b="1" dirty="0">
                <a:solidFill>
                  <a:srgbClr val="C00000"/>
                </a:solidFill>
              </a:rPr>
              <a:t>年</a:t>
            </a:r>
            <a:endParaRPr lang="en-US" altLang="zh-CN" b="1" dirty="0">
              <a:solidFill>
                <a:srgbClr val="C00000"/>
              </a:solidFill>
            </a:endParaRPr>
          </a:p>
          <a:p>
            <a:pPr algn="ctr"/>
            <a:r>
              <a:rPr lang="zh-CN" altLang="en-US" b="1" dirty="0">
                <a:solidFill>
                  <a:srgbClr val="C00000"/>
                </a:solidFill>
              </a:rPr>
              <a:t>Graphicionado</a:t>
            </a:r>
          </a:p>
        </p:txBody>
      </p:sp>
      <p:sp>
        <p:nvSpPr>
          <p:cNvPr id="17" name="文本框 16">
            <a:extLst>
              <a:ext uri="{FF2B5EF4-FFF2-40B4-BE49-F238E27FC236}">
                <a16:creationId xmlns:a16="http://schemas.microsoft.com/office/drawing/2014/main" id="{D9D35DB5-B921-47D0-AA07-1D404B8D2D9E}"/>
              </a:ext>
            </a:extLst>
          </p:cNvPr>
          <p:cNvSpPr txBox="1"/>
          <p:nvPr/>
        </p:nvSpPr>
        <p:spPr>
          <a:xfrm>
            <a:off x="1295879" y="4732556"/>
            <a:ext cx="1379095" cy="369332"/>
          </a:xfrm>
          <a:prstGeom prst="rect">
            <a:avLst/>
          </a:prstGeom>
          <a:noFill/>
        </p:spPr>
        <p:txBody>
          <a:bodyPr wrap="none" rtlCol="0">
            <a:spAutoFit/>
          </a:bodyPr>
          <a:lstStyle/>
          <a:p>
            <a:r>
              <a:rPr lang="en-US" altLang="zh-CN" b="1" dirty="0" err="1"/>
              <a:t>PowerGraph</a:t>
            </a:r>
            <a:endParaRPr lang="zh-CN" altLang="en-US" b="1" dirty="0"/>
          </a:p>
        </p:txBody>
      </p:sp>
      <p:sp>
        <p:nvSpPr>
          <p:cNvPr id="19" name="文本框 18">
            <a:extLst>
              <a:ext uri="{FF2B5EF4-FFF2-40B4-BE49-F238E27FC236}">
                <a16:creationId xmlns:a16="http://schemas.microsoft.com/office/drawing/2014/main" id="{4924D224-3B1D-4631-A691-F77D57C35BF2}"/>
              </a:ext>
            </a:extLst>
          </p:cNvPr>
          <p:cNvSpPr txBox="1"/>
          <p:nvPr/>
        </p:nvSpPr>
        <p:spPr>
          <a:xfrm>
            <a:off x="2197591" y="4204912"/>
            <a:ext cx="1425518" cy="369332"/>
          </a:xfrm>
          <a:prstGeom prst="rect">
            <a:avLst/>
          </a:prstGeom>
          <a:noFill/>
        </p:spPr>
        <p:txBody>
          <a:bodyPr wrap="none" rtlCol="0">
            <a:spAutoFit/>
          </a:bodyPr>
          <a:lstStyle/>
          <a:p>
            <a:r>
              <a:rPr lang="en-US" altLang="zh-CN" b="1" dirty="0" err="1"/>
              <a:t>PowerSwitch</a:t>
            </a:r>
            <a:endParaRPr lang="zh-CN" altLang="en-US" b="1" dirty="0"/>
          </a:p>
        </p:txBody>
      </p:sp>
      <p:sp>
        <p:nvSpPr>
          <p:cNvPr id="20" name="文本框 19">
            <a:extLst>
              <a:ext uri="{FF2B5EF4-FFF2-40B4-BE49-F238E27FC236}">
                <a16:creationId xmlns:a16="http://schemas.microsoft.com/office/drawing/2014/main" id="{7F566E6C-6832-4ABE-A0A7-7B2D02AADA46}"/>
              </a:ext>
            </a:extLst>
          </p:cNvPr>
          <p:cNvSpPr txBox="1"/>
          <p:nvPr/>
        </p:nvSpPr>
        <p:spPr>
          <a:xfrm>
            <a:off x="763810" y="5163647"/>
            <a:ext cx="1171796" cy="369332"/>
          </a:xfrm>
          <a:prstGeom prst="rect">
            <a:avLst/>
          </a:prstGeom>
          <a:noFill/>
        </p:spPr>
        <p:txBody>
          <a:bodyPr wrap="none" rtlCol="0">
            <a:spAutoFit/>
          </a:bodyPr>
          <a:lstStyle/>
          <a:p>
            <a:r>
              <a:rPr lang="en-US" altLang="zh-CN" b="1" dirty="0" err="1"/>
              <a:t>SymGraph</a:t>
            </a:r>
            <a:endParaRPr lang="zh-CN" altLang="en-US" b="1" dirty="0"/>
          </a:p>
        </p:txBody>
      </p:sp>
      <p:sp>
        <p:nvSpPr>
          <p:cNvPr id="21" name="文本框 20">
            <a:extLst>
              <a:ext uri="{FF2B5EF4-FFF2-40B4-BE49-F238E27FC236}">
                <a16:creationId xmlns:a16="http://schemas.microsoft.com/office/drawing/2014/main" id="{E2C14B2A-54FF-4C81-8EEA-D10DB2924964}"/>
              </a:ext>
            </a:extLst>
          </p:cNvPr>
          <p:cNvSpPr txBox="1"/>
          <p:nvPr/>
        </p:nvSpPr>
        <p:spPr>
          <a:xfrm>
            <a:off x="2347996" y="5645536"/>
            <a:ext cx="574837" cy="369332"/>
          </a:xfrm>
          <a:prstGeom prst="rect">
            <a:avLst/>
          </a:prstGeom>
          <a:noFill/>
        </p:spPr>
        <p:txBody>
          <a:bodyPr wrap="none" rtlCol="0">
            <a:spAutoFit/>
          </a:bodyPr>
          <a:lstStyle/>
          <a:p>
            <a:r>
              <a:rPr lang="en-US" altLang="zh-CN" b="1" dirty="0"/>
              <a:t>PDX</a:t>
            </a:r>
            <a:endParaRPr lang="zh-CN" altLang="en-US" b="1" dirty="0"/>
          </a:p>
        </p:txBody>
      </p:sp>
      <p:sp>
        <p:nvSpPr>
          <p:cNvPr id="22" name="文本框 21">
            <a:extLst>
              <a:ext uri="{FF2B5EF4-FFF2-40B4-BE49-F238E27FC236}">
                <a16:creationId xmlns:a16="http://schemas.microsoft.com/office/drawing/2014/main" id="{DF086E8A-5AFC-4581-A7CF-963888363FCB}"/>
              </a:ext>
            </a:extLst>
          </p:cNvPr>
          <p:cNvSpPr txBox="1"/>
          <p:nvPr/>
        </p:nvSpPr>
        <p:spPr>
          <a:xfrm>
            <a:off x="2525100" y="5075534"/>
            <a:ext cx="1104533" cy="369332"/>
          </a:xfrm>
          <a:prstGeom prst="rect">
            <a:avLst/>
          </a:prstGeom>
          <a:noFill/>
        </p:spPr>
        <p:txBody>
          <a:bodyPr wrap="none" rtlCol="0">
            <a:spAutoFit/>
          </a:bodyPr>
          <a:lstStyle/>
          <a:p>
            <a:r>
              <a:rPr lang="en-US" altLang="zh-CN" b="1" dirty="0" err="1"/>
              <a:t>GraphLab</a:t>
            </a:r>
            <a:endParaRPr lang="zh-CN" altLang="en-US" b="1" dirty="0"/>
          </a:p>
        </p:txBody>
      </p:sp>
      <p:sp>
        <p:nvSpPr>
          <p:cNvPr id="23" name="文本框 22">
            <a:extLst>
              <a:ext uri="{FF2B5EF4-FFF2-40B4-BE49-F238E27FC236}">
                <a16:creationId xmlns:a16="http://schemas.microsoft.com/office/drawing/2014/main" id="{4CFD297C-02A9-4AEE-B4F7-B2D9FD6032FC}"/>
              </a:ext>
            </a:extLst>
          </p:cNvPr>
          <p:cNvSpPr txBox="1"/>
          <p:nvPr/>
        </p:nvSpPr>
        <p:spPr>
          <a:xfrm>
            <a:off x="4721861" y="4917222"/>
            <a:ext cx="638060" cy="369332"/>
          </a:xfrm>
          <a:prstGeom prst="rect">
            <a:avLst/>
          </a:prstGeom>
          <a:noFill/>
        </p:spPr>
        <p:txBody>
          <a:bodyPr wrap="none" rtlCol="0">
            <a:spAutoFit/>
          </a:bodyPr>
          <a:lstStyle/>
          <a:p>
            <a:r>
              <a:rPr lang="en-US" altLang="zh-CN" b="1" dirty="0" err="1"/>
              <a:t>Ligra</a:t>
            </a:r>
            <a:endParaRPr lang="zh-CN" altLang="en-US" b="1" dirty="0"/>
          </a:p>
        </p:txBody>
      </p:sp>
      <p:sp>
        <p:nvSpPr>
          <p:cNvPr id="24" name="文本框 23">
            <a:extLst>
              <a:ext uri="{FF2B5EF4-FFF2-40B4-BE49-F238E27FC236}">
                <a16:creationId xmlns:a16="http://schemas.microsoft.com/office/drawing/2014/main" id="{70F1FAF1-B6C7-4591-B0D0-4474E226C685}"/>
              </a:ext>
            </a:extLst>
          </p:cNvPr>
          <p:cNvSpPr txBox="1"/>
          <p:nvPr/>
        </p:nvSpPr>
        <p:spPr>
          <a:xfrm>
            <a:off x="5492632" y="4659602"/>
            <a:ext cx="1178271" cy="369332"/>
          </a:xfrm>
          <a:prstGeom prst="rect">
            <a:avLst/>
          </a:prstGeom>
          <a:noFill/>
        </p:spPr>
        <p:txBody>
          <a:bodyPr wrap="none" rtlCol="0">
            <a:spAutoFit/>
          </a:bodyPr>
          <a:lstStyle/>
          <a:p>
            <a:r>
              <a:rPr lang="en-US" altLang="zh-CN" b="1" dirty="0" err="1"/>
              <a:t>GridGraph</a:t>
            </a:r>
            <a:endParaRPr lang="zh-CN" altLang="en-US" b="1" dirty="0"/>
          </a:p>
        </p:txBody>
      </p:sp>
      <p:sp>
        <p:nvSpPr>
          <p:cNvPr id="25" name="文本框 24">
            <a:extLst>
              <a:ext uri="{FF2B5EF4-FFF2-40B4-BE49-F238E27FC236}">
                <a16:creationId xmlns:a16="http://schemas.microsoft.com/office/drawing/2014/main" id="{7801F99D-2F15-4ED8-A757-5644B9D7F01D}"/>
              </a:ext>
            </a:extLst>
          </p:cNvPr>
          <p:cNvSpPr txBox="1"/>
          <p:nvPr/>
        </p:nvSpPr>
        <p:spPr>
          <a:xfrm>
            <a:off x="5506864" y="5163647"/>
            <a:ext cx="782265" cy="369332"/>
          </a:xfrm>
          <a:prstGeom prst="rect">
            <a:avLst/>
          </a:prstGeom>
          <a:noFill/>
        </p:spPr>
        <p:txBody>
          <a:bodyPr wrap="none" rtlCol="0">
            <a:spAutoFit/>
          </a:bodyPr>
          <a:lstStyle/>
          <a:p>
            <a:r>
              <a:rPr lang="en-US" altLang="zh-CN" b="1" dirty="0"/>
              <a:t>Totem</a:t>
            </a:r>
            <a:endParaRPr lang="zh-CN" altLang="en-US" b="1" dirty="0"/>
          </a:p>
        </p:txBody>
      </p:sp>
      <p:sp>
        <p:nvSpPr>
          <p:cNvPr id="26" name="文本框 25">
            <a:extLst>
              <a:ext uri="{FF2B5EF4-FFF2-40B4-BE49-F238E27FC236}">
                <a16:creationId xmlns:a16="http://schemas.microsoft.com/office/drawing/2014/main" id="{43CD518A-E37E-4198-98AF-C7F248EC62F3}"/>
              </a:ext>
            </a:extLst>
          </p:cNvPr>
          <p:cNvSpPr txBox="1"/>
          <p:nvPr/>
        </p:nvSpPr>
        <p:spPr>
          <a:xfrm>
            <a:off x="6638676" y="5250604"/>
            <a:ext cx="883319" cy="369332"/>
          </a:xfrm>
          <a:prstGeom prst="rect">
            <a:avLst/>
          </a:prstGeom>
          <a:noFill/>
        </p:spPr>
        <p:txBody>
          <a:bodyPr wrap="none" rtlCol="0">
            <a:spAutoFit/>
          </a:bodyPr>
          <a:lstStyle/>
          <a:p>
            <a:r>
              <a:rPr lang="en-US" altLang="zh-CN" b="1" dirty="0" err="1"/>
              <a:t>Garaph</a:t>
            </a:r>
            <a:endParaRPr lang="zh-CN" altLang="en-US" b="1" dirty="0"/>
          </a:p>
        </p:txBody>
      </p:sp>
      <p:sp>
        <p:nvSpPr>
          <p:cNvPr id="27" name="文本框 26">
            <a:extLst>
              <a:ext uri="{FF2B5EF4-FFF2-40B4-BE49-F238E27FC236}">
                <a16:creationId xmlns:a16="http://schemas.microsoft.com/office/drawing/2014/main" id="{68918BAB-9547-41F4-BFCB-AB6FE70399F2}"/>
              </a:ext>
            </a:extLst>
          </p:cNvPr>
          <p:cNvSpPr txBox="1"/>
          <p:nvPr/>
        </p:nvSpPr>
        <p:spPr>
          <a:xfrm>
            <a:off x="5897996" y="5658938"/>
            <a:ext cx="749179" cy="369332"/>
          </a:xfrm>
          <a:prstGeom prst="rect">
            <a:avLst/>
          </a:prstGeom>
          <a:noFill/>
        </p:spPr>
        <p:txBody>
          <a:bodyPr wrap="none" rtlCol="0">
            <a:spAutoFit/>
          </a:bodyPr>
          <a:lstStyle/>
          <a:p>
            <a:r>
              <a:rPr lang="en-US" altLang="zh-CN" b="1" dirty="0" err="1"/>
              <a:t>Scaph</a:t>
            </a:r>
            <a:endParaRPr lang="zh-CN" altLang="en-US" b="1" dirty="0"/>
          </a:p>
        </p:txBody>
      </p:sp>
      <p:sp>
        <p:nvSpPr>
          <p:cNvPr id="28" name="文本框 27">
            <a:extLst>
              <a:ext uri="{FF2B5EF4-FFF2-40B4-BE49-F238E27FC236}">
                <a16:creationId xmlns:a16="http://schemas.microsoft.com/office/drawing/2014/main" id="{DB96BDBD-A225-4F17-B035-86289AFEE90D}"/>
              </a:ext>
            </a:extLst>
          </p:cNvPr>
          <p:cNvSpPr txBox="1"/>
          <p:nvPr/>
        </p:nvSpPr>
        <p:spPr>
          <a:xfrm>
            <a:off x="4335445" y="5391551"/>
            <a:ext cx="588623" cy="369332"/>
          </a:xfrm>
          <a:prstGeom prst="rect">
            <a:avLst/>
          </a:prstGeom>
          <a:noFill/>
        </p:spPr>
        <p:txBody>
          <a:bodyPr wrap="none" rtlCol="0">
            <a:spAutoFit/>
          </a:bodyPr>
          <a:lstStyle/>
          <a:p>
            <a:r>
              <a:rPr lang="en-US" altLang="zh-CN" b="1" dirty="0"/>
              <a:t>CLIP</a:t>
            </a:r>
            <a:endParaRPr lang="zh-CN" altLang="en-US" b="1" dirty="0"/>
          </a:p>
        </p:txBody>
      </p:sp>
      <p:sp>
        <p:nvSpPr>
          <p:cNvPr id="29" name="文本框 28">
            <a:extLst>
              <a:ext uri="{FF2B5EF4-FFF2-40B4-BE49-F238E27FC236}">
                <a16:creationId xmlns:a16="http://schemas.microsoft.com/office/drawing/2014/main" id="{3B1D5251-4EC2-4B50-BFD1-1994D6782081}"/>
              </a:ext>
            </a:extLst>
          </p:cNvPr>
          <p:cNvSpPr txBox="1"/>
          <p:nvPr/>
        </p:nvSpPr>
        <p:spPr>
          <a:xfrm>
            <a:off x="6392496" y="4211970"/>
            <a:ext cx="1172693" cy="369332"/>
          </a:xfrm>
          <a:prstGeom prst="rect">
            <a:avLst/>
          </a:prstGeom>
          <a:noFill/>
        </p:spPr>
        <p:txBody>
          <a:bodyPr wrap="none" rtlCol="0">
            <a:spAutoFit/>
          </a:bodyPr>
          <a:lstStyle/>
          <a:p>
            <a:r>
              <a:rPr lang="en-US" altLang="zh-CN" b="1" dirty="0" err="1"/>
              <a:t>Wondland</a:t>
            </a:r>
            <a:endParaRPr lang="zh-CN" altLang="en-US" b="1" dirty="0"/>
          </a:p>
        </p:txBody>
      </p:sp>
      <p:sp>
        <p:nvSpPr>
          <p:cNvPr id="30" name="文本框 29">
            <a:extLst>
              <a:ext uri="{FF2B5EF4-FFF2-40B4-BE49-F238E27FC236}">
                <a16:creationId xmlns:a16="http://schemas.microsoft.com/office/drawing/2014/main" id="{DCF4174C-BAB5-4AF9-AE38-218ED1F24878}"/>
              </a:ext>
            </a:extLst>
          </p:cNvPr>
          <p:cNvSpPr txBox="1"/>
          <p:nvPr/>
        </p:nvSpPr>
        <p:spPr>
          <a:xfrm>
            <a:off x="8822917" y="4782833"/>
            <a:ext cx="1190519" cy="369332"/>
          </a:xfrm>
          <a:prstGeom prst="rect">
            <a:avLst/>
          </a:prstGeom>
          <a:noFill/>
        </p:spPr>
        <p:txBody>
          <a:bodyPr wrap="none" rtlCol="0">
            <a:spAutoFit/>
          </a:bodyPr>
          <a:lstStyle/>
          <a:p>
            <a:r>
              <a:rPr lang="en-US" altLang="zh-CN" b="1" dirty="0" err="1"/>
              <a:t>ForeGraph</a:t>
            </a:r>
            <a:endParaRPr lang="zh-CN" altLang="en-US" b="1" dirty="0"/>
          </a:p>
        </p:txBody>
      </p:sp>
      <p:sp>
        <p:nvSpPr>
          <p:cNvPr id="31" name="文本框 30">
            <a:extLst>
              <a:ext uri="{FF2B5EF4-FFF2-40B4-BE49-F238E27FC236}">
                <a16:creationId xmlns:a16="http://schemas.microsoft.com/office/drawing/2014/main" id="{4611BB5E-F69D-4C74-8683-EA39853DDF3F}"/>
              </a:ext>
            </a:extLst>
          </p:cNvPr>
          <p:cNvSpPr txBox="1"/>
          <p:nvPr/>
        </p:nvSpPr>
        <p:spPr>
          <a:xfrm>
            <a:off x="10013436" y="4706202"/>
            <a:ext cx="1054841" cy="369332"/>
          </a:xfrm>
          <a:prstGeom prst="rect">
            <a:avLst/>
          </a:prstGeom>
          <a:noFill/>
        </p:spPr>
        <p:txBody>
          <a:bodyPr wrap="none" rtlCol="0">
            <a:spAutoFit/>
          </a:bodyPr>
          <a:lstStyle/>
          <a:p>
            <a:r>
              <a:rPr lang="en-US" altLang="zh-CN" b="1" dirty="0" err="1"/>
              <a:t>FibGraph</a:t>
            </a:r>
            <a:endParaRPr lang="zh-CN" altLang="en-US" b="1" dirty="0"/>
          </a:p>
        </p:txBody>
      </p:sp>
      <p:sp>
        <p:nvSpPr>
          <p:cNvPr id="32" name="文本框 31">
            <a:extLst>
              <a:ext uri="{FF2B5EF4-FFF2-40B4-BE49-F238E27FC236}">
                <a16:creationId xmlns:a16="http://schemas.microsoft.com/office/drawing/2014/main" id="{FA762C65-54CC-4D8F-891D-42F322CBB1B2}"/>
              </a:ext>
            </a:extLst>
          </p:cNvPr>
          <p:cNvSpPr txBox="1"/>
          <p:nvPr/>
        </p:nvSpPr>
        <p:spPr>
          <a:xfrm>
            <a:off x="8042822" y="5206885"/>
            <a:ext cx="1663340" cy="369332"/>
          </a:xfrm>
          <a:prstGeom prst="rect">
            <a:avLst/>
          </a:prstGeom>
          <a:noFill/>
        </p:spPr>
        <p:txBody>
          <a:bodyPr wrap="none" rtlCol="0">
            <a:spAutoFit/>
          </a:bodyPr>
          <a:lstStyle/>
          <a:p>
            <a:r>
              <a:rPr lang="en-US" altLang="zh-CN" b="1" dirty="0" err="1"/>
              <a:t>WaveScheduler</a:t>
            </a:r>
            <a:endParaRPr lang="zh-CN" altLang="en-US" b="1" dirty="0"/>
          </a:p>
        </p:txBody>
      </p:sp>
      <p:sp>
        <p:nvSpPr>
          <p:cNvPr id="33" name="文本框 32">
            <a:extLst>
              <a:ext uri="{FF2B5EF4-FFF2-40B4-BE49-F238E27FC236}">
                <a16:creationId xmlns:a16="http://schemas.microsoft.com/office/drawing/2014/main" id="{36CC609D-C586-4459-8486-E07B967C9A43}"/>
              </a:ext>
            </a:extLst>
          </p:cNvPr>
          <p:cNvSpPr txBox="1"/>
          <p:nvPr/>
        </p:nvSpPr>
        <p:spPr>
          <a:xfrm>
            <a:off x="9878078" y="5539292"/>
            <a:ext cx="899349" cy="369332"/>
          </a:xfrm>
          <a:prstGeom prst="rect">
            <a:avLst/>
          </a:prstGeom>
          <a:noFill/>
        </p:spPr>
        <p:txBody>
          <a:bodyPr wrap="none" rtlCol="0">
            <a:spAutoFit/>
          </a:bodyPr>
          <a:lstStyle/>
          <a:p>
            <a:r>
              <a:rPr lang="en-US" altLang="zh-CN" b="1" dirty="0" err="1"/>
              <a:t>GraphR</a:t>
            </a:r>
            <a:endParaRPr lang="zh-CN" altLang="en-US" b="1" dirty="0"/>
          </a:p>
        </p:txBody>
      </p:sp>
    </p:spTree>
    <p:extLst>
      <p:ext uri="{BB962C8B-B14F-4D97-AF65-F5344CB8AC3E}">
        <p14:creationId xmlns:p14="http://schemas.microsoft.com/office/powerpoint/2010/main" val="911448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a:xfrm>
            <a:off x="680483" y="136525"/>
            <a:ext cx="10930269" cy="841669"/>
          </a:xfrm>
        </p:spPr>
        <p:txBody>
          <a:bodyPr>
            <a:normAutofit/>
          </a:bodyPr>
          <a:lstStyle/>
          <a:p>
            <a:r>
              <a:rPr lang="zh-CN" altLang="en-US" dirty="0"/>
              <a:t>图计算系统类别</a:t>
            </a:r>
            <a:endParaRPr lang="en-US" dirty="0"/>
          </a:p>
        </p:txBody>
      </p:sp>
      <p:pic>
        <p:nvPicPr>
          <p:cNvPr id="5" name="图片 4">
            <a:extLst>
              <a:ext uri="{FF2B5EF4-FFF2-40B4-BE49-F238E27FC236}">
                <a16:creationId xmlns:a16="http://schemas.microsoft.com/office/drawing/2014/main" id="{C62B701E-E703-4F13-AC10-3B5FE7038A34}"/>
              </a:ext>
            </a:extLst>
          </p:cNvPr>
          <p:cNvPicPr>
            <a:picLocks noChangeAspect="1"/>
          </p:cNvPicPr>
          <p:nvPr/>
        </p:nvPicPr>
        <p:blipFill>
          <a:blip r:embed="rId2"/>
          <a:stretch>
            <a:fillRect/>
          </a:stretch>
        </p:blipFill>
        <p:spPr>
          <a:xfrm>
            <a:off x="2840681" y="1415028"/>
            <a:ext cx="9156570" cy="4902325"/>
          </a:xfrm>
          <a:prstGeom prst="rect">
            <a:avLst/>
          </a:prstGeom>
        </p:spPr>
      </p:pic>
      <p:sp>
        <p:nvSpPr>
          <p:cNvPr id="18" name="文本框 17">
            <a:extLst>
              <a:ext uri="{FF2B5EF4-FFF2-40B4-BE49-F238E27FC236}">
                <a16:creationId xmlns:a16="http://schemas.microsoft.com/office/drawing/2014/main" id="{BF65F416-567A-4B1E-89A1-2CAC0D4B463A}"/>
              </a:ext>
            </a:extLst>
          </p:cNvPr>
          <p:cNvSpPr txBox="1"/>
          <p:nvPr/>
        </p:nvSpPr>
        <p:spPr>
          <a:xfrm>
            <a:off x="490193" y="1415028"/>
            <a:ext cx="3704860" cy="1815882"/>
          </a:xfrm>
          <a:prstGeom prst="rect">
            <a:avLst/>
          </a:prstGeom>
          <a:noFill/>
        </p:spPr>
        <p:txBody>
          <a:bodyPr wrap="none" rtlCol="0">
            <a:spAutoFit/>
          </a:bodyPr>
          <a:lstStyle/>
          <a:p>
            <a:pPr marL="285750" indent="-285750">
              <a:buFont typeface="Arial" panose="020B0604020202020204" pitchFamily="34" charset="0"/>
              <a:buChar char="•"/>
            </a:pPr>
            <a:r>
              <a:rPr lang="zh-CN" altLang="en-US" sz="2800" dirty="0">
                <a:solidFill>
                  <a:srgbClr val="0000FF"/>
                </a:solidFill>
                <a:latin typeface="微软雅黑" panose="020B0503020204020204" pitchFamily="34" charset="-122"/>
                <a:ea typeface="微软雅黑" panose="020B0503020204020204" pitchFamily="34" charset="-122"/>
              </a:rPr>
              <a:t>多机内存图计算系统</a:t>
            </a:r>
            <a:endParaRPr lang="en-US" altLang="zh-CN" sz="2800" dirty="0">
              <a:solidFill>
                <a:srgbClr val="0000FF"/>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800" dirty="0">
                <a:solidFill>
                  <a:srgbClr val="0000FF"/>
                </a:solidFill>
                <a:latin typeface="微软雅黑" panose="020B0503020204020204" pitchFamily="34" charset="-122"/>
                <a:ea typeface="微软雅黑" panose="020B0503020204020204" pitchFamily="34" charset="-122"/>
              </a:rPr>
              <a:t>多机外存图计算系统</a:t>
            </a:r>
            <a:endParaRPr lang="en-US" altLang="zh-CN" sz="2800" dirty="0">
              <a:solidFill>
                <a:srgbClr val="0000FF"/>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800" dirty="0">
                <a:solidFill>
                  <a:srgbClr val="0000FF"/>
                </a:solidFill>
                <a:latin typeface="微软雅黑" panose="020B0503020204020204" pitchFamily="34" charset="-122"/>
                <a:ea typeface="微软雅黑" panose="020B0503020204020204" pitchFamily="34" charset="-122"/>
              </a:rPr>
              <a:t>单机内存图计算系统</a:t>
            </a:r>
            <a:endParaRPr lang="en-US" altLang="zh-CN" sz="2800" dirty="0">
              <a:solidFill>
                <a:srgbClr val="0000FF"/>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800">
                <a:solidFill>
                  <a:srgbClr val="0000FF"/>
                </a:solidFill>
                <a:latin typeface="微软雅黑" panose="020B0503020204020204" pitchFamily="34" charset="-122"/>
                <a:ea typeface="微软雅黑" panose="020B0503020204020204" pitchFamily="34" charset="-122"/>
              </a:rPr>
              <a:t>单机外存图计算系统</a:t>
            </a:r>
            <a:endParaRPr lang="zh-CN" altLang="en-US" sz="2800"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427899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en-US" altLang="zh-CN" dirty="0"/>
              <a:t>1</a:t>
            </a:r>
            <a:r>
              <a:rPr lang="zh-CN" altLang="en-US" dirty="0"/>
              <a:t>）多机内存：</a:t>
            </a:r>
            <a:r>
              <a:rPr lang="en-US" altLang="zh-CN" dirty="0"/>
              <a:t>Google Pregel</a:t>
            </a:r>
          </a:p>
        </p:txBody>
      </p:sp>
      <p:sp>
        <p:nvSpPr>
          <p:cNvPr id="9" name="文本框 8">
            <a:extLst>
              <a:ext uri="{FF2B5EF4-FFF2-40B4-BE49-F238E27FC236}">
                <a16:creationId xmlns:a16="http://schemas.microsoft.com/office/drawing/2014/main" id="{79D7C98F-A3E0-4FFB-AF38-276BCC02D090}"/>
              </a:ext>
            </a:extLst>
          </p:cNvPr>
          <p:cNvSpPr txBox="1"/>
          <p:nvPr/>
        </p:nvSpPr>
        <p:spPr>
          <a:xfrm>
            <a:off x="680483" y="1149757"/>
            <a:ext cx="10739120" cy="1938992"/>
          </a:xfrm>
          <a:prstGeom prst="rect">
            <a:avLst/>
          </a:prstGeom>
          <a:noFill/>
        </p:spPr>
        <p:txBody>
          <a:bodyPr wrap="square">
            <a:spAutoFit/>
          </a:bodyPr>
          <a:lstStyle/>
          <a:p>
            <a:pPr marL="342900" indent="-342900">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Pregel</a:t>
            </a:r>
            <a:r>
              <a:rPr lang="zh-CN" altLang="en-US" sz="2400" dirty="0">
                <a:latin typeface="微软雅黑" panose="020B0503020204020204" pitchFamily="34" charset="-122"/>
                <a:ea typeface="微软雅黑" panose="020B0503020204020204" pitchFamily="34" charset="-122"/>
              </a:rPr>
              <a:t>是由</a:t>
            </a:r>
            <a:r>
              <a:rPr lang="en-US" altLang="zh-CN" sz="2400" dirty="0">
                <a:latin typeface="微软雅黑" panose="020B0503020204020204" pitchFamily="34" charset="-122"/>
                <a:ea typeface="微软雅黑" panose="020B0503020204020204" pitchFamily="34" charset="-122"/>
              </a:rPr>
              <a:t>Google</a:t>
            </a:r>
            <a:r>
              <a:rPr lang="zh-CN" altLang="en-US" sz="2400" dirty="0">
                <a:latin typeface="微软雅黑" panose="020B0503020204020204" pitchFamily="34" charset="-122"/>
                <a:ea typeface="微软雅黑" panose="020B0503020204020204" pitchFamily="34" charset="-122"/>
              </a:rPr>
              <a:t>开发的一个用于分布式图计算的计算框架，</a:t>
            </a:r>
            <a:r>
              <a:rPr lang="zh-CN" altLang="en-US" sz="2400" b="1" dirty="0">
                <a:solidFill>
                  <a:srgbClr val="FF0000"/>
                </a:solidFill>
                <a:latin typeface="微软雅黑" panose="020B0503020204020204" pitchFamily="34" charset="-122"/>
                <a:ea typeface="微软雅黑" panose="020B0503020204020204" pitchFamily="34" charset="-122"/>
              </a:rPr>
              <a:t>主要用于图遍 历（</a:t>
            </a:r>
            <a:r>
              <a:rPr lang="en-US" altLang="zh-CN" sz="2400" b="1" dirty="0">
                <a:solidFill>
                  <a:srgbClr val="FF0000"/>
                </a:solidFill>
                <a:latin typeface="微软雅黑" panose="020B0503020204020204" pitchFamily="34" charset="-122"/>
                <a:ea typeface="微软雅黑" panose="020B0503020204020204" pitchFamily="34" charset="-122"/>
              </a:rPr>
              <a:t>BFS</a:t>
            </a:r>
            <a:r>
              <a:rPr lang="zh-CN" altLang="en-US" sz="2400" b="1" dirty="0">
                <a:solidFill>
                  <a:srgbClr val="FF0000"/>
                </a:solidFill>
                <a:latin typeface="微软雅黑" panose="020B0503020204020204" pitchFamily="34" charset="-122"/>
                <a:ea typeface="微软雅黑" panose="020B0503020204020204" pitchFamily="34" charset="-122"/>
              </a:rPr>
              <a:t>）、最短路径（</a:t>
            </a:r>
            <a:r>
              <a:rPr lang="en-US" altLang="zh-CN" sz="2400" b="1" dirty="0">
                <a:solidFill>
                  <a:srgbClr val="FF0000"/>
                </a:solidFill>
                <a:latin typeface="微软雅黑" panose="020B0503020204020204" pitchFamily="34" charset="-122"/>
                <a:ea typeface="微软雅黑" panose="020B0503020204020204" pitchFamily="34" charset="-122"/>
              </a:rPr>
              <a:t>SSSP</a:t>
            </a:r>
            <a:r>
              <a:rPr lang="zh-CN" altLang="en-US" sz="24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PageRank</a:t>
            </a:r>
            <a:r>
              <a:rPr lang="zh-CN" altLang="en-US" sz="2400" b="1" dirty="0">
                <a:solidFill>
                  <a:srgbClr val="FF0000"/>
                </a:solidFill>
                <a:latin typeface="微软雅黑" panose="020B0503020204020204" pitchFamily="34" charset="-122"/>
                <a:ea typeface="微软雅黑" panose="020B0503020204020204" pitchFamily="34" charset="-122"/>
              </a:rPr>
              <a:t>计算等等</a:t>
            </a:r>
            <a:r>
              <a:rPr lang="zh-CN" altLang="en-US" sz="2400" dirty="0">
                <a:latin typeface="微软雅黑" panose="020B0503020204020204" pitchFamily="34" charset="-122"/>
                <a:ea typeface="微软雅黑" panose="020B0503020204020204" pitchFamily="34" charset="-122"/>
              </a:rPr>
              <a:t>。共享内存的运行库有很多， 但是对于</a:t>
            </a:r>
            <a:r>
              <a:rPr lang="en-US" altLang="zh-CN" sz="2400" dirty="0">
                <a:latin typeface="微软雅黑" panose="020B0503020204020204" pitchFamily="34" charset="-122"/>
                <a:ea typeface="微软雅黑" panose="020B0503020204020204" pitchFamily="34" charset="-122"/>
              </a:rPr>
              <a:t>Google</a:t>
            </a:r>
            <a:r>
              <a:rPr lang="zh-CN" altLang="en-US" sz="2400" dirty="0">
                <a:latin typeface="微软雅黑" panose="020B0503020204020204" pitchFamily="34" charset="-122"/>
                <a:ea typeface="微软雅黑" panose="020B0503020204020204" pitchFamily="34" charset="-122"/>
              </a:rPr>
              <a:t>来说，一台机器早已经放不下需要计算的数据了，所以需要分 布式的这样一个计算环境。没有</a:t>
            </a:r>
            <a:r>
              <a:rPr lang="en-US" altLang="zh-CN" sz="2400" dirty="0">
                <a:latin typeface="微软雅黑" panose="020B0503020204020204" pitchFamily="34" charset="-122"/>
                <a:ea typeface="微软雅黑" panose="020B0503020204020204" pitchFamily="34" charset="-122"/>
              </a:rPr>
              <a:t>Pregel</a:t>
            </a:r>
            <a:r>
              <a:rPr lang="zh-CN" altLang="en-US" sz="2400" dirty="0">
                <a:latin typeface="微软雅黑" panose="020B0503020204020204" pitchFamily="34" charset="-122"/>
                <a:ea typeface="微软雅黑" panose="020B0503020204020204" pitchFamily="34" charset="-122"/>
              </a:rPr>
              <a:t>之前，可以选择用</a:t>
            </a:r>
            <a:r>
              <a:rPr lang="en-US" altLang="zh-CN" sz="2400" dirty="0">
                <a:latin typeface="微软雅黑" panose="020B0503020204020204" pitchFamily="34" charset="-122"/>
                <a:ea typeface="微软雅黑" panose="020B0503020204020204" pitchFamily="34" charset="-122"/>
              </a:rPr>
              <a:t>MapReduce</a:t>
            </a:r>
            <a:r>
              <a:rPr lang="zh-CN" altLang="en-US" sz="2400" dirty="0">
                <a:latin typeface="微软雅黑" panose="020B0503020204020204" pitchFamily="34" charset="-122"/>
                <a:ea typeface="微软雅黑" panose="020B0503020204020204" pitchFamily="34" charset="-122"/>
              </a:rPr>
              <a:t>来做，但是效率很低。</a:t>
            </a:r>
          </a:p>
        </p:txBody>
      </p:sp>
      <p:sp>
        <p:nvSpPr>
          <p:cNvPr id="11" name="文本框 10">
            <a:extLst>
              <a:ext uri="{FF2B5EF4-FFF2-40B4-BE49-F238E27FC236}">
                <a16:creationId xmlns:a16="http://schemas.microsoft.com/office/drawing/2014/main" id="{4EA80A1E-E161-4C2C-82A1-692AE9C388B0}"/>
              </a:ext>
            </a:extLst>
          </p:cNvPr>
          <p:cNvSpPr txBox="1"/>
          <p:nvPr/>
        </p:nvSpPr>
        <p:spPr>
          <a:xfrm>
            <a:off x="623657" y="3088749"/>
            <a:ext cx="11043920" cy="1938992"/>
          </a:xfrm>
          <a:prstGeom prst="rect">
            <a:avLst/>
          </a:prstGeom>
          <a:noFill/>
        </p:spPr>
        <p:txBody>
          <a:bodyPr wrap="square">
            <a:spAutoFit/>
          </a:bodyPr>
          <a:lstStyle/>
          <a:p>
            <a:pPr marL="342900" indent="-342900">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Pregel</a:t>
            </a:r>
            <a:r>
              <a:rPr lang="zh-CN" altLang="en-US" sz="2400" dirty="0">
                <a:latin typeface="微软雅黑" panose="020B0503020204020204" pitchFamily="34" charset="-122"/>
                <a:ea typeface="微软雅黑" panose="020B0503020204020204" pitchFamily="34" charset="-122"/>
              </a:rPr>
              <a:t>的计算模型主要来源于</a:t>
            </a:r>
            <a:r>
              <a:rPr lang="en-US" altLang="zh-CN" sz="2400" dirty="0">
                <a:latin typeface="微软雅黑" panose="020B0503020204020204" pitchFamily="34" charset="-122"/>
                <a:ea typeface="微软雅黑" panose="020B0503020204020204" pitchFamily="34" charset="-122"/>
              </a:rPr>
              <a:t>BSP</a:t>
            </a:r>
            <a:r>
              <a:rPr lang="zh-CN" altLang="en-US" sz="2400" dirty="0">
                <a:latin typeface="微软雅黑" panose="020B0503020204020204" pitchFamily="34" charset="-122"/>
                <a:ea typeface="微软雅黑" panose="020B0503020204020204" pitchFamily="34" charset="-122"/>
              </a:rPr>
              <a:t>并行计算模型的启发。要用</a:t>
            </a:r>
            <a:r>
              <a:rPr lang="en-US" altLang="zh-CN" sz="2400" dirty="0">
                <a:latin typeface="微软雅黑" panose="020B0503020204020204" pitchFamily="34" charset="-122"/>
                <a:ea typeface="微软雅黑" panose="020B0503020204020204" pitchFamily="34" charset="-122"/>
              </a:rPr>
              <a:t>Pregel</a:t>
            </a:r>
            <a:r>
              <a:rPr lang="zh-CN" altLang="en-US" sz="2400" dirty="0">
                <a:latin typeface="微软雅黑" panose="020B0503020204020204" pitchFamily="34" charset="-122"/>
                <a:ea typeface="微软雅黑" panose="020B0503020204020204" pitchFamily="34" charset="-122"/>
              </a:rPr>
              <a:t>计算模型 实现</a:t>
            </a:r>
            <a:r>
              <a:rPr lang="en-US" altLang="zh-CN" sz="2400" dirty="0">
                <a:latin typeface="微软雅黑" panose="020B0503020204020204" pitchFamily="34" charset="-122"/>
                <a:ea typeface="微软雅黑" panose="020B0503020204020204" pitchFamily="34" charset="-122"/>
              </a:rPr>
              <a:t>PageRank</a:t>
            </a:r>
            <a:r>
              <a:rPr lang="zh-CN" altLang="en-US" sz="2400" dirty="0">
                <a:latin typeface="微软雅黑" panose="020B0503020204020204" pitchFamily="34" charset="-122"/>
                <a:ea typeface="微软雅黑" panose="020B0503020204020204" pitchFamily="34" charset="-122"/>
              </a:rPr>
              <a:t>算法，也就是将网页排名算法映射到图计算中，这其实是很自然 的，网络链接是一个连通图</a:t>
            </a:r>
            <a:endParaRPr lang="en-US" altLang="zh-CN" sz="24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dirty="0">
                <a:solidFill>
                  <a:srgbClr val="0000FF"/>
                </a:solidFill>
                <a:latin typeface="微软雅黑" panose="020B0503020204020204" pitchFamily="34" charset="-122"/>
                <a:ea typeface="微软雅黑" panose="020B0503020204020204" pitchFamily="34" charset="-122"/>
              </a:rPr>
              <a:t>持久化的数据被存储在</a:t>
            </a:r>
            <a:r>
              <a:rPr lang="en-US" altLang="zh-CN" sz="2400" dirty="0">
                <a:solidFill>
                  <a:srgbClr val="0000FF"/>
                </a:solidFill>
                <a:latin typeface="微软雅黑" panose="020B0503020204020204" pitchFamily="34" charset="-122"/>
                <a:ea typeface="微软雅黑" panose="020B0503020204020204" pitchFamily="34" charset="-122"/>
              </a:rPr>
              <a:t>GFS</a:t>
            </a:r>
            <a:r>
              <a:rPr lang="zh-CN" altLang="en-US" sz="2400" dirty="0">
                <a:solidFill>
                  <a:srgbClr val="0000FF"/>
                </a:solidFill>
                <a:latin typeface="微软雅黑" panose="020B0503020204020204" pitchFamily="34" charset="-122"/>
                <a:ea typeface="微软雅黑" panose="020B0503020204020204" pitchFamily="34" charset="-122"/>
              </a:rPr>
              <a:t>或</a:t>
            </a:r>
            <a:r>
              <a:rPr lang="en-US" altLang="zh-CN" sz="2400" dirty="0">
                <a:solidFill>
                  <a:srgbClr val="0000FF"/>
                </a:solidFill>
                <a:latin typeface="微软雅黑" panose="020B0503020204020204" pitchFamily="34" charset="-122"/>
                <a:ea typeface="微软雅黑" panose="020B0503020204020204" pitchFamily="34" charset="-122"/>
              </a:rPr>
              <a:t>Bigtable</a:t>
            </a:r>
            <a:r>
              <a:rPr lang="zh-CN" altLang="en-US" sz="2400" dirty="0">
                <a:solidFill>
                  <a:srgbClr val="0000FF"/>
                </a:solidFill>
                <a:latin typeface="微软雅黑" panose="020B0503020204020204" pitchFamily="34" charset="-122"/>
                <a:ea typeface="微软雅黑" panose="020B0503020204020204" pitchFamily="34" charset="-122"/>
              </a:rPr>
              <a:t>中</a:t>
            </a:r>
            <a:r>
              <a:rPr lang="zh-CN" altLang="en-US" sz="2400" dirty="0">
                <a:latin typeface="微软雅黑" panose="020B0503020204020204" pitchFamily="34" charset="-122"/>
                <a:ea typeface="微软雅黑" panose="020B0503020204020204" pitchFamily="34" charset="-122"/>
              </a:rPr>
              <a:t>，而临时文件比如缓存的消息则存储在本地磁盘中。</a:t>
            </a:r>
          </a:p>
        </p:txBody>
      </p:sp>
    </p:spTree>
    <p:extLst>
      <p:ext uri="{BB962C8B-B14F-4D97-AF65-F5344CB8AC3E}">
        <p14:creationId xmlns:p14="http://schemas.microsoft.com/office/powerpoint/2010/main" val="3431291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a:t>目    录</a:t>
            </a:r>
            <a:endParaRPr lang="en-US" dirty="0"/>
          </a:p>
        </p:txBody>
      </p:sp>
      <p:sp>
        <p:nvSpPr>
          <p:cNvPr id="3" name="Content Placeholder 2">
            <a:extLst>
              <a:ext uri="{FF2B5EF4-FFF2-40B4-BE49-F238E27FC236}">
                <a16:creationId xmlns:a16="http://schemas.microsoft.com/office/drawing/2014/main" id="{257E60E8-C24A-4ABE-A75A-68AD41EFD850}"/>
              </a:ext>
            </a:extLst>
          </p:cNvPr>
          <p:cNvSpPr>
            <a:spLocks noGrp="1"/>
          </p:cNvSpPr>
          <p:nvPr>
            <p:ph idx="1"/>
          </p:nvPr>
        </p:nvSpPr>
        <p:spPr/>
        <p:txBody>
          <a:bodyPr/>
          <a:lstStyle/>
          <a:p>
            <a:r>
              <a:rPr lang="en-US" dirty="0">
                <a:solidFill>
                  <a:schemeClr val="bg1">
                    <a:lumMod val="50000"/>
                  </a:schemeClr>
                </a:solidFill>
              </a:rPr>
              <a:t>6.1 </a:t>
            </a:r>
            <a:r>
              <a:rPr lang="zh-CN" altLang="en-US" dirty="0">
                <a:solidFill>
                  <a:schemeClr val="bg1">
                    <a:lumMod val="50000"/>
                  </a:schemeClr>
                </a:solidFill>
              </a:rPr>
              <a:t>图计算背景</a:t>
            </a:r>
            <a:endParaRPr lang="en-US" altLang="zh-CN" dirty="0">
              <a:solidFill>
                <a:schemeClr val="bg1">
                  <a:lumMod val="50000"/>
                </a:schemeClr>
              </a:solidFill>
            </a:endParaRPr>
          </a:p>
          <a:p>
            <a:r>
              <a:rPr lang="en-US" altLang="zh-CN" dirty="0">
                <a:solidFill>
                  <a:schemeClr val="bg1">
                    <a:lumMod val="50000"/>
                  </a:schemeClr>
                </a:solidFill>
              </a:rPr>
              <a:t>6.2 </a:t>
            </a:r>
            <a:r>
              <a:rPr lang="zh-CN" altLang="en-US" dirty="0">
                <a:solidFill>
                  <a:schemeClr val="bg1">
                    <a:lumMod val="50000"/>
                  </a:schemeClr>
                </a:solidFill>
              </a:rPr>
              <a:t>图计算并行编程模型</a:t>
            </a:r>
            <a:endParaRPr lang="en-US" altLang="zh-CN" dirty="0">
              <a:solidFill>
                <a:schemeClr val="bg1">
                  <a:lumMod val="50000"/>
                </a:schemeClr>
              </a:solidFill>
            </a:endParaRPr>
          </a:p>
          <a:p>
            <a:r>
              <a:rPr lang="en-US" altLang="zh-CN" dirty="0">
                <a:solidFill>
                  <a:schemeClr val="bg1">
                    <a:lumMod val="50000"/>
                  </a:schemeClr>
                </a:solidFill>
              </a:rPr>
              <a:t>6.3 </a:t>
            </a:r>
            <a:r>
              <a:rPr lang="zh-CN" altLang="en-US" dirty="0">
                <a:solidFill>
                  <a:schemeClr val="bg1">
                    <a:lumMod val="50000"/>
                  </a:schemeClr>
                </a:solidFill>
              </a:rPr>
              <a:t>图划分和通信</a:t>
            </a:r>
            <a:endParaRPr lang="en-US" altLang="zh-CN" dirty="0">
              <a:solidFill>
                <a:schemeClr val="bg1">
                  <a:lumMod val="50000"/>
                </a:schemeClr>
              </a:solidFill>
            </a:endParaRPr>
          </a:p>
          <a:p>
            <a:r>
              <a:rPr lang="en-US" altLang="zh-CN" dirty="0">
                <a:solidFill>
                  <a:srgbClr val="C00000"/>
                </a:solidFill>
              </a:rPr>
              <a:t>6.4 </a:t>
            </a:r>
            <a:r>
              <a:rPr lang="zh-CN" altLang="en-US" dirty="0">
                <a:solidFill>
                  <a:srgbClr val="C00000"/>
                </a:solidFill>
              </a:rPr>
              <a:t>图算法案例</a:t>
            </a:r>
            <a:endParaRPr lang="en-US" altLang="zh-CN" dirty="0">
              <a:solidFill>
                <a:srgbClr val="C00000"/>
              </a:solidFill>
            </a:endParaRPr>
          </a:p>
          <a:p>
            <a:r>
              <a:rPr lang="en-US" altLang="zh-CN" dirty="0"/>
              <a:t>6.5 </a:t>
            </a:r>
            <a:r>
              <a:rPr lang="zh-CN" altLang="en-US" dirty="0"/>
              <a:t>图计算系统</a:t>
            </a:r>
            <a:endParaRPr lang="en-US" altLang="zh-CN" dirty="0"/>
          </a:p>
          <a:p>
            <a:r>
              <a:rPr lang="en-US" altLang="zh-CN" dirty="0"/>
              <a:t>6.6 </a:t>
            </a:r>
            <a:r>
              <a:rPr lang="zh-CN" altLang="en-US" dirty="0"/>
              <a:t>图计算加速器</a:t>
            </a:r>
            <a:endParaRPr lang="en-US" altLang="zh-CN" dirty="0"/>
          </a:p>
          <a:p>
            <a:r>
              <a:rPr lang="en-US" altLang="zh-CN" dirty="0"/>
              <a:t>6.7 </a:t>
            </a:r>
            <a:r>
              <a:rPr lang="zh-CN" altLang="en-US" dirty="0"/>
              <a:t>图计算性能评价</a:t>
            </a:r>
            <a:endParaRPr lang="en-US" dirty="0"/>
          </a:p>
        </p:txBody>
      </p:sp>
    </p:spTree>
    <p:extLst>
      <p:ext uri="{BB962C8B-B14F-4D97-AF65-F5344CB8AC3E}">
        <p14:creationId xmlns:p14="http://schemas.microsoft.com/office/powerpoint/2010/main" val="7701970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en-US" altLang="zh-CN" dirty="0"/>
              <a:t>Pregel </a:t>
            </a:r>
            <a:r>
              <a:rPr lang="zh-CN" altLang="en-US" dirty="0"/>
              <a:t>图划分</a:t>
            </a:r>
            <a:endParaRPr lang="en-US" altLang="zh-CN" dirty="0"/>
          </a:p>
        </p:txBody>
      </p:sp>
      <p:sp>
        <p:nvSpPr>
          <p:cNvPr id="9" name="文本框 8">
            <a:extLst>
              <a:ext uri="{FF2B5EF4-FFF2-40B4-BE49-F238E27FC236}">
                <a16:creationId xmlns:a16="http://schemas.microsoft.com/office/drawing/2014/main" id="{79D7C98F-A3E0-4FFB-AF38-276BCC02D090}"/>
              </a:ext>
            </a:extLst>
          </p:cNvPr>
          <p:cNvSpPr txBox="1"/>
          <p:nvPr/>
        </p:nvSpPr>
        <p:spPr>
          <a:xfrm>
            <a:off x="680483" y="1149757"/>
            <a:ext cx="10739120" cy="2246769"/>
          </a:xfrm>
          <a:prstGeom prst="rect">
            <a:avLst/>
          </a:prstGeom>
          <a:noFill/>
        </p:spPr>
        <p:txBody>
          <a:bodyPr wrap="square">
            <a:spAutoFit/>
          </a:bodyPr>
          <a:lstStyle/>
          <a:p>
            <a:pPr marL="342900" indent="-342900">
              <a:buFont typeface="Arial" panose="020B0604020202020204" pitchFamily="34" charset="0"/>
              <a:buChar char="•"/>
            </a:pPr>
            <a:r>
              <a:rPr lang="en-US" altLang="zh-CN" sz="2800" dirty="0">
                <a:latin typeface="微软雅黑" panose="020B0503020204020204" pitchFamily="34" charset="-122"/>
                <a:ea typeface="微软雅黑" panose="020B0503020204020204" pitchFamily="34" charset="-122"/>
              </a:rPr>
              <a:t>Pregel library</a:t>
            </a:r>
            <a:r>
              <a:rPr lang="zh-CN" altLang="en-US" sz="2800" dirty="0">
                <a:latin typeface="微软雅黑" panose="020B0503020204020204" pitchFamily="34" charset="-122"/>
                <a:ea typeface="微软雅黑" panose="020B0503020204020204" pitchFamily="34" charset="-122"/>
              </a:rPr>
              <a:t>将一张图划分成许多的</a:t>
            </a:r>
            <a:r>
              <a:rPr lang="en-US" altLang="zh-CN" sz="2800" dirty="0">
                <a:latin typeface="微软雅黑" panose="020B0503020204020204" pitchFamily="34" charset="-122"/>
                <a:ea typeface="微软雅黑" panose="020B0503020204020204" pitchFamily="34" charset="-122"/>
              </a:rPr>
              <a:t>partitions</a:t>
            </a:r>
            <a:r>
              <a:rPr lang="zh-CN" altLang="en-US" sz="2800" dirty="0">
                <a:latin typeface="微软雅黑" panose="020B0503020204020204" pitchFamily="34" charset="-122"/>
                <a:ea typeface="微软雅黑" panose="020B0503020204020204" pitchFamily="34" charset="-122"/>
              </a:rPr>
              <a:t>，每一个</a:t>
            </a:r>
            <a:r>
              <a:rPr lang="en-US" altLang="zh-CN" sz="2800" dirty="0">
                <a:latin typeface="微软雅黑" panose="020B0503020204020204" pitchFamily="34" charset="-122"/>
                <a:ea typeface="微软雅黑" panose="020B0503020204020204" pitchFamily="34" charset="-122"/>
              </a:rPr>
              <a:t>partition </a:t>
            </a:r>
            <a:r>
              <a:rPr lang="zh-CN" altLang="en-US" sz="2800" dirty="0">
                <a:latin typeface="微软雅黑" panose="020B0503020204020204" pitchFamily="34" charset="-122"/>
                <a:ea typeface="微软雅黑" panose="020B0503020204020204" pitchFamily="34" charset="-122"/>
              </a:rPr>
              <a:t>包含了一些顶点和以这些顶点为起点的边。将一个顶点分配到某 个</a:t>
            </a:r>
            <a:r>
              <a:rPr lang="en-US" altLang="zh-CN" sz="2800" dirty="0">
                <a:latin typeface="微软雅黑" panose="020B0503020204020204" pitchFamily="34" charset="-122"/>
                <a:ea typeface="微软雅黑" panose="020B0503020204020204" pitchFamily="34" charset="-122"/>
              </a:rPr>
              <a:t>partition</a:t>
            </a:r>
            <a:r>
              <a:rPr lang="zh-CN" altLang="en-US" sz="2800" dirty="0">
                <a:latin typeface="微软雅黑" panose="020B0503020204020204" pitchFamily="34" charset="-122"/>
                <a:ea typeface="微软雅黑" panose="020B0503020204020204" pitchFamily="34" charset="-122"/>
              </a:rPr>
              <a:t>上去取决于该顶点的</a:t>
            </a:r>
            <a:r>
              <a:rPr lang="en-US" altLang="zh-CN" sz="2800" dirty="0">
                <a:latin typeface="微软雅黑" panose="020B0503020204020204" pitchFamily="34" charset="-122"/>
                <a:ea typeface="微软雅黑" panose="020B0503020204020204" pitchFamily="34" charset="-122"/>
              </a:rPr>
              <a:t>ID</a:t>
            </a:r>
          </a:p>
          <a:p>
            <a:pPr marL="342900" indent="-342900">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默认的</a:t>
            </a:r>
            <a:r>
              <a:rPr lang="en-US" altLang="zh-CN" sz="2800" dirty="0">
                <a:latin typeface="微软雅黑" panose="020B0503020204020204" pitchFamily="34" charset="-122"/>
                <a:ea typeface="微软雅黑" panose="020B0503020204020204" pitchFamily="34" charset="-122"/>
              </a:rPr>
              <a:t>partition</a:t>
            </a:r>
            <a:r>
              <a:rPr lang="zh-CN" altLang="en-US" sz="2800" dirty="0">
                <a:latin typeface="微软雅黑" panose="020B0503020204020204" pitchFamily="34" charset="-122"/>
                <a:ea typeface="微软雅黑" panose="020B0503020204020204" pitchFamily="34" charset="-122"/>
              </a:rPr>
              <a:t>函数为</a:t>
            </a:r>
            <a:r>
              <a:rPr lang="en-US" altLang="zh-CN" sz="2800" dirty="0">
                <a:latin typeface="微软雅黑" panose="020B0503020204020204" pitchFamily="34" charset="-122"/>
                <a:ea typeface="微软雅黑" panose="020B0503020204020204" pitchFamily="34" charset="-122"/>
              </a:rPr>
              <a:t>hash(ID) mod N</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N</a:t>
            </a:r>
            <a:r>
              <a:rPr lang="zh-CN" altLang="en-US" sz="2800" dirty="0">
                <a:latin typeface="微软雅黑" panose="020B0503020204020204" pitchFamily="34" charset="-122"/>
                <a:ea typeface="微软雅黑" panose="020B0503020204020204" pitchFamily="34" charset="-122"/>
              </a:rPr>
              <a:t>为所有</a:t>
            </a:r>
            <a:r>
              <a:rPr lang="en-US" altLang="zh-CN" sz="2800" dirty="0">
                <a:latin typeface="微软雅黑" panose="020B0503020204020204" pitchFamily="34" charset="-122"/>
                <a:ea typeface="微软雅黑" panose="020B0503020204020204" pitchFamily="34" charset="-122"/>
              </a:rPr>
              <a:t>partition</a:t>
            </a:r>
            <a:r>
              <a:rPr lang="zh-CN" altLang="en-US" sz="2800" dirty="0">
                <a:latin typeface="微软雅黑" panose="020B0503020204020204" pitchFamily="34" charset="-122"/>
                <a:ea typeface="微软雅黑" panose="020B0503020204020204" pitchFamily="34" charset="-122"/>
              </a:rPr>
              <a:t>总数。 接下来描述一个</a:t>
            </a:r>
            <a:r>
              <a:rPr lang="en-US" altLang="zh-CN" sz="2800" dirty="0">
                <a:latin typeface="微软雅黑" panose="020B0503020204020204" pitchFamily="34" charset="-122"/>
                <a:ea typeface="微软雅黑" panose="020B0503020204020204" pitchFamily="34" charset="-122"/>
              </a:rPr>
              <a:t>Pregel</a:t>
            </a:r>
            <a:r>
              <a:rPr lang="zh-CN" altLang="en-US" sz="2800" dirty="0">
                <a:latin typeface="微软雅黑" panose="020B0503020204020204" pitchFamily="34" charset="-122"/>
                <a:ea typeface="微软雅黑" panose="020B0503020204020204" pitchFamily="34" charset="-122"/>
              </a:rPr>
              <a:t>程序执行的几个阶段。</a:t>
            </a:r>
          </a:p>
        </p:txBody>
      </p:sp>
      <p:sp>
        <p:nvSpPr>
          <p:cNvPr id="3" name="箭头: 下 2">
            <a:extLst>
              <a:ext uri="{FF2B5EF4-FFF2-40B4-BE49-F238E27FC236}">
                <a16:creationId xmlns:a16="http://schemas.microsoft.com/office/drawing/2014/main" id="{6585C960-6DB5-4802-AA55-4714CBF55D5A}"/>
              </a:ext>
            </a:extLst>
          </p:cNvPr>
          <p:cNvSpPr/>
          <p:nvPr/>
        </p:nvSpPr>
        <p:spPr>
          <a:xfrm>
            <a:off x="4785360" y="3461475"/>
            <a:ext cx="1808480" cy="12039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0489BF79-4F37-43DD-971A-D841C876BCA5}"/>
              </a:ext>
            </a:extLst>
          </p:cNvPr>
          <p:cNvSpPr txBox="1"/>
          <p:nvPr/>
        </p:nvSpPr>
        <p:spPr>
          <a:xfrm>
            <a:off x="3820160" y="4968240"/>
            <a:ext cx="4267200" cy="461665"/>
          </a:xfrm>
          <a:prstGeom prst="rect">
            <a:avLst/>
          </a:prstGeom>
          <a:noFill/>
        </p:spPr>
        <p:txBody>
          <a:bodyPr wrap="square" rtlCol="0">
            <a:spAutoFit/>
          </a:bodyPr>
          <a:lstStyle/>
          <a:p>
            <a:r>
              <a:rPr lang="zh-CN" altLang="en-US" sz="2400" b="1" dirty="0">
                <a:solidFill>
                  <a:srgbClr val="0000FF"/>
                </a:solidFill>
                <a:latin typeface="微软雅黑" panose="020B0503020204020204" pitchFamily="34" charset="-122"/>
                <a:ea typeface="微软雅黑" panose="020B0503020204020204" pitchFamily="34" charset="-122"/>
              </a:rPr>
              <a:t>采用以点为中心的划分方法</a:t>
            </a:r>
          </a:p>
        </p:txBody>
      </p:sp>
    </p:spTree>
    <p:extLst>
      <p:ext uri="{BB962C8B-B14F-4D97-AF65-F5344CB8AC3E}">
        <p14:creationId xmlns:p14="http://schemas.microsoft.com/office/powerpoint/2010/main" val="34409531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en-US" altLang="zh-CN" dirty="0"/>
              <a:t>BSP</a:t>
            </a:r>
            <a:r>
              <a:rPr lang="zh-CN" altLang="en-US" dirty="0"/>
              <a:t>计算模型</a:t>
            </a:r>
            <a:endParaRPr lang="en-US" altLang="zh-CN" dirty="0"/>
          </a:p>
        </p:txBody>
      </p:sp>
      <p:pic>
        <p:nvPicPr>
          <p:cNvPr id="3" name="图片 2">
            <a:extLst>
              <a:ext uri="{FF2B5EF4-FFF2-40B4-BE49-F238E27FC236}">
                <a16:creationId xmlns:a16="http://schemas.microsoft.com/office/drawing/2014/main" id="{206EB552-946E-4371-8A62-43181870971A}"/>
              </a:ext>
            </a:extLst>
          </p:cNvPr>
          <p:cNvPicPr>
            <a:picLocks noChangeAspect="1"/>
          </p:cNvPicPr>
          <p:nvPr/>
        </p:nvPicPr>
        <p:blipFill>
          <a:blip r:embed="rId2"/>
          <a:stretch>
            <a:fillRect/>
          </a:stretch>
        </p:blipFill>
        <p:spPr>
          <a:xfrm>
            <a:off x="2934746" y="1074714"/>
            <a:ext cx="6046693" cy="5159844"/>
          </a:xfrm>
          <a:prstGeom prst="rect">
            <a:avLst/>
          </a:prstGeom>
        </p:spPr>
      </p:pic>
    </p:spTree>
    <p:extLst>
      <p:ext uri="{BB962C8B-B14F-4D97-AF65-F5344CB8AC3E}">
        <p14:creationId xmlns:p14="http://schemas.microsoft.com/office/powerpoint/2010/main" val="248554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en-US" altLang="zh-CN" dirty="0"/>
              <a:t>Pregel</a:t>
            </a:r>
            <a:r>
              <a:rPr lang="zh-CN" altLang="en-US" dirty="0"/>
              <a:t>计算模型的进程</a:t>
            </a:r>
            <a:endParaRPr lang="en-US" altLang="zh-CN" dirty="0"/>
          </a:p>
        </p:txBody>
      </p:sp>
      <p:sp>
        <p:nvSpPr>
          <p:cNvPr id="5" name="文本框 4">
            <a:extLst>
              <a:ext uri="{FF2B5EF4-FFF2-40B4-BE49-F238E27FC236}">
                <a16:creationId xmlns:a16="http://schemas.microsoft.com/office/drawing/2014/main" id="{7D715B31-E672-4086-802F-62F425A0C58B}"/>
              </a:ext>
            </a:extLst>
          </p:cNvPr>
          <p:cNvSpPr txBox="1"/>
          <p:nvPr/>
        </p:nvSpPr>
        <p:spPr>
          <a:xfrm>
            <a:off x="680482" y="1120676"/>
            <a:ext cx="10930269" cy="2308324"/>
          </a:xfrm>
          <a:prstGeom prst="rect">
            <a:avLst/>
          </a:prstGeom>
          <a:noFill/>
        </p:spPr>
        <p:txBody>
          <a:bodyPr wrap="square">
            <a:spAutoFit/>
          </a:bodyPr>
          <a:lstStyle/>
          <a:p>
            <a:pPr marL="342900" indent="-342900">
              <a:buFont typeface="Arial" panose="020B0604020202020204" pitchFamily="34" charset="0"/>
              <a:buChar char="•"/>
            </a:pPr>
            <a:r>
              <a:rPr lang="zh-CN" altLang="en-US" sz="2400" dirty="0">
                <a:solidFill>
                  <a:srgbClr val="FF0000"/>
                </a:solidFill>
                <a:latin typeface="微软雅黑" panose="020B0503020204020204" pitchFamily="34" charset="-122"/>
                <a:ea typeface="微软雅黑" panose="020B0503020204020204" pitchFamily="34" charset="-122"/>
              </a:rPr>
              <a:t>在第</a:t>
            </a:r>
            <a:r>
              <a:rPr lang="en-US" altLang="zh-CN" sz="2400" dirty="0">
                <a:solidFill>
                  <a:srgbClr val="FF0000"/>
                </a:solidFill>
                <a:latin typeface="微软雅黑" panose="020B0503020204020204" pitchFamily="34" charset="-122"/>
                <a:ea typeface="微软雅黑" panose="020B0503020204020204" pitchFamily="34" charset="-122"/>
              </a:rPr>
              <a:t>0</a:t>
            </a:r>
            <a:r>
              <a:rPr lang="zh-CN" altLang="en-US" sz="2400" dirty="0">
                <a:solidFill>
                  <a:srgbClr val="FF0000"/>
                </a:solidFill>
                <a:latin typeface="微软雅黑" panose="020B0503020204020204" pitchFamily="34" charset="-122"/>
                <a:ea typeface="微软雅黑" panose="020B0503020204020204" pitchFamily="34" charset="-122"/>
              </a:rPr>
              <a:t>个超步，所有顶点都处于</a:t>
            </a:r>
            <a:r>
              <a:rPr lang="en-US" altLang="zh-CN" sz="2400" dirty="0">
                <a:solidFill>
                  <a:srgbClr val="FF0000"/>
                </a:solidFill>
                <a:latin typeface="微软雅黑" panose="020B0503020204020204" pitchFamily="34" charset="-122"/>
                <a:ea typeface="微软雅黑" panose="020B0503020204020204" pitchFamily="34" charset="-122"/>
              </a:rPr>
              <a:t>active</a:t>
            </a:r>
            <a:r>
              <a:rPr lang="zh-CN" altLang="en-US" sz="2400" dirty="0">
                <a:solidFill>
                  <a:srgbClr val="FF0000"/>
                </a:solidFill>
                <a:latin typeface="微软雅黑" panose="020B0503020204020204" pitchFamily="34" charset="-122"/>
                <a:ea typeface="微软雅黑" panose="020B0503020204020204" pitchFamily="34" charset="-122"/>
              </a:rPr>
              <a:t>状态 </a:t>
            </a:r>
            <a:endParaRPr lang="en-US" altLang="zh-CN" sz="2400" dirty="0">
              <a:solidFill>
                <a:srgbClr val="FF0000"/>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只有</a:t>
            </a:r>
            <a:r>
              <a:rPr lang="en-US" altLang="zh-CN" sz="2400" dirty="0">
                <a:latin typeface="微软雅黑" panose="020B0503020204020204" pitchFamily="34" charset="-122"/>
                <a:ea typeface="微软雅黑" panose="020B0503020204020204" pitchFamily="34" charset="-122"/>
              </a:rPr>
              <a:t>active</a:t>
            </a:r>
            <a:r>
              <a:rPr lang="zh-CN" altLang="en-US" sz="2400" dirty="0">
                <a:latin typeface="微软雅黑" panose="020B0503020204020204" pitchFamily="34" charset="-122"/>
                <a:ea typeface="微软雅黑" panose="020B0503020204020204" pitchFamily="34" charset="-122"/>
              </a:rPr>
              <a:t>顶点参与对应超步中的计算 </a:t>
            </a:r>
            <a:endParaRPr lang="en-US" altLang="zh-CN" sz="2400" dirty="0">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顶点通过将其自身的</a:t>
            </a:r>
            <a:r>
              <a:rPr lang="en-US" altLang="zh-CN" sz="2400" dirty="0">
                <a:latin typeface="微软雅黑" panose="020B0503020204020204" pitchFamily="34" charset="-122"/>
                <a:ea typeface="微软雅黑" panose="020B0503020204020204" pitchFamily="34" charset="-122"/>
              </a:rPr>
              <a:t>status</a:t>
            </a:r>
            <a:r>
              <a:rPr lang="zh-CN" altLang="en-US" sz="2400" dirty="0">
                <a:latin typeface="微软雅黑" panose="020B0503020204020204" pitchFamily="34" charset="-122"/>
                <a:ea typeface="微软雅黑" panose="020B0503020204020204" pitchFamily="34" charset="-122"/>
              </a:rPr>
              <a:t>设置成“</a:t>
            </a:r>
            <a:r>
              <a:rPr lang="en-US" altLang="zh-CN" sz="2400" dirty="0">
                <a:latin typeface="微软雅黑" panose="020B0503020204020204" pitchFamily="34" charset="-122"/>
                <a:ea typeface="微软雅黑" panose="020B0503020204020204" pitchFamily="34" charset="-122"/>
              </a:rPr>
              <a:t>halt”</a:t>
            </a:r>
            <a:r>
              <a:rPr lang="zh-CN" altLang="en-US" sz="2400" dirty="0">
                <a:latin typeface="微软雅黑" panose="020B0503020204020204" pitchFamily="34" charset="-122"/>
                <a:ea typeface="微软雅黑" panose="020B0503020204020204" pitchFamily="34" charset="-122"/>
              </a:rPr>
              <a:t>来进入</a:t>
            </a:r>
            <a:r>
              <a:rPr lang="en-US" altLang="zh-CN" sz="2400" dirty="0">
                <a:latin typeface="微软雅黑" panose="020B0503020204020204" pitchFamily="34" charset="-122"/>
                <a:ea typeface="微软雅黑" panose="020B0503020204020204" pitchFamily="34" charset="-122"/>
              </a:rPr>
              <a:t>inactive</a:t>
            </a:r>
            <a:r>
              <a:rPr lang="zh-CN" altLang="en-US" sz="2400" dirty="0">
                <a:latin typeface="微软雅黑" panose="020B0503020204020204" pitchFamily="34" charset="-122"/>
                <a:ea typeface="微软雅黑" panose="020B0503020204020204" pitchFamily="34" charset="-122"/>
              </a:rPr>
              <a:t>状态 </a:t>
            </a:r>
            <a:endParaRPr lang="en-US" altLang="zh-CN" sz="2400" dirty="0">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inactive</a:t>
            </a:r>
            <a:r>
              <a:rPr lang="zh-CN" altLang="en-US" sz="2400" dirty="0">
                <a:latin typeface="微软雅黑" panose="020B0503020204020204" pitchFamily="34" charset="-122"/>
                <a:ea typeface="微软雅黑" panose="020B0503020204020204" pitchFamily="34" charset="-122"/>
              </a:rPr>
              <a:t>顶点收到其它顶点传送的消息被唤醒进入</a:t>
            </a:r>
            <a:r>
              <a:rPr lang="en-US" altLang="zh-CN" sz="2400" dirty="0">
                <a:latin typeface="微软雅黑" panose="020B0503020204020204" pitchFamily="34" charset="-122"/>
                <a:ea typeface="微软雅黑" panose="020B0503020204020204" pitchFamily="34" charset="-122"/>
              </a:rPr>
              <a:t>active</a:t>
            </a:r>
            <a:r>
              <a:rPr lang="zh-CN" altLang="en-US" sz="2400" dirty="0">
                <a:latin typeface="微软雅黑" panose="020B0503020204020204" pitchFamily="34" charset="-122"/>
                <a:ea typeface="微软雅黑" panose="020B0503020204020204" pitchFamily="34" charset="-122"/>
              </a:rPr>
              <a:t>状态 </a:t>
            </a:r>
            <a:endParaRPr lang="en-US" altLang="zh-CN" sz="24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dirty="0">
                <a:solidFill>
                  <a:srgbClr val="FF0000"/>
                </a:solidFill>
                <a:latin typeface="微软雅黑" panose="020B0503020204020204" pitchFamily="34" charset="-122"/>
                <a:ea typeface="微软雅黑" panose="020B0503020204020204" pitchFamily="34" charset="-122"/>
              </a:rPr>
              <a:t>整个计算在所有顶点都达到“</a:t>
            </a:r>
            <a:r>
              <a:rPr lang="en-US" altLang="zh-CN" sz="2400" dirty="0">
                <a:solidFill>
                  <a:srgbClr val="FF0000"/>
                </a:solidFill>
                <a:latin typeface="微软雅黑" panose="020B0503020204020204" pitchFamily="34" charset="-122"/>
                <a:ea typeface="微软雅黑" panose="020B0503020204020204" pitchFamily="34" charset="-122"/>
              </a:rPr>
              <a:t>inactive”</a:t>
            </a:r>
            <a:r>
              <a:rPr lang="zh-CN" altLang="en-US" sz="2400" dirty="0">
                <a:solidFill>
                  <a:srgbClr val="FF0000"/>
                </a:solidFill>
                <a:latin typeface="微软雅黑" panose="020B0503020204020204" pitchFamily="34" charset="-122"/>
                <a:ea typeface="微软雅黑" panose="020B0503020204020204" pitchFamily="34" charset="-122"/>
              </a:rPr>
              <a:t>状态，并且没有</a:t>
            </a:r>
            <a:r>
              <a:rPr lang="en-US" altLang="zh-CN" sz="2400" dirty="0">
                <a:solidFill>
                  <a:srgbClr val="FF0000"/>
                </a:solidFill>
                <a:latin typeface="微软雅黑" panose="020B0503020204020204" pitchFamily="34" charset="-122"/>
                <a:ea typeface="微软雅黑" panose="020B0503020204020204" pitchFamily="34" charset="-122"/>
              </a:rPr>
              <a:t>message</a:t>
            </a:r>
            <a:r>
              <a:rPr lang="zh-CN" altLang="en-US" sz="2400" dirty="0">
                <a:solidFill>
                  <a:srgbClr val="FF0000"/>
                </a:solidFill>
                <a:latin typeface="微软雅黑" panose="020B0503020204020204" pitchFamily="34" charset="-122"/>
                <a:ea typeface="微软雅黑" panose="020B0503020204020204" pitchFamily="34" charset="-122"/>
              </a:rPr>
              <a:t>在传 送的时候宣告结束</a:t>
            </a:r>
          </a:p>
        </p:txBody>
      </p:sp>
      <p:pic>
        <p:nvPicPr>
          <p:cNvPr id="6" name="图片 5">
            <a:extLst>
              <a:ext uri="{FF2B5EF4-FFF2-40B4-BE49-F238E27FC236}">
                <a16:creationId xmlns:a16="http://schemas.microsoft.com/office/drawing/2014/main" id="{C92435A6-96FE-4DB2-BE2E-690FD8D73FD7}"/>
              </a:ext>
            </a:extLst>
          </p:cNvPr>
          <p:cNvPicPr>
            <a:picLocks noChangeAspect="1"/>
          </p:cNvPicPr>
          <p:nvPr/>
        </p:nvPicPr>
        <p:blipFill>
          <a:blip r:embed="rId2"/>
          <a:stretch>
            <a:fillRect/>
          </a:stretch>
        </p:blipFill>
        <p:spPr>
          <a:xfrm>
            <a:off x="2167633" y="3755314"/>
            <a:ext cx="7199467" cy="2127326"/>
          </a:xfrm>
          <a:prstGeom prst="rect">
            <a:avLst/>
          </a:prstGeom>
        </p:spPr>
      </p:pic>
    </p:spTree>
    <p:extLst>
      <p:ext uri="{BB962C8B-B14F-4D97-AF65-F5344CB8AC3E}">
        <p14:creationId xmlns:p14="http://schemas.microsoft.com/office/powerpoint/2010/main" val="41498044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en-US" altLang="zh-CN" dirty="0"/>
              <a:t>Pregel</a:t>
            </a:r>
            <a:r>
              <a:rPr lang="zh-CN" altLang="en-US" dirty="0"/>
              <a:t>消息传递模型</a:t>
            </a:r>
            <a:endParaRPr lang="en-US" altLang="zh-CN" dirty="0"/>
          </a:p>
        </p:txBody>
      </p:sp>
      <p:sp>
        <p:nvSpPr>
          <p:cNvPr id="5" name="文本框 4">
            <a:extLst>
              <a:ext uri="{FF2B5EF4-FFF2-40B4-BE49-F238E27FC236}">
                <a16:creationId xmlns:a16="http://schemas.microsoft.com/office/drawing/2014/main" id="{7D715B31-E672-4086-802F-62F425A0C58B}"/>
              </a:ext>
            </a:extLst>
          </p:cNvPr>
          <p:cNvSpPr txBox="1"/>
          <p:nvPr/>
        </p:nvSpPr>
        <p:spPr>
          <a:xfrm>
            <a:off x="630865" y="1090368"/>
            <a:ext cx="10930269" cy="1754326"/>
          </a:xfrm>
          <a:prstGeom prst="rect">
            <a:avLst/>
          </a:prstGeom>
          <a:noFill/>
        </p:spPr>
        <p:txBody>
          <a:bodyPr wrap="square">
            <a:spAutoFit/>
          </a:bodyPr>
          <a:lstStyle/>
          <a:p>
            <a:pPr marL="342900" indent="-3429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计算模型是一种纯消息传递模型，忽略远程数据读取和其他共享内 存的方式，有两个原因</a:t>
            </a:r>
            <a:endParaRPr lang="en-US" altLang="zh-CN" sz="2400" dirty="0">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第一，消息传递模型足够表达所有图算法</a:t>
            </a:r>
            <a:endParaRPr lang="en-US" altLang="zh-CN" sz="2000" dirty="0">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第二，出于性能的考虑。在一个集群环境中，从远程机器上读取一个值 是会有很高的延迟的。</a:t>
            </a:r>
            <a:r>
              <a:rPr lang="zh-CN" altLang="en-US" sz="2000" b="1" dirty="0">
                <a:solidFill>
                  <a:srgbClr val="FF0000"/>
                </a:solidFill>
                <a:latin typeface="微软雅黑" panose="020B0503020204020204" pitchFamily="34" charset="-122"/>
                <a:ea typeface="微软雅黑" panose="020B0503020204020204" pitchFamily="34" charset="-122"/>
              </a:rPr>
              <a:t>消息传递模式通过异步的方式传输批量消息</a:t>
            </a:r>
            <a:r>
              <a:rPr lang="zh-CN" altLang="en-US" sz="2000" dirty="0">
                <a:latin typeface="微软雅黑" panose="020B0503020204020204" pitchFamily="34" charset="-122"/>
                <a:ea typeface="微软雅黑" panose="020B0503020204020204" pitchFamily="34" charset="-122"/>
              </a:rPr>
              <a:t>，可以减少远程读取的延迟</a:t>
            </a:r>
            <a:endParaRPr lang="zh-CN" altLang="en-US" sz="20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1A97A2A5-D1DC-4CB0-ADB7-985AEC5E446A}"/>
              </a:ext>
            </a:extLst>
          </p:cNvPr>
          <p:cNvPicPr>
            <a:picLocks noChangeAspect="1"/>
          </p:cNvPicPr>
          <p:nvPr/>
        </p:nvPicPr>
        <p:blipFill rotWithShape="1">
          <a:blip r:embed="rId2"/>
          <a:srcRect b="17074"/>
          <a:stretch/>
        </p:blipFill>
        <p:spPr>
          <a:xfrm>
            <a:off x="782320" y="2844694"/>
            <a:ext cx="5790060" cy="3561454"/>
          </a:xfrm>
          <a:prstGeom prst="rect">
            <a:avLst/>
          </a:prstGeom>
        </p:spPr>
      </p:pic>
      <p:sp>
        <p:nvSpPr>
          <p:cNvPr id="7" name="文本框 6">
            <a:extLst>
              <a:ext uri="{FF2B5EF4-FFF2-40B4-BE49-F238E27FC236}">
                <a16:creationId xmlns:a16="http://schemas.microsoft.com/office/drawing/2014/main" id="{98058873-EA5C-42A3-93D1-C4C5C1B4958D}"/>
              </a:ext>
            </a:extLst>
          </p:cNvPr>
          <p:cNvSpPr txBox="1"/>
          <p:nvPr/>
        </p:nvSpPr>
        <p:spPr>
          <a:xfrm>
            <a:off x="6703472" y="3736307"/>
            <a:ext cx="4370928" cy="2031325"/>
          </a:xfrm>
          <a:prstGeom prst="rect">
            <a:avLst/>
          </a:prstGeom>
          <a:noFill/>
        </p:spPr>
        <p:txBody>
          <a:bodyPr wrap="square">
            <a:spAutoFit/>
          </a:bodyPr>
          <a:lstStyle/>
          <a:p>
            <a:r>
              <a:rPr lang="zh-CN" altLang="en-US" dirty="0">
                <a:solidFill>
                  <a:srgbClr val="0000FF"/>
                </a:solidFill>
                <a:latin typeface="微软雅黑" panose="020B0503020204020204" pitchFamily="34" charset="-122"/>
                <a:ea typeface="微软雅黑" panose="020B0503020204020204" pitchFamily="34" charset="-122"/>
              </a:rPr>
              <a:t>通过一个简单的例子来说明这些基本概念：给定一个强连通图，图中每个顶 点都包含一个值，它会将最大值传播到每个顶点。在每个超步中，顶点会从 接收到的消息中选出一个最大值，并将这个值传送给其所有的相邻顶点。当 某个超步中已经没有顶点更新其值，那么算法就宣告结束。</a:t>
            </a:r>
          </a:p>
        </p:txBody>
      </p:sp>
    </p:spTree>
    <p:extLst>
      <p:ext uri="{BB962C8B-B14F-4D97-AF65-F5344CB8AC3E}">
        <p14:creationId xmlns:p14="http://schemas.microsoft.com/office/powerpoint/2010/main" val="37104619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en-US" altLang="zh-CN" dirty="0"/>
              <a:t>Pregel</a:t>
            </a:r>
            <a:r>
              <a:rPr lang="zh-CN" altLang="en-US" dirty="0"/>
              <a:t> </a:t>
            </a:r>
            <a:r>
              <a:rPr lang="en-US" altLang="zh-CN" dirty="0"/>
              <a:t>C++ API</a:t>
            </a:r>
          </a:p>
        </p:txBody>
      </p:sp>
      <p:sp>
        <p:nvSpPr>
          <p:cNvPr id="8" name="文本框 7">
            <a:extLst>
              <a:ext uri="{FF2B5EF4-FFF2-40B4-BE49-F238E27FC236}">
                <a16:creationId xmlns:a16="http://schemas.microsoft.com/office/drawing/2014/main" id="{82D72F99-B8F1-46BE-A68F-4B193B3FFD44}"/>
              </a:ext>
            </a:extLst>
          </p:cNvPr>
          <p:cNvSpPr txBox="1"/>
          <p:nvPr/>
        </p:nvSpPr>
        <p:spPr>
          <a:xfrm>
            <a:off x="497840" y="1056756"/>
            <a:ext cx="9916160" cy="830997"/>
          </a:xfrm>
          <a:prstGeom prst="rect">
            <a:avLst/>
          </a:prstGeom>
          <a:noFill/>
        </p:spPr>
        <p:txBody>
          <a:bodyPr wrap="square">
            <a:spAutoFit/>
          </a:bodyPr>
          <a:lstStyle/>
          <a:p>
            <a:pPr marL="285750" indent="-28575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编写一个</a:t>
            </a:r>
            <a:r>
              <a:rPr lang="en-US" altLang="zh-CN" sz="2400" dirty="0">
                <a:latin typeface="微软雅黑" panose="020B0503020204020204" pitchFamily="34" charset="-122"/>
                <a:ea typeface="微软雅黑" panose="020B0503020204020204" pitchFamily="34" charset="-122"/>
              </a:rPr>
              <a:t>Pregel</a:t>
            </a:r>
            <a:r>
              <a:rPr lang="zh-CN" altLang="en-US" sz="2400" dirty="0">
                <a:latin typeface="微软雅黑" panose="020B0503020204020204" pitchFamily="34" charset="-122"/>
                <a:ea typeface="微软雅黑" panose="020B0503020204020204" pitchFamily="34" charset="-122"/>
              </a:rPr>
              <a:t>程序需要继承</a:t>
            </a:r>
            <a:r>
              <a:rPr lang="en-US" altLang="zh-CN" sz="2400" dirty="0">
                <a:latin typeface="微软雅黑" panose="020B0503020204020204" pitchFamily="34" charset="-122"/>
                <a:ea typeface="微软雅黑" panose="020B0503020204020204" pitchFamily="34" charset="-122"/>
              </a:rPr>
              <a:t>Pregel</a:t>
            </a:r>
            <a:r>
              <a:rPr lang="zh-CN" altLang="en-US" sz="2400" dirty="0">
                <a:latin typeface="微软雅黑" panose="020B0503020204020204" pitchFamily="34" charset="-122"/>
                <a:ea typeface="微软雅黑" panose="020B0503020204020204" pitchFamily="34" charset="-122"/>
              </a:rPr>
              <a:t>中已预定义好的一个基类</a:t>
            </a:r>
            <a:r>
              <a:rPr lang="en-US" altLang="zh-CN" sz="2400" dirty="0">
                <a:latin typeface="微软雅黑" panose="020B0503020204020204" pitchFamily="34" charset="-122"/>
                <a:ea typeface="微软雅黑" panose="020B0503020204020204" pitchFamily="34" charset="-122"/>
              </a:rPr>
              <a:t>——</a:t>
            </a:r>
            <a:r>
              <a:rPr lang="en-US" altLang="zh-CN" sz="2400" dirty="0">
                <a:solidFill>
                  <a:srgbClr val="0000FF"/>
                </a:solidFill>
                <a:latin typeface="微软雅黑" panose="020B0503020204020204" pitchFamily="34" charset="-122"/>
                <a:ea typeface="微软雅黑" panose="020B0503020204020204" pitchFamily="34" charset="-122"/>
              </a:rPr>
              <a:t>Vertex</a:t>
            </a:r>
            <a:r>
              <a:rPr lang="zh-CN" altLang="en-US" sz="2400" dirty="0">
                <a:solidFill>
                  <a:srgbClr val="0000FF"/>
                </a:solidFill>
                <a:latin typeface="微软雅黑" panose="020B0503020204020204" pitchFamily="34" charset="-122"/>
                <a:ea typeface="微软雅黑" panose="020B0503020204020204" pitchFamily="34" charset="-122"/>
              </a:rPr>
              <a:t>类 </a:t>
            </a:r>
          </a:p>
        </p:txBody>
      </p:sp>
      <p:pic>
        <p:nvPicPr>
          <p:cNvPr id="6" name="图片 5">
            <a:extLst>
              <a:ext uri="{FF2B5EF4-FFF2-40B4-BE49-F238E27FC236}">
                <a16:creationId xmlns:a16="http://schemas.microsoft.com/office/drawing/2014/main" id="{3E3BE9D2-C9B5-4084-9FF1-C2B124DD14AB}"/>
              </a:ext>
            </a:extLst>
          </p:cNvPr>
          <p:cNvPicPr>
            <a:picLocks noChangeAspect="1"/>
          </p:cNvPicPr>
          <p:nvPr/>
        </p:nvPicPr>
        <p:blipFill>
          <a:blip r:embed="rId2"/>
          <a:stretch>
            <a:fillRect/>
          </a:stretch>
        </p:blipFill>
        <p:spPr>
          <a:xfrm>
            <a:off x="5212080" y="1681346"/>
            <a:ext cx="6827520" cy="4638174"/>
          </a:xfrm>
          <a:prstGeom prst="rect">
            <a:avLst/>
          </a:prstGeom>
          <a:ln>
            <a:solidFill>
              <a:schemeClr val="tx1"/>
            </a:solidFill>
          </a:ln>
        </p:spPr>
      </p:pic>
      <p:sp>
        <p:nvSpPr>
          <p:cNvPr id="10" name="文本框 9">
            <a:extLst>
              <a:ext uri="{FF2B5EF4-FFF2-40B4-BE49-F238E27FC236}">
                <a16:creationId xmlns:a16="http://schemas.microsoft.com/office/drawing/2014/main" id="{A85ACCB9-5EA0-4589-9D71-F486E8E460A6}"/>
              </a:ext>
            </a:extLst>
          </p:cNvPr>
          <p:cNvSpPr txBox="1"/>
          <p:nvPr/>
        </p:nvSpPr>
        <p:spPr>
          <a:xfrm>
            <a:off x="386080" y="2094161"/>
            <a:ext cx="4826000" cy="3785652"/>
          </a:xfrm>
          <a:prstGeom prst="rect">
            <a:avLst/>
          </a:prstGeom>
          <a:noFill/>
        </p:spPr>
        <p:txBody>
          <a:bodyPr wrap="square">
            <a:spAutoFit/>
          </a:bodyPr>
          <a:lstStyle/>
          <a:p>
            <a:pPr marL="285750" indent="-28575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用户覆写</a:t>
            </a:r>
            <a:r>
              <a:rPr lang="en-US" altLang="zh-CN" sz="2400" dirty="0">
                <a:latin typeface="微软雅黑" panose="020B0503020204020204" pitchFamily="34" charset="-122"/>
                <a:ea typeface="微软雅黑" panose="020B0503020204020204" pitchFamily="34" charset="-122"/>
              </a:rPr>
              <a:t>Vertex</a:t>
            </a:r>
            <a:r>
              <a:rPr lang="zh-CN" altLang="en-US" sz="2400" dirty="0">
                <a:latin typeface="微软雅黑" panose="020B0503020204020204" pitchFamily="34" charset="-122"/>
                <a:ea typeface="微软雅黑" panose="020B0503020204020204" pitchFamily="34" charset="-122"/>
              </a:rPr>
              <a:t>类的虚函数</a:t>
            </a:r>
            <a:r>
              <a:rPr lang="en-US" altLang="zh-CN" sz="2400" b="1" dirty="0">
                <a:solidFill>
                  <a:srgbClr val="0000FF"/>
                </a:solidFill>
                <a:latin typeface="微软雅黑" panose="020B0503020204020204" pitchFamily="34" charset="-122"/>
                <a:ea typeface="微软雅黑" panose="020B0503020204020204" pitchFamily="34" charset="-122"/>
              </a:rPr>
              <a:t>Compute()</a:t>
            </a:r>
            <a:r>
              <a:rPr lang="zh-CN" altLang="en-US" sz="2400" dirty="0">
                <a:latin typeface="微软雅黑" panose="020B0503020204020204" pitchFamily="34" charset="-122"/>
                <a:ea typeface="微软雅黑" panose="020B0503020204020204" pitchFamily="34" charset="-122"/>
              </a:rPr>
              <a:t>，该函数</a:t>
            </a:r>
            <a:r>
              <a:rPr lang="zh-CN" altLang="en-US" sz="2400" dirty="0">
                <a:solidFill>
                  <a:srgbClr val="0000FF"/>
                </a:solidFill>
                <a:latin typeface="微软雅黑" panose="020B0503020204020204" pitchFamily="34" charset="-122"/>
                <a:ea typeface="微软雅黑" panose="020B0503020204020204" pitchFamily="34" charset="-122"/>
              </a:rPr>
              <a:t>会在每一个超步中对每一个顶点进行调用</a:t>
            </a:r>
            <a:endParaRPr lang="en-US" altLang="zh-CN" sz="2400" dirty="0">
              <a:solidFill>
                <a:srgbClr val="0000FF"/>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Compute()</a:t>
            </a:r>
            <a:r>
              <a:rPr lang="zh-CN" altLang="en-US" sz="2400" dirty="0">
                <a:latin typeface="微软雅黑" panose="020B0503020204020204" pitchFamily="34" charset="-122"/>
                <a:ea typeface="微软雅黑" panose="020B0503020204020204" pitchFamily="34" charset="-122"/>
              </a:rPr>
              <a:t>方法可以通过调用</a:t>
            </a:r>
            <a:r>
              <a:rPr lang="en-US" altLang="zh-CN" sz="2400" dirty="0" err="1">
                <a:solidFill>
                  <a:srgbClr val="0000FF"/>
                </a:solidFill>
                <a:latin typeface="微软雅黑" panose="020B0503020204020204" pitchFamily="34" charset="-122"/>
                <a:ea typeface="微软雅黑" panose="020B0503020204020204" pitchFamily="34" charset="-122"/>
              </a:rPr>
              <a:t>GetValue</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方法</a:t>
            </a:r>
            <a:r>
              <a:rPr lang="zh-CN" altLang="en-US" sz="2400" dirty="0">
                <a:solidFill>
                  <a:srgbClr val="0000FF"/>
                </a:solidFill>
                <a:latin typeface="微软雅黑" panose="020B0503020204020204" pitchFamily="34" charset="-122"/>
                <a:ea typeface="微软雅黑" panose="020B0503020204020204" pitchFamily="34" charset="-122"/>
              </a:rPr>
              <a:t>来得到当前顶点的值</a:t>
            </a:r>
            <a:r>
              <a:rPr lang="zh-CN" altLang="en-US" sz="2400" dirty="0">
                <a:latin typeface="微软雅黑" panose="020B0503020204020204" pitchFamily="34" charset="-122"/>
                <a:ea typeface="微软雅黑" panose="020B0503020204020204" pitchFamily="34" charset="-122"/>
              </a:rPr>
              <a:t>，或者通过调用 </a:t>
            </a:r>
            <a:r>
              <a:rPr lang="en-US" altLang="zh-CN" dirty="0" err="1">
                <a:solidFill>
                  <a:srgbClr val="0000FF"/>
                </a:solidFill>
                <a:latin typeface="微软雅黑" panose="020B0503020204020204" pitchFamily="34" charset="-122"/>
                <a:ea typeface="微软雅黑" panose="020B0503020204020204" pitchFamily="34" charset="-122"/>
              </a:rPr>
              <a:t>MutableValue</a:t>
            </a:r>
            <a:r>
              <a:rPr lang="zh-CN" altLang="en-US" sz="2400" dirty="0">
                <a:solidFill>
                  <a:srgbClr val="0000FF"/>
                </a:solidFill>
                <a:latin typeface="微软雅黑" panose="020B0503020204020204" pitchFamily="34" charset="-122"/>
                <a:ea typeface="微软雅黑" panose="020B0503020204020204" pitchFamily="34" charset="-122"/>
              </a:rPr>
              <a:t>方法来修改当前顶点的值</a:t>
            </a:r>
            <a:endParaRPr lang="en-US" altLang="zh-CN" sz="2400" dirty="0">
              <a:solidFill>
                <a:srgbClr val="0000FF"/>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还可以通过由出射边的迭代器提供的方法来查看修改出射边对应的值</a:t>
            </a:r>
          </a:p>
        </p:txBody>
      </p:sp>
    </p:spTree>
    <p:extLst>
      <p:ext uri="{BB962C8B-B14F-4D97-AF65-F5344CB8AC3E}">
        <p14:creationId xmlns:p14="http://schemas.microsoft.com/office/powerpoint/2010/main" val="28440668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en-US" altLang="zh-CN" dirty="0"/>
              <a:t>Combiner</a:t>
            </a:r>
          </a:p>
        </p:txBody>
      </p:sp>
      <p:sp>
        <p:nvSpPr>
          <p:cNvPr id="7" name="文本框 6">
            <a:extLst>
              <a:ext uri="{FF2B5EF4-FFF2-40B4-BE49-F238E27FC236}">
                <a16:creationId xmlns:a16="http://schemas.microsoft.com/office/drawing/2014/main" id="{B5D17C18-8D16-4EF0-9D99-0A72D93327F3}"/>
              </a:ext>
            </a:extLst>
          </p:cNvPr>
          <p:cNvSpPr txBox="1"/>
          <p:nvPr/>
        </p:nvSpPr>
        <p:spPr>
          <a:xfrm>
            <a:off x="394112" y="1100114"/>
            <a:ext cx="11216640" cy="2031325"/>
          </a:xfrm>
          <a:prstGeom prst="rect">
            <a:avLst/>
          </a:prstGeom>
          <a:noFill/>
        </p:spPr>
        <p:txBody>
          <a:bodyPr wrap="square">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发送消息时，尤其是当目标顶点在另外一台机器时，会产生一些开销。 某些情况可以</a:t>
            </a:r>
            <a:r>
              <a:rPr lang="zh-CN" altLang="en-US" b="1" dirty="0">
                <a:solidFill>
                  <a:srgbClr val="0000FF"/>
                </a:solidFill>
                <a:latin typeface="微软雅黑" panose="020B0503020204020204" pitchFamily="34" charset="-122"/>
                <a:ea typeface="微软雅黑" panose="020B0503020204020204" pitchFamily="34" charset="-122"/>
              </a:rPr>
              <a:t>用</a:t>
            </a:r>
            <a:r>
              <a:rPr lang="en-US" altLang="zh-CN" b="1" dirty="0">
                <a:solidFill>
                  <a:srgbClr val="0000FF"/>
                </a:solidFill>
                <a:latin typeface="微软雅黑" panose="020B0503020204020204" pitchFamily="34" charset="-122"/>
                <a:ea typeface="微软雅黑" panose="020B0503020204020204" pitchFamily="34" charset="-122"/>
              </a:rPr>
              <a:t>combiner</a:t>
            </a:r>
            <a:r>
              <a:rPr lang="zh-CN" altLang="en-US" b="1" dirty="0">
                <a:solidFill>
                  <a:srgbClr val="0000FF"/>
                </a:solidFill>
                <a:latin typeface="微软雅黑" panose="020B0503020204020204" pitchFamily="34" charset="-122"/>
                <a:ea typeface="微软雅黑" panose="020B0503020204020204" pitchFamily="34" charset="-122"/>
              </a:rPr>
              <a:t>降低这种开销</a:t>
            </a:r>
            <a:r>
              <a:rPr lang="zh-CN" altLang="en-US" dirty="0">
                <a:latin typeface="微软雅黑" panose="020B0503020204020204" pitchFamily="34" charset="-122"/>
                <a:ea typeface="微软雅黑" panose="020B0503020204020204" pitchFamily="34" charset="-122"/>
              </a:rPr>
              <a:t>。比方说，假如</a:t>
            </a:r>
            <a:r>
              <a:rPr lang="en-US" altLang="zh-CN" dirty="0">
                <a:solidFill>
                  <a:srgbClr val="0000FF"/>
                </a:solidFill>
                <a:latin typeface="微软雅黑" panose="020B0503020204020204" pitchFamily="34" charset="-122"/>
                <a:ea typeface="微软雅黑" panose="020B0503020204020204" pitchFamily="34" charset="-122"/>
              </a:rPr>
              <a:t>Compute</a:t>
            </a:r>
            <a:r>
              <a:rPr lang="zh-CN" altLang="en-US" dirty="0">
                <a:solidFill>
                  <a:srgbClr val="0000FF"/>
                </a:solidFill>
                <a:latin typeface="微软雅黑" panose="020B0503020204020204" pitchFamily="34" charset="-122"/>
                <a:ea typeface="微软雅黑" panose="020B0503020204020204" pitchFamily="34" charset="-122"/>
              </a:rPr>
              <a:t>收到 许多的</a:t>
            </a:r>
            <a:r>
              <a:rPr lang="en-US" altLang="zh-CN" dirty="0">
                <a:solidFill>
                  <a:srgbClr val="0000FF"/>
                </a:solidFill>
                <a:latin typeface="微软雅黑" panose="020B0503020204020204" pitchFamily="34" charset="-122"/>
                <a:ea typeface="微软雅黑" panose="020B0503020204020204" pitchFamily="34" charset="-122"/>
              </a:rPr>
              <a:t>int</a:t>
            </a:r>
            <a:r>
              <a:rPr lang="zh-CN" altLang="en-US" dirty="0">
                <a:solidFill>
                  <a:srgbClr val="0000FF"/>
                </a:solidFill>
                <a:latin typeface="微软雅黑" panose="020B0503020204020204" pitchFamily="34" charset="-122"/>
                <a:ea typeface="微软雅黑" panose="020B0503020204020204" pitchFamily="34" charset="-122"/>
              </a:rPr>
              <a:t>值消息，而它仅仅关心的是这些值的和</a:t>
            </a:r>
            <a:r>
              <a:rPr lang="zh-CN" altLang="en-US" dirty="0">
                <a:latin typeface="微软雅黑" panose="020B0503020204020204" pitchFamily="34" charset="-122"/>
                <a:ea typeface="微软雅黑" panose="020B0503020204020204" pitchFamily="34" charset="-122"/>
              </a:rPr>
              <a:t>，而不是每一个</a:t>
            </a:r>
            <a:r>
              <a:rPr lang="en-US" altLang="zh-CN" dirty="0">
                <a:latin typeface="微软雅黑" panose="020B0503020204020204" pitchFamily="34" charset="-122"/>
                <a:ea typeface="微软雅黑" panose="020B0503020204020204" pitchFamily="34" charset="-122"/>
              </a:rPr>
              <a:t>int</a:t>
            </a:r>
            <a:r>
              <a:rPr lang="zh-CN" altLang="en-US" dirty="0">
                <a:latin typeface="微软雅黑" panose="020B0503020204020204" pitchFamily="34" charset="-122"/>
                <a:ea typeface="微软雅黑" panose="020B0503020204020204" pitchFamily="34" charset="-122"/>
              </a:rPr>
              <a:t>的 值，这种情况下，系统可以将发往同一个顶点的多个消息</a:t>
            </a:r>
            <a:r>
              <a:rPr lang="en-US" altLang="zh-CN" dirty="0">
                <a:latin typeface="微软雅黑" panose="020B0503020204020204" pitchFamily="34" charset="-122"/>
                <a:ea typeface="微软雅黑" panose="020B0503020204020204" pitchFamily="34" charset="-122"/>
              </a:rPr>
              <a:t>combine</a:t>
            </a:r>
            <a:r>
              <a:rPr lang="zh-CN" altLang="en-US" dirty="0">
                <a:latin typeface="微软雅黑" panose="020B0503020204020204" pitchFamily="34" charset="-122"/>
                <a:ea typeface="微软雅黑" panose="020B0503020204020204" pitchFamily="34" charset="-122"/>
              </a:rPr>
              <a:t>成一个消息，该消息中仅包含它们的和值，这样就</a:t>
            </a:r>
            <a:r>
              <a:rPr lang="zh-CN" altLang="en-US" dirty="0">
                <a:solidFill>
                  <a:srgbClr val="0000FF"/>
                </a:solidFill>
                <a:latin typeface="微软雅黑" panose="020B0503020204020204" pitchFamily="34" charset="-122"/>
                <a:ea typeface="微软雅黑" panose="020B0503020204020204" pitchFamily="34" charset="-122"/>
              </a:rPr>
              <a:t>可以减少传输和缓存的开销</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b="1" dirty="0">
                <a:solidFill>
                  <a:srgbClr val="0000FF"/>
                </a:solidFill>
                <a:latin typeface="微软雅黑" panose="020B0503020204020204" pitchFamily="34" charset="-122"/>
                <a:ea typeface="微软雅黑" panose="020B0503020204020204" pitchFamily="34" charset="-122"/>
              </a:rPr>
              <a:t>Combiner</a:t>
            </a:r>
            <a:r>
              <a:rPr lang="zh-CN" altLang="en-US" b="1" dirty="0">
                <a:solidFill>
                  <a:srgbClr val="0000FF"/>
                </a:solidFill>
                <a:latin typeface="微软雅黑" panose="020B0503020204020204" pitchFamily="34" charset="-122"/>
                <a:ea typeface="微软雅黑" panose="020B0503020204020204" pitchFamily="34" charset="-122"/>
              </a:rPr>
              <a:t>在默认情况下并没有被开启</a:t>
            </a:r>
            <a:r>
              <a:rPr lang="zh-CN" altLang="en-US" dirty="0">
                <a:latin typeface="微软雅黑" panose="020B0503020204020204" pitchFamily="34" charset="-122"/>
                <a:ea typeface="微软雅黑" panose="020B0503020204020204" pitchFamily="34" charset="-122"/>
              </a:rPr>
              <a:t>，而用户如果想要开启</a:t>
            </a:r>
            <a:r>
              <a:rPr lang="en-US" altLang="zh-CN" dirty="0">
                <a:latin typeface="微软雅黑" panose="020B0503020204020204" pitchFamily="34" charset="-122"/>
                <a:ea typeface="微软雅黑" panose="020B0503020204020204" pitchFamily="34" charset="-122"/>
              </a:rPr>
              <a:t>Combiner </a:t>
            </a:r>
            <a:r>
              <a:rPr lang="zh-CN" altLang="en-US" dirty="0">
                <a:latin typeface="微软雅黑" panose="020B0503020204020204" pitchFamily="34" charset="-122"/>
                <a:ea typeface="微软雅黑" panose="020B0503020204020204" pitchFamily="34" charset="-122"/>
              </a:rPr>
              <a:t>的功能，可以通过重载</a:t>
            </a:r>
            <a:r>
              <a:rPr lang="en-US" altLang="zh-CN" dirty="0">
                <a:latin typeface="微软雅黑" panose="020B0503020204020204" pitchFamily="34" charset="-122"/>
                <a:ea typeface="微软雅黑" panose="020B0503020204020204" pitchFamily="34" charset="-122"/>
              </a:rPr>
              <a:t>Combine</a:t>
            </a:r>
            <a:r>
              <a:rPr lang="zh-CN" altLang="en-US" dirty="0">
                <a:latin typeface="微软雅黑" panose="020B0503020204020204" pitchFamily="34" charset="-122"/>
                <a:ea typeface="微软雅黑" panose="020B0503020204020204" pitchFamily="34" charset="-122"/>
              </a:rPr>
              <a:t>方法实现。框架并不会确保哪些消 息会被</a:t>
            </a:r>
            <a:r>
              <a:rPr lang="en-US" altLang="zh-CN" dirty="0">
                <a:latin typeface="微软雅黑" panose="020B0503020204020204" pitchFamily="34" charset="-122"/>
                <a:ea typeface="微软雅黑" panose="020B0503020204020204" pitchFamily="34" charset="-122"/>
              </a:rPr>
              <a:t>Combine</a:t>
            </a:r>
            <a:r>
              <a:rPr lang="zh-CN" altLang="en-US" dirty="0">
                <a:latin typeface="微软雅黑" panose="020B0503020204020204" pitchFamily="34" charset="-122"/>
                <a:ea typeface="微软雅黑" panose="020B0503020204020204" pitchFamily="34" charset="-122"/>
              </a:rPr>
              <a:t>而哪些不会，也不会确保传送给</a:t>
            </a:r>
            <a:r>
              <a:rPr lang="en-US" altLang="zh-CN" dirty="0">
                <a:latin typeface="微软雅黑" panose="020B0503020204020204" pitchFamily="34" charset="-122"/>
                <a:ea typeface="微软雅黑" panose="020B0503020204020204" pitchFamily="34" charset="-122"/>
              </a:rPr>
              <a:t>Combine()</a:t>
            </a:r>
            <a:r>
              <a:rPr lang="zh-CN" altLang="en-US" dirty="0">
                <a:latin typeface="微软雅黑" panose="020B0503020204020204" pitchFamily="34" charset="-122"/>
                <a:ea typeface="微软雅黑" panose="020B0503020204020204" pitchFamily="34" charset="-122"/>
              </a:rPr>
              <a:t>的值和 </a:t>
            </a:r>
            <a:r>
              <a:rPr lang="en-US" altLang="zh-CN" dirty="0">
                <a:latin typeface="微软雅黑" panose="020B0503020204020204" pitchFamily="34" charset="-122"/>
                <a:ea typeface="微软雅黑" panose="020B0503020204020204" pitchFamily="34" charset="-122"/>
              </a:rPr>
              <a:t>Combining</a:t>
            </a:r>
            <a:r>
              <a:rPr lang="zh-CN" altLang="en-US" dirty="0">
                <a:latin typeface="微软雅黑" panose="020B0503020204020204" pitchFamily="34" charset="-122"/>
                <a:ea typeface="微软雅黑" panose="020B0503020204020204" pitchFamily="34" charset="-122"/>
              </a:rPr>
              <a:t>操作的执行顺序。所以</a:t>
            </a:r>
            <a:r>
              <a:rPr lang="en-US" altLang="zh-CN" b="1" dirty="0">
                <a:solidFill>
                  <a:srgbClr val="0000FF"/>
                </a:solidFill>
                <a:latin typeface="微软雅黑" panose="020B0503020204020204" pitchFamily="34" charset="-122"/>
                <a:ea typeface="微软雅黑" panose="020B0503020204020204" pitchFamily="34" charset="-122"/>
              </a:rPr>
              <a:t>Combiner</a:t>
            </a:r>
            <a:r>
              <a:rPr lang="zh-CN" altLang="en-US" b="1" dirty="0">
                <a:solidFill>
                  <a:srgbClr val="0000FF"/>
                </a:solidFill>
                <a:latin typeface="微软雅黑" panose="020B0503020204020204" pitchFamily="34" charset="-122"/>
                <a:ea typeface="微软雅黑" panose="020B0503020204020204" pitchFamily="34" charset="-122"/>
              </a:rPr>
              <a:t>只应该对那些满足交换律和 结合律的操作打开</a:t>
            </a:r>
            <a:r>
              <a:rPr lang="zh-CN" altLang="en-US" dirty="0">
                <a:latin typeface="微软雅黑" panose="020B0503020204020204" pitchFamily="34" charset="-122"/>
                <a:ea typeface="微软雅黑" panose="020B0503020204020204" pitchFamily="34" charset="-122"/>
              </a:rPr>
              <a:t>。</a:t>
            </a:r>
          </a:p>
        </p:txBody>
      </p:sp>
      <p:pic>
        <p:nvPicPr>
          <p:cNvPr id="4" name="图片 3">
            <a:extLst>
              <a:ext uri="{FF2B5EF4-FFF2-40B4-BE49-F238E27FC236}">
                <a16:creationId xmlns:a16="http://schemas.microsoft.com/office/drawing/2014/main" id="{BD17B055-C6D4-4684-BE2D-D5F915042A49}"/>
              </a:ext>
            </a:extLst>
          </p:cNvPr>
          <p:cNvPicPr>
            <a:picLocks noChangeAspect="1"/>
          </p:cNvPicPr>
          <p:nvPr/>
        </p:nvPicPr>
        <p:blipFill>
          <a:blip r:embed="rId2"/>
          <a:stretch>
            <a:fillRect/>
          </a:stretch>
        </p:blipFill>
        <p:spPr>
          <a:xfrm>
            <a:off x="6913045" y="3131439"/>
            <a:ext cx="4884843" cy="3444538"/>
          </a:xfrm>
          <a:prstGeom prst="rect">
            <a:avLst/>
          </a:prstGeom>
          <a:ln>
            <a:solidFill>
              <a:schemeClr val="tx1"/>
            </a:solidFill>
          </a:ln>
        </p:spPr>
      </p:pic>
      <p:sp>
        <p:nvSpPr>
          <p:cNvPr id="11" name="文本框 10">
            <a:extLst>
              <a:ext uri="{FF2B5EF4-FFF2-40B4-BE49-F238E27FC236}">
                <a16:creationId xmlns:a16="http://schemas.microsoft.com/office/drawing/2014/main" id="{BC3A3C07-A8B9-40E3-BFA7-289CB626920B}"/>
              </a:ext>
            </a:extLst>
          </p:cNvPr>
          <p:cNvSpPr txBox="1"/>
          <p:nvPr/>
        </p:nvSpPr>
        <p:spPr>
          <a:xfrm>
            <a:off x="680483" y="3429000"/>
            <a:ext cx="5557757" cy="2708434"/>
          </a:xfrm>
          <a:prstGeom prst="rect">
            <a:avLst/>
          </a:prstGeom>
          <a:noFill/>
        </p:spPr>
        <p:txBody>
          <a:bodyPr wrap="square">
            <a:spAutoFit/>
          </a:bodyPr>
          <a:lstStyle/>
          <a:p>
            <a:r>
              <a:rPr lang="zh-CN" altLang="en-US" sz="2000" dirty="0">
                <a:solidFill>
                  <a:srgbClr val="0000FF"/>
                </a:solidFill>
                <a:latin typeface="微软雅黑" panose="020B0503020204020204" pitchFamily="34" charset="-122"/>
                <a:ea typeface="微软雅黑" panose="020B0503020204020204" pitchFamily="34" charset="-122"/>
              </a:rPr>
              <a:t>例子</a:t>
            </a:r>
            <a:r>
              <a:rPr lang="en-US" altLang="zh-CN" sz="2000" dirty="0">
                <a:solidFill>
                  <a:srgbClr val="0000FF"/>
                </a:solidFill>
                <a:latin typeface="微软雅黑" panose="020B0503020204020204" pitchFamily="34" charset="-122"/>
                <a:ea typeface="微软雅黑" panose="020B0503020204020204" pitchFamily="34" charset="-122"/>
              </a:rPr>
              <a:t>: </a:t>
            </a:r>
            <a:r>
              <a:rPr lang="zh-CN" altLang="en-US" sz="2000" dirty="0">
                <a:solidFill>
                  <a:srgbClr val="0000FF"/>
                </a:solidFill>
                <a:latin typeface="微软雅黑" panose="020B0503020204020204" pitchFamily="34" charset="-122"/>
                <a:ea typeface="微软雅黑" panose="020B0503020204020204" pitchFamily="34" charset="-122"/>
              </a:rPr>
              <a:t>假设我们想统计在一组相关联的页面中所有页面的链接数。 </a:t>
            </a:r>
            <a:endParaRPr lang="en-US" altLang="zh-CN" sz="2000" dirty="0">
              <a:solidFill>
                <a:srgbClr val="0000FF"/>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在第一个迭代中，对从每一个顶点（页面）的链接，我们会向目标页面发送一个消息</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这里输入消息队列上的</a:t>
            </a:r>
            <a:r>
              <a:rPr lang="en-US" altLang="zh-CN" dirty="0">
                <a:latin typeface="微软雅黑" panose="020B0503020204020204" pitchFamily="34" charset="-122"/>
                <a:ea typeface="微软雅黑" panose="020B0503020204020204" pitchFamily="34" charset="-122"/>
              </a:rPr>
              <a:t>count</a:t>
            </a:r>
            <a:r>
              <a:rPr lang="zh-CN" altLang="en-US" dirty="0">
                <a:latin typeface="微软雅黑" panose="020B0503020204020204" pitchFamily="34" charset="-122"/>
                <a:ea typeface="微软雅黑" panose="020B0503020204020204" pitchFamily="34" charset="-122"/>
              </a:rPr>
              <a:t>函数可以通过一个</a:t>
            </a:r>
            <a:r>
              <a:rPr lang="en-US" altLang="zh-CN" dirty="0">
                <a:latin typeface="微软雅黑" panose="020B0503020204020204" pitchFamily="34" charset="-122"/>
                <a:ea typeface="微软雅黑" panose="020B0503020204020204" pitchFamily="34" charset="-122"/>
              </a:rPr>
              <a:t>combiner</a:t>
            </a:r>
            <a:r>
              <a:rPr lang="zh-CN" altLang="en-US" dirty="0">
                <a:latin typeface="微软雅黑" panose="020B0503020204020204" pitchFamily="34" charset="-122"/>
                <a:ea typeface="微软雅黑" panose="020B0503020204020204" pitchFamily="34" charset="-122"/>
              </a:rPr>
              <a:t>来优化性能。</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sz="2000" dirty="0">
                <a:solidFill>
                  <a:srgbClr val="0000FF"/>
                </a:solidFill>
                <a:latin typeface="微软雅黑" panose="020B0503020204020204" pitchFamily="34" charset="-122"/>
                <a:ea typeface="微软雅黑" panose="020B0503020204020204" pitchFamily="34" charset="-122"/>
              </a:rPr>
              <a:t>在这个求最大值的例子中，一个</a:t>
            </a:r>
            <a:r>
              <a:rPr lang="en-US" altLang="zh-CN" sz="2000" dirty="0">
                <a:solidFill>
                  <a:srgbClr val="0000FF"/>
                </a:solidFill>
                <a:latin typeface="微软雅黑" panose="020B0503020204020204" pitchFamily="34" charset="-122"/>
                <a:ea typeface="微软雅黑" panose="020B0503020204020204" pitchFamily="34" charset="-122"/>
              </a:rPr>
              <a:t>Max combiner</a:t>
            </a:r>
            <a:r>
              <a:rPr lang="zh-CN" altLang="en-US" sz="2000" dirty="0">
                <a:solidFill>
                  <a:srgbClr val="0000FF"/>
                </a:solidFill>
                <a:latin typeface="微软雅黑" panose="020B0503020204020204" pitchFamily="34" charset="-122"/>
                <a:ea typeface="微软雅黑" panose="020B0503020204020204" pitchFamily="34" charset="-122"/>
              </a:rPr>
              <a:t>可以减少通信负荷。</a:t>
            </a:r>
          </a:p>
        </p:txBody>
      </p:sp>
    </p:spTree>
    <p:extLst>
      <p:ext uri="{BB962C8B-B14F-4D97-AF65-F5344CB8AC3E}">
        <p14:creationId xmlns:p14="http://schemas.microsoft.com/office/powerpoint/2010/main" val="5679240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zh-CN" altLang="en-US" dirty="0"/>
              <a:t>拓扑结构的变化（</a:t>
            </a:r>
            <a:r>
              <a:rPr lang="en-US" altLang="zh-CN" dirty="0"/>
              <a:t>topology mutation</a:t>
            </a:r>
            <a:r>
              <a:rPr lang="zh-CN" altLang="en-US" dirty="0"/>
              <a:t>）</a:t>
            </a:r>
            <a:endParaRPr lang="en-US" altLang="zh-CN" dirty="0"/>
          </a:p>
        </p:txBody>
      </p:sp>
      <p:pic>
        <p:nvPicPr>
          <p:cNvPr id="3" name="图片 2">
            <a:extLst>
              <a:ext uri="{FF2B5EF4-FFF2-40B4-BE49-F238E27FC236}">
                <a16:creationId xmlns:a16="http://schemas.microsoft.com/office/drawing/2014/main" id="{E683A065-6E3F-4EBB-B8C5-CC985E005D43}"/>
              </a:ext>
            </a:extLst>
          </p:cNvPr>
          <p:cNvPicPr>
            <a:picLocks noChangeAspect="1"/>
          </p:cNvPicPr>
          <p:nvPr/>
        </p:nvPicPr>
        <p:blipFill>
          <a:blip r:embed="rId2"/>
          <a:stretch>
            <a:fillRect/>
          </a:stretch>
        </p:blipFill>
        <p:spPr>
          <a:xfrm>
            <a:off x="985283" y="1100114"/>
            <a:ext cx="9337277" cy="5381966"/>
          </a:xfrm>
          <a:prstGeom prst="rect">
            <a:avLst/>
          </a:prstGeom>
        </p:spPr>
      </p:pic>
    </p:spTree>
    <p:extLst>
      <p:ext uri="{BB962C8B-B14F-4D97-AF65-F5344CB8AC3E}">
        <p14:creationId xmlns:p14="http://schemas.microsoft.com/office/powerpoint/2010/main" val="35715738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zh-CN" altLang="en-US" dirty="0"/>
              <a:t>执行过程</a:t>
            </a:r>
            <a:endParaRPr lang="en-US" altLang="zh-CN" dirty="0"/>
          </a:p>
        </p:txBody>
      </p:sp>
      <p:sp>
        <p:nvSpPr>
          <p:cNvPr id="8" name="文本框 7">
            <a:extLst>
              <a:ext uri="{FF2B5EF4-FFF2-40B4-BE49-F238E27FC236}">
                <a16:creationId xmlns:a16="http://schemas.microsoft.com/office/drawing/2014/main" id="{816FC237-C749-45BB-9BF7-CC565A37C101}"/>
              </a:ext>
            </a:extLst>
          </p:cNvPr>
          <p:cNvSpPr txBox="1"/>
          <p:nvPr/>
        </p:nvSpPr>
        <p:spPr>
          <a:xfrm>
            <a:off x="548403" y="1150914"/>
            <a:ext cx="6055597" cy="5355312"/>
          </a:xfrm>
          <a:prstGeom prst="rect">
            <a:avLst/>
          </a:prstGeom>
          <a:noFill/>
        </p:spPr>
        <p:txBody>
          <a:bodyPr wrap="square">
            <a:spAutoFit/>
          </a:bodyPr>
          <a:lstStyle/>
          <a:p>
            <a:pPr marL="342900" indent="-342900">
              <a:buFont typeface="+mj-lt"/>
              <a:buAutoNum type="arabicPeriod"/>
            </a:pPr>
            <a:r>
              <a:rPr lang="zh-CN" altLang="en-US" dirty="0">
                <a:latin typeface="微软雅黑" panose="020B0503020204020204" pitchFamily="34" charset="-122"/>
                <a:ea typeface="微软雅黑" panose="020B0503020204020204" pitchFamily="34" charset="-122"/>
              </a:rPr>
              <a:t>用户程序的多个</a:t>
            </a:r>
            <a:r>
              <a:rPr lang="en-US" altLang="zh-CN" dirty="0">
                <a:latin typeface="微软雅黑" panose="020B0503020204020204" pitchFamily="34" charset="-122"/>
                <a:ea typeface="微软雅黑" panose="020B0503020204020204" pitchFamily="34" charset="-122"/>
              </a:rPr>
              <a:t>copy</a:t>
            </a:r>
            <a:r>
              <a:rPr lang="zh-CN" altLang="en-US" dirty="0">
                <a:latin typeface="微软雅黑" panose="020B0503020204020204" pitchFamily="34" charset="-122"/>
                <a:ea typeface="微软雅黑" panose="020B0503020204020204" pitchFamily="34" charset="-122"/>
              </a:rPr>
              <a:t>开始在集群中的机器上执行。其中一个</a:t>
            </a:r>
            <a:r>
              <a:rPr lang="en-US" altLang="zh-CN" dirty="0">
                <a:latin typeface="微软雅黑" panose="020B0503020204020204" pitchFamily="34" charset="-122"/>
                <a:ea typeface="微软雅黑" panose="020B0503020204020204" pitchFamily="34" charset="-122"/>
              </a:rPr>
              <a:t>copy </a:t>
            </a:r>
            <a:r>
              <a:rPr lang="zh-CN" altLang="en-US" dirty="0">
                <a:latin typeface="微软雅黑" panose="020B0503020204020204" pitchFamily="34" charset="-122"/>
                <a:ea typeface="微软雅黑" panose="020B0503020204020204" pitchFamily="34" charset="-122"/>
              </a:rPr>
              <a:t>充当</a:t>
            </a:r>
            <a:r>
              <a:rPr lang="en-US" altLang="zh-CN" dirty="0">
                <a:latin typeface="微软雅黑" panose="020B0503020204020204" pitchFamily="34" charset="-122"/>
                <a:ea typeface="微软雅黑" panose="020B0503020204020204" pitchFamily="34" charset="-122"/>
              </a:rPr>
              <a:t>master</a:t>
            </a:r>
          </a:p>
          <a:p>
            <a:pPr marL="800100" lvl="1" indent="-342900">
              <a:buFont typeface="Arial" panose="020B0604020202020204" pitchFamily="34" charset="0"/>
              <a:buChar char="•"/>
            </a:pPr>
            <a:r>
              <a:rPr lang="en-US" altLang="zh-CN" dirty="0">
                <a:solidFill>
                  <a:srgbClr val="0000FF"/>
                </a:solidFill>
                <a:latin typeface="微软雅黑" panose="020B0503020204020204" pitchFamily="34" charset="-122"/>
                <a:ea typeface="微软雅黑" panose="020B0503020204020204" pitchFamily="34" charset="-122"/>
              </a:rPr>
              <a:t>Master</a:t>
            </a:r>
            <a:r>
              <a:rPr lang="zh-CN" altLang="en-US" dirty="0">
                <a:solidFill>
                  <a:srgbClr val="0000FF"/>
                </a:solidFill>
                <a:latin typeface="微软雅黑" panose="020B0503020204020204" pitchFamily="34" charset="-122"/>
                <a:ea typeface="微软雅黑" panose="020B0503020204020204" pitchFamily="34" charset="-122"/>
              </a:rPr>
              <a:t>不被分配图的任意部分，负责协调</a:t>
            </a:r>
            <a:r>
              <a:rPr lang="en-US" altLang="zh-CN" dirty="0">
                <a:solidFill>
                  <a:srgbClr val="0000FF"/>
                </a:solidFill>
                <a:latin typeface="微软雅黑" panose="020B0503020204020204" pitchFamily="34" charset="-122"/>
                <a:ea typeface="微软雅黑" panose="020B0503020204020204" pitchFamily="34" charset="-122"/>
              </a:rPr>
              <a:t>worker</a:t>
            </a:r>
          </a:p>
          <a:p>
            <a:pPr marL="342900" indent="-342900">
              <a:buFont typeface="+mj-lt"/>
              <a:buAutoNum type="arabicPeriod"/>
            </a:pPr>
            <a:r>
              <a:rPr lang="en-US" altLang="zh-CN" dirty="0">
                <a:latin typeface="微软雅黑" panose="020B0503020204020204" pitchFamily="34" charset="-122"/>
                <a:ea typeface="微软雅黑" panose="020B0503020204020204" pitchFamily="34" charset="-122"/>
              </a:rPr>
              <a:t>master</a:t>
            </a:r>
            <a:r>
              <a:rPr lang="zh-CN" altLang="en-US" dirty="0">
                <a:latin typeface="微软雅黑" panose="020B0503020204020204" pitchFamily="34" charset="-122"/>
                <a:ea typeface="微软雅黑" panose="020B0503020204020204" pitchFamily="34" charset="-122"/>
              </a:rPr>
              <a:t>将图进行分区，然后将</a:t>
            </a:r>
            <a:r>
              <a:rPr lang="en-US" altLang="zh-CN" dirty="0">
                <a:latin typeface="微软雅黑" panose="020B0503020204020204" pitchFamily="34" charset="-122"/>
                <a:ea typeface="微软雅黑" panose="020B0503020204020204" pitchFamily="34" charset="-122"/>
              </a:rPr>
              <a:t>partition</a:t>
            </a:r>
            <a:r>
              <a:rPr lang="zh-CN" altLang="en-US" dirty="0">
                <a:latin typeface="微软雅黑" panose="020B0503020204020204" pitchFamily="34" charset="-122"/>
                <a:ea typeface="微软雅黑" panose="020B0503020204020204" pitchFamily="34" charset="-122"/>
              </a:rPr>
              <a:t>分给</a:t>
            </a:r>
            <a:r>
              <a:rPr lang="en-US" altLang="zh-CN" dirty="0">
                <a:latin typeface="微软雅黑" panose="020B0503020204020204" pitchFamily="34" charset="-122"/>
                <a:ea typeface="微软雅黑" panose="020B0503020204020204" pitchFamily="34" charset="-122"/>
              </a:rPr>
              <a:t>worker</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每一个</a:t>
            </a:r>
            <a:r>
              <a:rPr lang="en-US" altLang="zh-CN" dirty="0">
                <a:latin typeface="微软雅黑" panose="020B0503020204020204" pitchFamily="34" charset="-122"/>
                <a:ea typeface="微软雅黑" panose="020B0503020204020204" pitchFamily="34" charset="-122"/>
              </a:rPr>
              <a:t>worker</a:t>
            </a:r>
            <a:r>
              <a:rPr lang="zh-CN" altLang="en-US" dirty="0">
                <a:latin typeface="微软雅黑" panose="020B0503020204020204" pitchFamily="34" charset="-122"/>
                <a:ea typeface="微软雅黑" panose="020B0503020204020204" pitchFamily="34" charset="-122"/>
              </a:rPr>
              <a:t>会在内存中维护分配到其之上的</a:t>
            </a:r>
            <a:r>
              <a:rPr lang="en-US" altLang="zh-CN" dirty="0">
                <a:latin typeface="微软雅黑" panose="020B0503020204020204" pitchFamily="34" charset="-122"/>
                <a:ea typeface="微软雅黑" panose="020B0503020204020204" pitchFamily="34" charset="-122"/>
              </a:rPr>
              <a:t> partition</a:t>
            </a:r>
            <a:r>
              <a:rPr lang="zh-CN" altLang="en-US" dirty="0">
                <a:latin typeface="微软雅黑" panose="020B0503020204020204" pitchFamily="34" charset="-122"/>
                <a:ea typeface="微软雅黑" panose="020B0503020204020204" pitchFamily="34" charset="-122"/>
              </a:rPr>
              <a:t>的状态 。执行它的顶点上的用户定义的</a:t>
            </a:r>
            <a:r>
              <a:rPr lang="en-US" altLang="zh-CN" dirty="0">
                <a:latin typeface="微软雅黑" panose="020B0503020204020204" pitchFamily="34" charset="-122"/>
                <a:ea typeface="微软雅黑" panose="020B0503020204020204" pitchFamily="34" charset="-122"/>
              </a:rPr>
              <a:t>Compute</a:t>
            </a:r>
            <a:r>
              <a:rPr lang="zh-CN" altLang="en-US" dirty="0">
                <a:latin typeface="微软雅黑" panose="020B0503020204020204" pitchFamily="34" charset="-122"/>
                <a:ea typeface="微软雅黑" panose="020B0503020204020204" pitchFamily="34" charset="-122"/>
              </a:rPr>
              <a:t>方法并管理来自或发给其他顶点的消息 </a:t>
            </a:r>
            <a:endParaRPr lang="en-US" altLang="zh-CN" dirty="0">
              <a:latin typeface="微软雅黑" panose="020B0503020204020204" pitchFamily="34" charset="-122"/>
              <a:ea typeface="微软雅黑" panose="020B0503020204020204" pitchFamily="34" charset="-122"/>
            </a:endParaRPr>
          </a:p>
          <a:p>
            <a:pPr marL="342900" indent="-342900">
              <a:buFont typeface="+mj-lt"/>
              <a:buAutoNum type="arabicPeriod"/>
            </a:pPr>
            <a:r>
              <a:rPr lang="en-US" altLang="zh-CN" dirty="0">
                <a:latin typeface="微软雅黑" panose="020B0503020204020204" pitchFamily="34" charset="-122"/>
                <a:ea typeface="微软雅黑" panose="020B0503020204020204" pitchFamily="34" charset="-122"/>
              </a:rPr>
              <a:t>Master</a:t>
            </a:r>
            <a:r>
              <a:rPr lang="zh-CN" altLang="en-US" dirty="0">
                <a:latin typeface="微软雅黑" panose="020B0503020204020204" pitchFamily="34" charset="-122"/>
                <a:ea typeface="微软雅黑" panose="020B0503020204020204" pitchFamily="34" charset="-122"/>
              </a:rPr>
              <a:t>为每个</a:t>
            </a:r>
            <a:r>
              <a:rPr lang="en-US" altLang="zh-CN" dirty="0">
                <a:latin typeface="微软雅黑" panose="020B0503020204020204" pitchFamily="34" charset="-122"/>
                <a:ea typeface="微软雅黑" panose="020B0503020204020204" pitchFamily="34" charset="-122"/>
              </a:rPr>
              <a:t>worker</a:t>
            </a:r>
            <a:r>
              <a:rPr lang="zh-CN" altLang="en-US" dirty="0">
                <a:latin typeface="微软雅黑" panose="020B0503020204020204" pitchFamily="34" charset="-122"/>
                <a:ea typeface="微软雅黑" panose="020B0503020204020204" pitchFamily="34" charset="-122"/>
              </a:rPr>
              <a:t>分配用户输入的一部分</a:t>
            </a:r>
            <a:endParaRPr lang="en-US" altLang="zh-CN" dirty="0">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输入被看做一系列的记录，每个记录包含任意数量的顶点和边</a:t>
            </a:r>
            <a:endParaRPr lang="en-US" altLang="zh-CN" dirty="0">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dirty="0">
                <a:latin typeface="微软雅黑" panose="020B0503020204020204" pitchFamily="34" charset="-122"/>
                <a:ea typeface="微软雅黑" panose="020B0503020204020204" pitchFamily="34" charset="-122"/>
              </a:rPr>
              <a:t>在输入完成加载后，所有的顶点被标记为</a:t>
            </a:r>
            <a:r>
              <a:rPr lang="en-US" altLang="zh-CN" dirty="0">
                <a:latin typeface="微软雅黑" panose="020B0503020204020204" pitchFamily="34" charset="-122"/>
                <a:ea typeface="微软雅黑" panose="020B0503020204020204" pitchFamily="34" charset="-122"/>
              </a:rPr>
              <a:t>active</a:t>
            </a:r>
            <a:r>
              <a:rPr lang="zh-CN" altLang="en-US"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a:latin typeface="微软雅黑" panose="020B0503020204020204" pitchFamily="34" charset="-122"/>
                <a:ea typeface="微软雅黑" panose="020B0503020204020204" pitchFamily="34" charset="-122"/>
              </a:rPr>
              <a:t>在一个超步中，</a:t>
            </a:r>
            <a:r>
              <a:rPr lang="en-US" altLang="zh-CN" dirty="0">
                <a:latin typeface="微软雅黑" panose="020B0503020204020204" pitchFamily="34" charset="-122"/>
                <a:ea typeface="微软雅黑" panose="020B0503020204020204" pitchFamily="34" charset="-122"/>
              </a:rPr>
              <a:t>master</a:t>
            </a:r>
            <a:r>
              <a:rPr lang="zh-CN" altLang="en-US" dirty="0">
                <a:latin typeface="微软雅黑" panose="020B0503020204020204" pitchFamily="34" charset="-122"/>
                <a:ea typeface="微软雅黑" panose="020B0503020204020204" pitchFamily="34" charset="-122"/>
              </a:rPr>
              <a:t>通知每一个</a:t>
            </a:r>
            <a:r>
              <a:rPr lang="en-US" altLang="zh-CN" dirty="0">
                <a:latin typeface="微软雅黑" panose="020B0503020204020204" pitchFamily="34" charset="-122"/>
                <a:ea typeface="微软雅黑" panose="020B0503020204020204" pitchFamily="34" charset="-122"/>
              </a:rPr>
              <a:t>worker</a:t>
            </a:r>
            <a:r>
              <a:rPr lang="zh-CN" altLang="en-US" dirty="0">
                <a:latin typeface="微软雅黑" panose="020B0503020204020204" pitchFamily="34" charset="-122"/>
                <a:ea typeface="微软雅黑" panose="020B0503020204020204" pitchFamily="34" charset="-122"/>
              </a:rPr>
              <a:t>去执行，</a:t>
            </a:r>
            <a:r>
              <a:rPr lang="zh-CN" altLang="en-US" dirty="0">
                <a:solidFill>
                  <a:srgbClr val="0000FF"/>
                </a:solidFill>
                <a:latin typeface="微软雅黑" panose="020B0503020204020204" pitchFamily="34" charset="-122"/>
                <a:ea typeface="微软雅黑" panose="020B0503020204020204" pitchFamily="34" charset="-122"/>
              </a:rPr>
              <a:t>只要存在 </a:t>
            </a:r>
            <a:r>
              <a:rPr lang="en-US" altLang="zh-CN" dirty="0">
                <a:solidFill>
                  <a:srgbClr val="0000FF"/>
                </a:solidFill>
                <a:latin typeface="微软雅黑" panose="020B0503020204020204" pitchFamily="34" charset="-122"/>
                <a:ea typeface="微软雅黑" panose="020B0503020204020204" pitchFamily="34" charset="-122"/>
              </a:rPr>
              <a:t>active</a:t>
            </a:r>
            <a:r>
              <a:rPr lang="zh-CN" altLang="en-US" dirty="0">
                <a:solidFill>
                  <a:srgbClr val="0000FF"/>
                </a:solidFill>
                <a:latin typeface="微软雅黑" panose="020B0503020204020204" pitchFamily="34" charset="-122"/>
                <a:ea typeface="微软雅黑" panose="020B0503020204020204" pitchFamily="34" charset="-122"/>
              </a:rPr>
              <a:t>顶点</a:t>
            </a:r>
            <a:r>
              <a:rPr lang="en-US" altLang="zh-CN" dirty="0">
                <a:solidFill>
                  <a:srgbClr val="0000FF"/>
                </a:solidFill>
                <a:latin typeface="微软雅黑" panose="020B0503020204020204" pitchFamily="34" charset="-122"/>
                <a:ea typeface="微软雅黑" panose="020B0503020204020204" pitchFamily="34" charset="-122"/>
              </a:rPr>
              <a:t>worker</a:t>
            </a:r>
            <a:r>
              <a:rPr lang="zh-CN" altLang="en-US" dirty="0">
                <a:solidFill>
                  <a:srgbClr val="0000FF"/>
                </a:solidFill>
                <a:latin typeface="微软雅黑" panose="020B0503020204020204" pitchFamily="34" charset="-122"/>
                <a:ea typeface="微软雅黑" panose="020B0503020204020204" pitchFamily="34" charset="-122"/>
              </a:rPr>
              <a:t>一直执行，并为每一个</a:t>
            </a:r>
            <a:r>
              <a:rPr lang="en-US" altLang="zh-CN" dirty="0">
                <a:solidFill>
                  <a:srgbClr val="0000FF"/>
                </a:solidFill>
                <a:latin typeface="微软雅黑" panose="020B0503020204020204" pitchFamily="34" charset="-122"/>
                <a:ea typeface="微软雅黑" panose="020B0503020204020204" pitchFamily="34" charset="-122"/>
              </a:rPr>
              <a:t>active</a:t>
            </a:r>
            <a:r>
              <a:rPr lang="zh-CN" altLang="en-US" dirty="0">
                <a:solidFill>
                  <a:srgbClr val="0000FF"/>
                </a:solidFill>
                <a:latin typeface="微软雅黑" panose="020B0503020204020204" pitchFamily="34" charset="-122"/>
                <a:ea typeface="微软雅黑" panose="020B0503020204020204" pitchFamily="34" charset="-122"/>
              </a:rPr>
              <a:t>状态的顶点调用 </a:t>
            </a:r>
            <a:r>
              <a:rPr lang="en-US" altLang="zh-CN" dirty="0">
                <a:solidFill>
                  <a:srgbClr val="0000FF"/>
                </a:solidFill>
                <a:latin typeface="微软雅黑" panose="020B0503020204020204" pitchFamily="34" charset="-122"/>
                <a:ea typeface="微软雅黑" panose="020B0503020204020204" pitchFamily="34" charset="-122"/>
              </a:rPr>
              <a:t>compute</a:t>
            </a:r>
            <a:r>
              <a:rPr lang="zh-CN" altLang="en-US" dirty="0">
                <a:solidFill>
                  <a:srgbClr val="0000FF"/>
                </a:solidFill>
                <a:latin typeface="微软雅黑" panose="020B0503020204020204" pitchFamily="34" charset="-122"/>
                <a:ea typeface="微软雅黑" panose="020B0503020204020204" pitchFamily="34" charset="-122"/>
              </a:rPr>
              <a:t>方法</a:t>
            </a:r>
            <a:r>
              <a:rPr lang="zh-CN" altLang="en-US" dirty="0">
                <a:latin typeface="微软雅黑" panose="020B0503020204020204" pitchFamily="34" charset="-122"/>
                <a:ea typeface="微软雅黑" panose="020B0503020204020204" pitchFamily="34" charset="-122"/>
              </a:rPr>
              <a:t>。它也会传送以前的超步发送的消息</a:t>
            </a:r>
            <a:endParaRPr lang="en-US" altLang="zh-CN" dirty="0">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当</a:t>
            </a:r>
            <a:r>
              <a:rPr lang="en-US" altLang="zh-CN" dirty="0">
                <a:latin typeface="微软雅黑" panose="020B0503020204020204" pitchFamily="34" charset="-122"/>
                <a:ea typeface="微软雅黑" panose="020B0503020204020204" pitchFamily="34" charset="-122"/>
              </a:rPr>
              <a:t>worker</a:t>
            </a:r>
            <a:r>
              <a:rPr lang="zh-CN" altLang="en-US" dirty="0">
                <a:latin typeface="微软雅黑" panose="020B0503020204020204" pitchFamily="34" charset="-122"/>
                <a:ea typeface="微软雅黑" panose="020B0503020204020204" pitchFamily="34" charset="-122"/>
              </a:rPr>
              <a:t>完成后，它会向</a:t>
            </a:r>
            <a:r>
              <a:rPr lang="en-US" altLang="zh-CN" dirty="0">
                <a:latin typeface="微软雅黑" panose="020B0503020204020204" pitchFamily="34" charset="-122"/>
                <a:ea typeface="微软雅黑" panose="020B0503020204020204" pitchFamily="34" charset="-122"/>
              </a:rPr>
              <a:t>master</a:t>
            </a:r>
            <a:r>
              <a:rPr lang="zh-CN" altLang="en-US" dirty="0">
                <a:latin typeface="微软雅黑" panose="020B0503020204020204" pitchFamily="34" charset="-122"/>
                <a:ea typeface="微软雅黑" panose="020B0503020204020204" pitchFamily="34" charset="-122"/>
              </a:rPr>
              <a:t>作出响应，告诉</a:t>
            </a:r>
            <a:r>
              <a:rPr lang="en-US" altLang="zh-CN" dirty="0">
                <a:latin typeface="微软雅黑" panose="020B0503020204020204" pitchFamily="34" charset="-122"/>
                <a:ea typeface="微软雅黑" panose="020B0503020204020204" pitchFamily="34" charset="-122"/>
              </a:rPr>
              <a:t>master</a:t>
            </a:r>
            <a:r>
              <a:rPr lang="zh-CN" altLang="en-US" dirty="0">
                <a:latin typeface="微软雅黑" panose="020B0503020204020204" pitchFamily="34" charset="-122"/>
                <a:ea typeface="微软雅黑" panose="020B0503020204020204" pitchFamily="34" charset="-122"/>
              </a:rPr>
              <a:t>在下一个超步中</a:t>
            </a:r>
            <a:r>
              <a:rPr lang="en-US" altLang="zh-CN" dirty="0">
                <a:latin typeface="微软雅黑" panose="020B0503020204020204" pitchFamily="34" charset="-122"/>
                <a:ea typeface="微软雅黑" panose="020B0503020204020204" pitchFamily="34" charset="-122"/>
              </a:rPr>
              <a:t>active</a:t>
            </a:r>
            <a:r>
              <a:rPr lang="zh-CN" altLang="en-US" dirty="0">
                <a:latin typeface="微软雅黑" panose="020B0503020204020204" pitchFamily="34" charset="-122"/>
                <a:ea typeface="微软雅黑" panose="020B0503020204020204" pitchFamily="34" charset="-122"/>
              </a:rPr>
              <a:t>顶点的数量</a:t>
            </a:r>
            <a:endParaRPr lang="en-US" altLang="zh-CN" dirty="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a:latin typeface="微软雅黑" panose="020B0503020204020204" pitchFamily="34" charset="-122"/>
                <a:ea typeface="微软雅黑" panose="020B0503020204020204" pitchFamily="34" charset="-122"/>
              </a:rPr>
              <a:t>计算结束后，</a:t>
            </a:r>
            <a:r>
              <a:rPr lang="en-US" altLang="zh-CN" dirty="0">
                <a:latin typeface="微软雅黑" panose="020B0503020204020204" pitchFamily="34" charset="-122"/>
                <a:ea typeface="微软雅黑" panose="020B0503020204020204" pitchFamily="34" charset="-122"/>
              </a:rPr>
              <a:t>master</a:t>
            </a:r>
            <a:r>
              <a:rPr lang="zh-CN" altLang="en-US" dirty="0">
                <a:latin typeface="微软雅黑" panose="020B0503020204020204" pitchFamily="34" charset="-122"/>
                <a:ea typeface="微软雅黑" panose="020B0503020204020204" pitchFamily="34" charset="-122"/>
              </a:rPr>
              <a:t>会通知所有的</a:t>
            </a:r>
            <a:r>
              <a:rPr lang="en-US" altLang="zh-CN" dirty="0">
                <a:latin typeface="微软雅黑" panose="020B0503020204020204" pitchFamily="34" charset="-122"/>
                <a:ea typeface="微软雅黑" panose="020B0503020204020204" pitchFamily="34" charset="-122"/>
              </a:rPr>
              <a:t>worker</a:t>
            </a:r>
            <a:r>
              <a:rPr lang="zh-CN" altLang="en-US" dirty="0">
                <a:latin typeface="微软雅黑" panose="020B0503020204020204" pitchFamily="34" charset="-122"/>
                <a:ea typeface="微软雅黑" panose="020B0503020204020204" pitchFamily="34" charset="-122"/>
              </a:rPr>
              <a:t>保存它那部分的计算结果。 </a:t>
            </a:r>
          </a:p>
        </p:txBody>
      </p:sp>
      <p:pic>
        <p:nvPicPr>
          <p:cNvPr id="5" name="图片 4">
            <a:extLst>
              <a:ext uri="{FF2B5EF4-FFF2-40B4-BE49-F238E27FC236}">
                <a16:creationId xmlns:a16="http://schemas.microsoft.com/office/drawing/2014/main" id="{03D7A043-2B54-4096-AF93-4E8C534741E0}"/>
              </a:ext>
            </a:extLst>
          </p:cNvPr>
          <p:cNvPicPr>
            <a:picLocks noChangeAspect="1"/>
          </p:cNvPicPr>
          <p:nvPr/>
        </p:nvPicPr>
        <p:blipFill>
          <a:blip r:embed="rId2"/>
          <a:stretch>
            <a:fillRect/>
          </a:stretch>
        </p:blipFill>
        <p:spPr>
          <a:xfrm>
            <a:off x="7264518" y="978194"/>
            <a:ext cx="3820160" cy="2105747"/>
          </a:xfrm>
          <a:prstGeom prst="rect">
            <a:avLst/>
          </a:prstGeom>
        </p:spPr>
      </p:pic>
      <p:pic>
        <p:nvPicPr>
          <p:cNvPr id="6" name="图片 5">
            <a:extLst>
              <a:ext uri="{FF2B5EF4-FFF2-40B4-BE49-F238E27FC236}">
                <a16:creationId xmlns:a16="http://schemas.microsoft.com/office/drawing/2014/main" id="{88705BCC-49FF-4E25-BA99-E4E4BDBA15C6}"/>
              </a:ext>
            </a:extLst>
          </p:cNvPr>
          <p:cNvPicPr>
            <a:picLocks noChangeAspect="1"/>
          </p:cNvPicPr>
          <p:nvPr/>
        </p:nvPicPr>
        <p:blipFill>
          <a:blip r:embed="rId3"/>
          <a:stretch>
            <a:fillRect/>
          </a:stretch>
        </p:blipFill>
        <p:spPr>
          <a:xfrm>
            <a:off x="6604000" y="3083941"/>
            <a:ext cx="5387857" cy="3330072"/>
          </a:xfrm>
          <a:prstGeom prst="rect">
            <a:avLst/>
          </a:prstGeom>
          <a:ln w="25400">
            <a:solidFill>
              <a:schemeClr val="accent1">
                <a:shade val="50000"/>
              </a:schemeClr>
            </a:solidFill>
          </a:ln>
        </p:spPr>
      </p:pic>
    </p:spTree>
    <p:extLst>
      <p:ext uri="{BB962C8B-B14F-4D97-AF65-F5344CB8AC3E}">
        <p14:creationId xmlns:p14="http://schemas.microsoft.com/office/powerpoint/2010/main" val="30852543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zh-CN" altLang="en-US" dirty="0"/>
              <a:t>容错</a:t>
            </a:r>
            <a:endParaRPr lang="en-US" altLang="zh-CN" dirty="0"/>
          </a:p>
        </p:txBody>
      </p:sp>
      <p:pic>
        <p:nvPicPr>
          <p:cNvPr id="4" name="图片 3">
            <a:extLst>
              <a:ext uri="{FF2B5EF4-FFF2-40B4-BE49-F238E27FC236}">
                <a16:creationId xmlns:a16="http://schemas.microsoft.com/office/drawing/2014/main" id="{B7C321A0-7D27-4608-A3E0-144EF31DFF2B}"/>
              </a:ext>
            </a:extLst>
          </p:cNvPr>
          <p:cNvPicPr>
            <a:picLocks noChangeAspect="1"/>
          </p:cNvPicPr>
          <p:nvPr/>
        </p:nvPicPr>
        <p:blipFill>
          <a:blip r:embed="rId2"/>
          <a:stretch>
            <a:fillRect/>
          </a:stretch>
        </p:blipFill>
        <p:spPr>
          <a:xfrm>
            <a:off x="680483" y="1154232"/>
            <a:ext cx="9618707" cy="5104327"/>
          </a:xfrm>
          <a:prstGeom prst="rect">
            <a:avLst/>
          </a:prstGeom>
        </p:spPr>
      </p:pic>
    </p:spTree>
    <p:extLst>
      <p:ext uri="{BB962C8B-B14F-4D97-AF65-F5344CB8AC3E}">
        <p14:creationId xmlns:p14="http://schemas.microsoft.com/office/powerpoint/2010/main" val="12364651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en-US" altLang="zh-CN" dirty="0"/>
              <a:t>PageRank</a:t>
            </a:r>
            <a:r>
              <a:rPr lang="zh-CN" altLang="en-US" dirty="0"/>
              <a:t>在</a:t>
            </a:r>
            <a:r>
              <a:rPr lang="en-US" altLang="zh-CN" dirty="0"/>
              <a:t>Pregel</a:t>
            </a:r>
            <a:r>
              <a:rPr lang="zh-CN" altLang="en-US" dirty="0"/>
              <a:t>中的实现</a:t>
            </a:r>
            <a:endParaRPr lang="en-US" altLang="zh-CN" dirty="0"/>
          </a:p>
        </p:txBody>
      </p:sp>
      <p:pic>
        <p:nvPicPr>
          <p:cNvPr id="5" name="图片 4">
            <a:extLst>
              <a:ext uri="{FF2B5EF4-FFF2-40B4-BE49-F238E27FC236}">
                <a16:creationId xmlns:a16="http://schemas.microsoft.com/office/drawing/2014/main" id="{818EBC87-A791-42C3-8191-BFFB9FDBC375}"/>
              </a:ext>
            </a:extLst>
          </p:cNvPr>
          <p:cNvPicPr>
            <a:picLocks noChangeAspect="1"/>
          </p:cNvPicPr>
          <p:nvPr/>
        </p:nvPicPr>
        <p:blipFill>
          <a:blip r:embed="rId2"/>
          <a:stretch>
            <a:fillRect/>
          </a:stretch>
        </p:blipFill>
        <p:spPr>
          <a:xfrm>
            <a:off x="680483" y="2786259"/>
            <a:ext cx="10515837" cy="3436426"/>
          </a:xfrm>
          <a:prstGeom prst="rect">
            <a:avLst/>
          </a:prstGeom>
        </p:spPr>
      </p:pic>
      <p:pic>
        <p:nvPicPr>
          <p:cNvPr id="6" name="图片 5">
            <a:extLst>
              <a:ext uri="{FF2B5EF4-FFF2-40B4-BE49-F238E27FC236}">
                <a16:creationId xmlns:a16="http://schemas.microsoft.com/office/drawing/2014/main" id="{B1EFE438-F3D8-4C6E-AD34-4F43A21A74BA}"/>
              </a:ext>
            </a:extLst>
          </p:cNvPr>
          <p:cNvPicPr>
            <a:picLocks noChangeAspect="1"/>
          </p:cNvPicPr>
          <p:nvPr/>
        </p:nvPicPr>
        <p:blipFill>
          <a:blip r:embed="rId3"/>
          <a:stretch>
            <a:fillRect/>
          </a:stretch>
        </p:blipFill>
        <p:spPr>
          <a:xfrm>
            <a:off x="8376789" y="208067"/>
            <a:ext cx="3017782" cy="2453853"/>
          </a:xfrm>
          <a:prstGeom prst="rect">
            <a:avLst/>
          </a:prstGeom>
        </p:spPr>
      </p:pic>
    </p:spTree>
    <p:extLst>
      <p:ext uri="{BB962C8B-B14F-4D97-AF65-F5344CB8AC3E}">
        <p14:creationId xmlns:p14="http://schemas.microsoft.com/office/powerpoint/2010/main" val="2508836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a:t>上堂课简要回顾</a:t>
            </a:r>
            <a:endParaRPr lang="en-US" dirty="0"/>
          </a:p>
        </p:txBody>
      </p:sp>
      <p:sp>
        <p:nvSpPr>
          <p:cNvPr id="7" name="Content Placeholder 2">
            <a:extLst>
              <a:ext uri="{FF2B5EF4-FFF2-40B4-BE49-F238E27FC236}">
                <a16:creationId xmlns:a16="http://schemas.microsoft.com/office/drawing/2014/main" id="{662E1932-44EA-44E4-86A8-18DE1268A94D}"/>
              </a:ext>
            </a:extLst>
          </p:cNvPr>
          <p:cNvSpPr>
            <a:spLocks noGrp="1"/>
          </p:cNvSpPr>
          <p:nvPr>
            <p:ph idx="1"/>
          </p:nvPr>
        </p:nvSpPr>
        <p:spPr>
          <a:xfrm>
            <a:off x="680483" y="1160756"/>
            <a:ext cx="10930269" cy="5016207"/>
          </a:xfrm>
        </p:spPr>
        <p:txBody>
          <a:bodyPr>
            <a:normAutofit/>
          </a:bodyPr>
          <a:lstStyle/>
          <a:p>
            <a:r>
              <a:rPr lang="zh-CN" altLang="en-US" dirty="0"/>
              <a:t>以点为中心的编程模型</a:t>
            </a:r>
            <a:endParaRPr lang="en-US" altLang="zh-CN" dirty="0"/>
          </a:p>
          <a:p>
            <a:pPr lvl="1"/>
            <a:r>
              <a:rPr lang="zh-CN" altLang="en-US" dirty="0"/>
              <a:t>以点为中心的模型处理图数据，每个点需要采取三种操作：</a:t>
            </a:r>
            <a:endParaRPr lang="en-US" altLang="zh-CN" dirty="0"/>
          </a:p>
          <a:p>
            <a:pPr lvl="2"/>
            <a:r>
              <a:rPr lang="zh-CN" altLang="en-US" b="1" dirty="0">
                <a:solidFill>
                  <a:srgbClr val="C00000"/>
                </a:solidFill>
              </a:rPr>
              <a:t>收取信息</a:t>
            </a:r>
            <a:r>
              <a:rPr lang="en-US" altLang="zh-CN" b="1" dirty="0">
                <a:solidFill>
                  <a:srgbClr val="C00000"/>
                </a:solidFill>
              </a:rPr>
              <a:t>(Gather)</a:t>
            </a:r>
            <a:r>
              <a:rPr lang="zh-CN" altLang="en-US" b="1" dirty="0">
                <a:solidFill>
                  <a:srgbClr val="C00000"/>
                </a:solidFill>
              </a:rPr>
              <a:t>：</a:t>
            </a:r>
            <a:r>
              <a:rPr lang="zh-CN" altLang="en-US" dirty="0"/>
              <a:t>收取信息操作是点获取所有邻接点更新的状态信息，并为点的状态更新做准备</a:t>
            </a:r>
            <a:endParaRPr lang="en-US" altLang="zh-CN" dirty="0"/>
          </a:p>
          <a:p>
            <a:pPr lvl="2"/>
            <a:r>
              <a:rPr lang="zh-CN" altLang="en-US" b="1" dirty="0">
                <a:solidFill>
                  <a:srgbClr val="C00000"/>
                </a:solidFill>
              </a:rPr>
              <a:t>更新信息</a:t>
            </a:r>
            <a:r>
              <a:rPr lang="en-US" altLang="zh-CN" b="1" dirty="0">
                <a:solidFill>
                  <a:srgbClr val="C00000"/>
                </a:solidFill>
              </a:rPr>
              <a:t>(Update)</a:t>
            </a:r>
            <a:r>
              <a:rPr lang="zh-CN" altLang="en-US" b="1" dirty="0">
                <a:solidFill>
                  <a:srgbClr val="C00000"/>
                </a:solidFill>
              </a:rPr>
              <a:t>：</a:t>
            </a:r>
            <a:r>
              <a:rPr lang="zh-CN" altLang="en-US" dirty="0"/>
              <a:t>点根据收取邻接点的状态信息来更新自身的状态</a:t>
            </a:r>
            <a:endParaRPr lang="en-US" altLang="zh-CN" dirty="0"/>
          </a:p>
          <a:p>
            <a:pPr lvl="2"/>
            <a:r>
              <a:rPr lang="zh-CN" altLang="en-US" b="1" dirty="0">
                <a:solidFill>
                  <a:srgbClr val="C00000"/>
                </a:solidFill>
              </a:rPr>
              <a:t>分发信息</a:t>
            </a:r>
            <a:r>
              <a:rPr lang="en-US" altLang="zh-CN" b="1" dirty="0">
                <a:solidFill>
                  <a:srgbClr val="C00000"/>
                </a:solidFill>
              </a:rPr>
              <a:t>(Scatter)</a:t>
            </a:r>
            <a:r>
              <a:rPr lang="zh-CN" altLang="en-US" b="1" dirty="0">
                <a:solidFill>
                  <a:srgbClr val="C00000"/>
                </a:solidFill>
              </a:rPr>
              <a:t>：</a:t>
            </a:r>
            <a:r>
              <a:rPr lang="zh-CN" altLang="en-US" dirty="0"/>
              <a:t>点把更新的状态信息通过边传送出去</a:t>
            </a:r>
            <a:endParaRPr lang="en-US" altLang="zh-CN" dirty="0"/>
          </a:p>
          <a:p>
            <a:pPr lvl="2"/>
            <a:endParaRPr lang="en-US" altLang="zh-CN" dirty="0"/>
          </a:p>
          <a:p>
            <a:pPr lvl="2"/>
            <a:endParaRPr lang="en-US" altLang="zh-CN" dirty="0"/>
          </a:p>
          <a:p>
            <a:pPr lvl="2"/>
            <a:endParaRPr lang="en-US" altLang="zh-CN" dirty="0"/>
          </a:p>
          <a:p>
            <a:pPr lvl="2"/>
            <a:endParaRPr lang="en-US" altLang="zh-CN" dirty="0"/>
          </a:p>
          <a:p>
            <a:pPr marL="914400" lvl="2" indent="0">
              <a:buNone/>
            </a:pPr>
            <a:endParaRPr lang="en-US" altLang="zh-CN" dirty="0"/>
          </a:p>
          <a:p>
            <a:pPr lvl="1"/>
            <a:r>
              <a:rPr lang="zh-CN" altLang="en-US" dirty="0">
                <a:solidFill>
                  <a:srgbClr val="C00000"/>
                </a:solidFill>
              </a:rPr>
              <a:t>根据上述操作，以点为中心的编程模型分为：</a:t>
            </a:r>
            <a:endParaRPr lang="en-US" altLang="zh-CN" dirty="0">
              <a:solidFill>
                <a:srgbClr val="C00000"/>
              </a:solidFill>
            </a:endParaRPr>
          </a:p>
          <a:p>
            <a:pPr lvl="2"/>
            <a:r>
              <a:rPr lang="zh-CN" altLang="en-US" dirty="0"/>
              <a:t>一阶段编程模型、二阶段编程模型、三阶段编程模型</a:t>
            </a:r>
            <a:endParaRPr lang="en-US" altLang="zh-CN" dirty="0"/>
          </a:p>
          <a:p>
            <a:pPr lvl="1"/>
            <a:endParaRPr lang="zh-CN" altLang="en-US" dirty="0"/>
          </a:p>
        </p:txBody>
      </p:sp>
      <p:grpSp>
        <p:nvGrpSpPr>
          <p:cNvPr id="8" name="Group 3">
            <a:extLst>
              <a:ext uri="{FF2B5EF4-FFF2-40B4-BE49-F238E27FC236}">
                <a16:creationId xmlns:a16="http://schemas.microsoft.com/office/drawing/2014/main" id="{76646BB6-D5B7-4635-A1DF-AC0D6CA6C7DC}"/>
              </a:ext>
            </a:extLst>
          </p:cNvPr>
          <p:cNvGrpSpPr/>
          <p:nvPr/>
        </p:nvGrpSpPr>
        <p:grpSpPr>
          <a:xfrm>
            <a:off x="3584763" y="3597383"/>
            <a:ext cx="4679849" cy="1230717"/>
            <a:chOff x="306991" y="4666528"/>
            <a:chExt cx="4679849" cy="1230717"/>
          </a:xfrm>
        </p:grpSpPr>
        <p:sp>
          <p:nvSpPr>
            <p:cNvPr id="9" name="椭圆 43">
              <a:extLst>
                <a:ext uri="{FF2B5EF4-FFF2-40B4-BE49-F238E27FC236}">
                  <a16:creationId xmlns:a16="http://schemas.microsoft.com/office/drawing/2014/main" id="{30FC8E61-91A9-4CA8-9450-C8C0975AE047}"/>
                </a:ext>
              </a:extLst>
            </p:cNvPr>
            <p:cNvSpPr/>
            <p:nvPr/>
          </p:nvSpPr>
          <p:spPr>
            <a:xfrm>
              <a:off x="1119693" y="4788723"/>
              <a:ext cx="321789" cy="35530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rPr>
                <a:t>V</a:t>
              </a:r>
            </a:p>
          </p:txBody>
        </p:sp>
        <p:sp>
          <p:nvSpPr>
            <p:cNvPr id="10" name="椭圆 44">
              <a:extLst>
                <a:ext uri="{FF2B5EF4-FFF2-40B4-BE49-F238E27FC236}">
                  <a16:creationId xmlns:a16="http://schemas.microsoft.com/office/drawing/2014/main" id="{2EBBD229-E218-413E-BAF5-9BD6FDA2464F}"/>
                </a:ext>
              </a:extLst>
            </p:cNvPr>
            <p:cNvSpPr/>
            <p:nvPr/>
          </p:nvSpPr>
          <p:spPr>
            <a:xfrm>
              <a:off x="2401743" y="4788723"/>
              <a:ext cx="321789" cy="35530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rPr>
                <a:t>V</a:t>
              </a:r>
            </a:p>
          </p:txBody>
        </p:sp>
        <p:sp>
          <p:nvSpPr>
            <p:cNvPr id="11" name="椭圆 45">
              <a:extLst>
                <a:ext uri="{FF2B5EF4-FFF2-40B4-BE49-F238E27FC236}">
                  <a16:creationId xmlns:a16="http://schemas.microsoft.com/office/drawing/2014/main" id="{0DF90F5C-186E-4135-B014-4885C41AC30D}"/>
                </a:ext>
              </a:extLst>
            </p:cNvPr>
            <p:cNvSpPr/>
            <p:nvPr/>
          </p:nvSpPr>
          <p:spPr>
            <a:xfrm>
              <a:off x="3742248" y="4788723"/>
              <a:ext cx="321789" cy="35530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rPr>
                <a:t>V</a:t>
              </a:r>
            </a:p>
          </p:txBody>
        </p:sp>
        <p:sp>
          <p:nvSpPr>
            <p:cNvPr id="12" name="椭圆 46">
              <a:extLst>
                <a:ext uri="{FF2B5EF4-FFF2-40B4-BE49-F238E27FC236}">
                  <a16:creationId xmlns:a16="http://schemas.microsoft.com/office/drawing/2014/main" id="{1153102E-6EDF-41CE-B5E4-E8543E1BF278}"/>
                </a:ext>
              </a:extLst>
            </p:cNvPr>
            <p:cNvSpPr/>
            <p:nvPr/>
          </p:nvSpPr>
          <p:spPr>
            <a:xfrm>
              <a:off x="2369393" y="4753004"/>
              <a:ext cx="385920" cy="4261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47">
              <a:extLst>
                <a:ext uri="{FF2B5EF4-FFF2-40B4-BE49-F238E27FC236}">
                  <a16:creationId xmlns:a16="http://schemas.microsoft.com/office/drawing/2014/main" id="{D1BB990D-B174-45EE-982F-256C459CC5C5}"/>
                </a:ext>
              </a:extLst>
            </p:cNvPr>
            <p:cNvCxnSpPr>
              <a:endCxn id="9" idx="1"/>
            </p:cNvCxnSpPr>
            <p:nvPr/>
          </p:nvCxnSpPr>
          <p:spPr>
            <a:xfrm>
              <a:off x="704829" y="4666528"/>
              <a:ext cx="451186" cy="174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48">
              <a:extLst>
                <a:ext uri="{FF2B5EF4-FFF2-40B4-BE49-F238E27FC236}">
                  <a16:creationId xmlns:a16="http://schemas.microsoft.com/office/drawing/2014/main" id="{52FBBEE4-0C23-4DE7-8E40-2AAE3CCA9DB2}"/>
                </a:ext>
              </a:extLst>
            </p:cNvPr>
            <p:cNvCxnSpPr>
              <a:endCxn id="9" idx="2"/>
            </p:cNvCxnSpPr>
            <p:nvPr/>
          </p:nvCxnSpPr>
          <p:spPr>
            <a:xfrm>
              <a:off x="659994" y="4950395"/>
              <a:ext cx="448916" cy="162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49">
              <a:extLst>
                <a:ext uri="{FF2B5EF4-FFF2-40B4-BE49-F238E27FC236}">
                  <a16:creationId xmlns:a16="http://schemas.microsoft.com/office/drawing/2014/main" id="{CED8ECE5-F9FF-4CCE-B830-8DB217CBD0E8}"/>
                </a:ext>
              </a:extLst>
            </p:cNvPr>
            <p:cNvCxnSpPr>
              <a:endCxn id="9" idx="3"/>
            </p:cNvCxnSpPr>
            <p:nvPr/>
          </p:nvCxnSpPr>
          <p:spPr>
            <a:xfrm flipV="1">
              <a:off x="682695" y="5092015"/>
              <a:ext cx="473320" cy="142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50">
              <a:extLst>
                <a:ext uri="{FF2B5EF4-FFF2-40B4-BE49-F238E27FC236}">
                  <a16:creationId xmlns:a16="http://schemas.microsoft.com/office/drawing/2014/main" id="{6DC576E8-F907-4F06-8E73-FA9406F4C43E}"/>
                </a:ext>
              </a:extLst>
            </p:cNvPr>
            <p:cNvCxnSpPr>
              <a:stCxn id="11" idx="6"/>
            </p:cNvCxnSpPr>
            <p:nvPr/>
          </p:nvCxnSpPr>
          <p:spPr>
            <a:xfrm flipV="1">
              <a:off x="4074820" y="4753004"/>
              <a:ext cx="347328" cy="213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51">
              <a:extLst>
                <a:ext uri="{FF2B5EF4-FFF2-40B4-BE49-F238E27FC236}">
                  <a16:creationId xmlns:a16="http://schemas.microsoft.com/office/drawing/2014/main" id="{8BC49B6C-D2FE-4874-9EFE-38D098642608}"/>
                </a:ext>
              </a:extLst>
            </p:cNvPr>
            <p:cNvCxnSpPr>
              <a:stCxn id="11" idx="6"/>
            </p:cNvCxnSpPr>
            <p:nvPr/>
          </p:nvCxnSpPr>
          <p:spPr>
            <a:xfrm>
              <a:off x="4074820" y="4966688"/>
              <a:ext cx="392163" cy="8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52">
              <a:extLst>
                <a:ext uri="{FF2B5EF4-FFF2-40B4-BE49-F238E27FC236}">
                  <a16:creationId xmlns:a16="http://schemas.microsoft.com/office/drawing/2014/main" id="{B3C8A480-1788-4711-AEE6-658A1C8F3387}"/>
                </a:ext>
              </a:extLst>
            </p:cNvPr>
            <p:cNvCxnSpPr>
              <a:stCxn id="11" idx="6"/>
            </p:cNvCxnSpPr>
            <p:nvPr/>
          </p:nvCxnSpPr>
          <p:spPr>
            <a:xfrm>
              <a:off x="4074820" y="4966688"/>
              <a:ext cx="324627" cy="231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矩形 53">
              <a:extLst>
                <a:ext uri="{FF2B5EF4-FFF2-40B4-BE49-F238E27FC236}">
                  <a16:creationId xmlns:a16="http://schemas.microsoft.com/office/drawing/2014/main" id="{28563C0A-0462-4DCB-9D88-08B0CD2514D3}"/>
                </a:ext>
              </a:extLst>
            </p:cNvPr>
            <p:cNvSpPr/>
            <p:nvPr/>
          </p:nvSpPr>
          <p:spPr>
            <a:xfrm>
              <a:off x="306991" y="5513743"/>
              <a:ext cx="1634485" cy="383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1600">
                  <a:solidFill>
                    <a:schemeClr val="tx1"/>
                  </a:solidFill>
                </a:rPr>
                <a:t>（</a:t>
              </a:r>
              <a:r>
                <a:rPr lang="en-US" altLang="zh-CN" sz="1600">
                  <a:solidFill>
                    <a:schemeClr val="tx1"/>
                  </a:solidFill>
                </a:rPr>
                <a:t>a</a:t>
              </a:r>
              <a:r>
                <a:rPr lang="zh-CN" altLang="en-US" sz="1600">
                  <a:solidFill>
                    <a:schemeClr val="tx1"/>
                  </a:solidFill>
                </a:rPr>
                <a:t>）收取信息</a:t>
              </a:r>
            </a:p>
          </p:txBody>
        </p:sp>
        <p:sp>
          <p:nvSpPr>
            <p:cNvPr id="20" name="矩形 54">
              <a:extLst>
                <a:ext uri="{FF2B5EF4-FFF2-40B4-BE49-F238E27FC236}">
                  <a16:creationId xmlns:a16="http://schemas.microsoft.com/office/drawing/2014/main" id="{547217C7-C680-4E6E-88C7-7B4DC6AB10EB}"/>
                </a:ext>
              </a:extLst>
            </p:cNvPr>
            <p:cNvSpPr/>
            <p:nvPr/>
          </p:nvSpPr>
          <p:spPr>
            <a:xfrm>
              <a:off x="1917640" y="5513743"/>
              <a:ext cx="1634485" cy="383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1600">
                  <a:solidFill>
                    <a:schemeClr val="tx1"/>
                  </a:solidFill>
                </a:rPr>
                <a:t>（</a:t>
              </a:r>
              <a:r>
                <a:rPr lang="en-US" altLang="zh-CN" sz="1600">
                  <a:solidFill>
                    <a:schemeClr val="tx1"/>
                  </a:solidFill>
                </a:rPr>
                <a:t>b</a:t>
              </a:r>
              <a:r>
                <a:rPr lang="zh-CN" altLang="en-US" sz="1600">
                  <a:solidFill>
                    <a:schemeClr val="tx1"/>
                  </a:solidFill>
                </a:rPr>
                <a:t>）更新信息</a:t>
              </a:r>
            </a:p>
          </p:txBody>
        </p:sp>
        <p:sp>
          <p:nvSpPr>
            <p:cNvPr id="21" name="矩形 55">
              <a:extLst>
                <a:ext uri="{FF2B5EF4-FFF2-40B4-BE49-F238E27FC236}">
                  <a16:creationId xmlns:a16="http://schemas.microsoft.com/office/drawing/2014/main" id="{004924B3-1D11-492C-AD1D-996906304DAE}"/>
                </a:ext>
              </a:extLst>
            </p:cNvPr>
            <p:cNvSpPr/>
            <p:nvPr/>
          </p:nvSpPr>
          <p:spPr>
            <a:xfrm>
              <a:off x="3352355" y="5513743"/>
              <a:ext cx="1634485" cy="383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1600">
                  <a:solidFill>
                    <a:schemeClr val="tx1"/>
                  </a:solidFill>
                </a:rPr>
                <a:t>（</a:t>
              </a:r>
              <a:r>
                <a:rPr lang="en-US" altLang="zh-CN" sz="1600">
                  <a:solidFill>
                    <a:schemeClr val="tx1"/>
                  </a:solidFill>
                </a:rPr>
                <a:t>c</a:t>
              </a:r>
              <a:r>
                <a:rPr lang="zh-CN" altLang="en-US" sz="1600">
                  <a:solidFill>
                    <a:schemeClr val="tx1"/>
                  </a:solidFill>
                </a:rPr>
                <a:t>）分发信息</a:t>
              </a:r>
            </a:p>
          </p:txBody>
        </p:sp>
      </p:grpSp>
      <p:sp>
        <p:nvSpPr>
          <p:cNvPr id="22" name="文本框 13">
            <a:extLst>
              <a:ext uri="{FF2B5EF4-FFF2-40B4-BE49-F238E27FC236}">
                <a16:creationId xmlns:a16="http://schemas.microsoft.com/office/drawing/2014/main" id="{438CC91E-C4EA-47FD-988D-6BC0B62F3748}"/>
              </a:ext>
            </a:extLst>
          </p:cNvPr>
          <p:cNvSpPr txBox="1">
            <a:spLocks noChangeArrowheads="1"/>
          </p:cNvSpPr>
          <p:nvPr/>
        </p:nvSpPr>
        <p:spPr bwMode="auto">
          <a:xfrm>
            <a:off x="4433787" y="4852598"/>
            <a:ext cx="33357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gn="ctr">
              <a:lnSpc>
                <a:spcPct val="100000"/>
              </a:lnSpc>
              <a:spcBef>
                <a:spcPct val="0"/>
              </a:spcBef>
              <a:buFontTx/>
              <a:buNone/>
            </a:pPr>
            <a:r>
              <a:rPr lang="zh-CN" altLang="en-US" sz="1200" dirty="0">
                <a:latin typeface="微软雅黑" panose="020B0503020204020204" pitchFamily="34" charset="-122"/>
                <a:ea typeface="微软雅黑" panose="020B0503020204020204" pitchFamily="34" charset="-122"/>
              </a:rPr>
              <a:t>以点为中心的模型处理的三种操作</a:t>
            </a:r>
          </a:p>
        </p:txBody>
      </p:sp>
    </p:spTree>
    <p:extLst>
      <p:ext uri="{BB962C8B-B14F-4D97-AF65-F5344CB8AC3E}">
        <p14:creationId xmlns:p14="http://schemas.microsoft.com/office/powerpoint/2010/main" val="3769211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en-US" altLang="zh-CN" dirty="0"/>
              <a:t>PageRank</a:t>
            </a:r>
            <a:r>
              <a:rPr lang="zh-CN" altLang="en-US" dirty="0"/>
              <a:t>在</a:t>
            </a:r>
            <a:r>
              <a:rPr lang="en-US" altLang="zh-CN" dirty="0"/>
              <a:t>Pregel</a:t>
            </a:r>
            <a:r>
              <a:rPr lang="zh-CN" altLang="en-US" dirty="0"/>
              <a:t>中的实现</a:t>
            </a:r>
            <a:endParaRPr lang="en-US" altLang="zh-CN" dirty="0"/>
          </a:p>
        </p:txBody>
      </p:sp>
      <p:pic>
        <p:nvPicPr>
          <p:cNvPr id="3" name="图片 2">
            <a:extLst>
              <a:ext uri="{FF2B5EF4-FFF2-40B4-BE49-F238E27FC236}">
                <a16:creationId xmlns:a16="http://schemas.microsoft.com/office/drawing/2014/main" id="{DABF2848-D788-4634-9108-6EA52174FC71}"/>
              </a:ext>
            </a:extLst>
          </p:cNvPr>
          <p:cNvPicPr>
            <a:picLocks noChangeAspect="1"/>
          </p:cNvPicPr>
          <p:nvPr/>
        </p:nvPicPr>
        <p:blipFill>
          <a:blip r:embed="rId2"/>
          <a:stretch>
            <a:fillRect/>
          </a:stretch>
        </p:blipFill>
        <p:spPr>
          <a:xfrm>
            <a:off x="1956739" y="1072920"/>
            <a:ext cx="7807021" cy="5404861"/>
          </a:xfrm>
          <a:prstGeom prst="rect">
            <a:avLst/>
          </a:prstGeom>
        </p:spPr>
      </p:pic>
    </p:spTree>
    <p:extLst>
      <p:ext uri="{BB962C8B-B14F-4D97-AF65-F5344CB8AC3E}">
        <p14:creationId xmlns:p14="http://schemas.microsoft.com/office/powerpoint/2010/main" val="30998945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en-US" altLang="zh-CN" dirty="0"/>
              <a:t>Pregel</a:t>
            </a:r>
            <a:r>
              <a:rPr lang="zh-CN" altLang="en-US" dirty="0"/>
              <a:t>和</a:t>
            </a:r>
            <a:r>
              <a:rPr lang="en-US" altLang="zh-CN" dirty="0" err="1"/>
              <a:t>Mapreduce</a:t>
            </a:r>
            <a:r>
              <a:rPr lang="zh-CN" altLang="en-US" dirty="0"/>
              <a:t>区别总结</a:t>
            </a:r>
            <a:endParaRPr lang="en-US" altLang="zh-CN" dirty="0"/>
          </a:p>
        </p:txBody>
      </p:sp>
      <p:sp>
        <p:nvSpPr>
          <p:cNvPr id="5" name="文本框 4">
            <a:extLst>
              <a:ext uri="{FF2B5EF4-FFF2-40B4-BE49-F238E27FC236}">
                <a16:creationId xmlns:a16="http://schemas.microsoft.com/office/drawing/2014/main" id="{C091AD51-1D6A-4D17-A116-390A1BE48CD7}"/>
              </a:ext>
            </a:extLst>
          </p:cNvPr>
          <p:cNvSpPr txBox="1"/>
          <p:nvPr/>
        </p:nvSpPr>
        <p:spPr>
          <a:xfrm>
            <a:off x="792480" y="1166842"/>
            <a:ext cx="10139680" cy="4524315"/>
          </a:xfrm>
          <a:prstGeom prst="rect">
            <a:avLst/>
          </a:prstGeom>
          <a:noFill/>
        </p:spPr>
        <p:txBody>
          <a:bodyPr wrap="square">
            <a:spAutoFit/>
          </a:bodyPr>
          <a:lstStyle/>
          <a:p>
            <a:pPr marL="285750" indent="-285750">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Pregel</a:t>
            </a:r>
            <a:r>
              <a:rPr lang="zh-CN" altLang="en-US" sz="2400" dirty="0">
                <a:latin typeface="微软雅黑" panose="020B0503020204020204" pitchFamily="34" charset="-122"/>
                <a:ea typeface="微软雅黑" panose="020B0503020204020204" pitchFamily="34" charset="-122"/>
              </a:rPr>
              <a:t>将</a:t>
            </a:r>
            <a:r>
              <a:rPr lang="en-US" altLang="zh-CN" sz="2400" dirty="0">
                <a:latin typeface="微软雅黑" panose="020B0503020204020204" pitchFamily="34" charset="-122"/>
                <a:ea typeface="微软雅黑" panose="020B0503020204020204" pitchFamily="34" charset="-122"/>
              </a:rPr>
              <a:t>PageRank</a:t>
            </a:r>
            <a:r>
              <a:rPr lang="zh-CN" altLang="en-US" sz="2400" dirty="0">
                <a:latin typeface="微软雅黑" panose="020B0503020204020204" pitchFamily="34" charset="-122"/>
                <a:ea typeface="微软雅黑" panose="020B0503020204020204" pitchFamily="34" charset="-122"/>
              </a:rPr>
              <a:t>处理对象看成是</a:t>
            </a:r>
            <a:r>
              <a:rPr lang="zh-CN" altLang="en-US" sz="2400" dirty="0">
                <a:solidFill>
                  <a:srgbClr val="0000FF"/>
                </a:solidFill>
                <a:latin typeface="微软雅黑" panose="020B0503020204020204" pitchFamily="34" charset="-122"/>
                <a:ea typeface="微软雅黑" panose="020B0503020204020204" pitchFamily="34" charset="-122"/>
              </a:rPr>
              <a:t>连通图</a:t>
            </a:r>
            <a:r>
              <a:rPr lang="zh-CN" altLang="en-US" sz="2400" dirty="0">
                <a:latin typeface="微软雅黑" panose="020B0503020204020204" pitchFamily="34" charset="-122"/>
                <a:ea typeface="微软雅黑" panose="020B0503020204020204" pitchFamily="34" charset="-122"/>
              </a:rPr>
              <a:t>，而</a:t>
            </a:r>
            <a:r>
              <a:rPr lang="en-US" altLang="zh-CN" sz="2400" dirty="0">
                <a:latin typeface="微软雅黑" panose="020B0503020204020204" pitchFamily="34" charset="-122"/>
                <a:ea typeface="微软雅黑" panose="020B0503020204020204" pitchFamily="34" charset="-122"/>
              </a:rPr>
              <a:t>MapReduce </a:t>
            </a:r>
            <a:r>
              <a:rPr lang="zh-CN" altLang="en-US" sz="2400" dirty="0">
                <a:latin typeface="微软雅黑" panose="020B0503020204020204" pitchFamily="34" charset="-122"/>
                <a:ea typeface="微软雅黑" panose="020B0503020204020204" pitchFamily="34" charset="-122"/>
              </a:rPr>
              <a:t>则将其看成是</a:t>
            </a:r>
            <a:r>
              <a:rPr lang="en-US" altLang="zh-CN" sz="2400" dirty="0">
                <a:solidFill>
                  <a:srgbClr val="0000FF"/>
                </a:solidFill>
                <a:latin typeface="微软雅黑" panose="020B0503020204020204" pitchFamily="34" charset="-122"/>
                <a:ea typeface="微软雅黑" panose="020B0503020204020204" pitchFamily="34" charset="-122"/>
              </a:rPr>
              <a:t>Key-Value</a:t>
            </a:r>
            <a:r>
              <a:rPr lang="zh-CN" altLang="en-US" sz="2400" dirty="0">
                <a:solidFill>
                  <a:srgbClr val="0000FF"/>
                </a:solidFill>
                <a:latin typeface="微软雅黑" panose="020B0503020204020204" pitchFamily="34" charset="-122"/>
                <a:ea typeface="微软雅黑" panose="020B0503020204020204" pitchFamily="34" charset="-122"/>
              </a:rPr>
              <a:t>对</a:t>
            </a:r>
            <a:endParaRPr lang="en-US" altLang="zh-CN" sz="2400" dirty="0">
              <a:solidFill>
                <a:srgbClr val="0000FF"/>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2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Pregel</a:t>
            </a:r>
            <a:r>
              <a:rPr lang="zh-CN" altLang="en-US" sz="2400" dirty="0">
                <a:latin typeface="微软雅黑" panose="020B0503020204020204" pitchFamily="34" charset="-122"/>
                <a:ea typeface="微软雅黑" panose="020B0503020204020204" pitchFamily="34" charset="-122"/>
              </a:rPr>
              <a:t>将计算</a:t>
            </a:r>
            <a:r>
              <a:rPr lang="zh-CN" altLang="en-US" sz="2400" dirty="0">
                <a:solidFill>
                  <a:srgbClr val="0000FF"/>
                </a:solidFill>
                <a:latin typeface="微软雅黑" panose="020B0503020204020204" pitchFamily="34" charset="-122"/>
                <a:ea typeface="微软雅黑" panose="020B0503020204020204" pitchFamily="34" charset="-122"/>
              </a:rPr>
              <a:t>细化到顶点</a:t>
            </a:r>
            <a:r>
              <a:rPr lang="en-US" altLang="zh-CN" sz="2400" dirty="0">
                <a:solidFill>
                  <a:srgbClr val="0000FF"/>
                </a:solidFill>
                <a:latin typeface="微软雅黑" panose="020B0503020204020204" pitchFamily="34" charset="-122"/>
                <a:ea typeface="微软雅黑" panose="020B0503020204020204" pitchFamily="34" charset="-122"/>
              </a:rPr>
              <a:t>vertex</a:t>
            </a:r>
            <a:r>
              <a:rPr lang="zh-CN" altLang="en-US" sz="2400" dirty="0">
                <a:latin typeface="微软雅黑" panose="020B0503020204020204" pitchFamily="34" charset="-122"/>
                <a:ea typeface="微软雅黑" panose="020B0503020204020204" pitchFamily="34" charset="-122"/>
              </a:rPr>
              <a:t>，同时在</a:t>
            </a:r>
            <a:r>
              <a:rPr lang="en-US" altLang="zh-CN" sz="2400" dirty="0">
                <a:latin typeface="微软雅黑" panose="020B0503020204020204" pitchFamily="34" charset="-122"/>
                <a:ea typeface="微软雅黑" panose="020B0503020204020204" pitchFamily="34" charset="-122"/>
              </a:rPr>
              <a:t>vertex</a:t>
            </a:r>
            <a:r>
              <a:rPr lang="zh-CN" altLang="en-US" sz="2400" dirty="0">
                <a:latin typeface="微软雅黑" panose="020B0503020204020204" pitchFamily="34" charset="-122"/>
                <a:ea typeface="微软雅黑" panose="020B0503020204020204" pitchFamily="34" charset="-122"/>
              </a:rPr>
              <a:t>内控制</a:t>
            </a:r>
            <a:r>
              <a:rPr lang="zh-CN" altLang="en-US" sz="2400" dirty="0">
                <a:solidFill>
                  <a:srgbClr val="0000FF"/>
                </a:solidFill>
                <a:latin typeface="微软雅黑" panose="020B0503020204020204" pitchFamily="34" charset="-122"/>
                <a:ea typeface="微软雅黑" panose="020B0503020204020204" pitchFamily="34" charset="-122"/>
              </a:rPr>
              <a:t>循环迭代次数</a:t>
            </a:r>
            <a:r>
              <a:rPr lang="zh-CN" altLang="en-US" sz="2400" dirty="0">
                <a:latin typeface="微软雅黑" panose="020B0503020204020204" pitchFamily="34" charset="-122"/>
                <a:ea typeface="微软雅黑" panose="020B0503020204020204" pitchFamily="34" charset="-122"/>
              </a:rPr>
              <a:t>，而</a:t>
            </a:r>
            <a:r>
              <a:rPr lang="en-US" altLang="zh-CN" sz="2400" dirty="0">
                <a:latin typeface="微软雅黑" panose="020B0503020204020204" pitchFamily="34" charset="-122"/>
                <a:ea typeface="微软雅黑" panose="020B0503020204020204" pitchFamily="34" charset="-122"/>
              </a:rPr>
              <a:t>MapReduce</a:t>
            </a:r>
            <a:r>
              <a:rPr lang="zh-CN" altLang="en-US" sz="2400" dirty="0">
                <a:latin typeface="微软雅黑" panose="020B0503020204020204" pitchFamily="34" charset="-122"/>
                <a:ea typeface="微软雅黑" panose="020B0503020204020204" pitchFamily="34" charset="-122"/>
              </a:rPr>
              <a:t>则将</a:t>
            </a:r>
            <a:r>
              <a:rPr lang="zh-CN" altLang="en-US" sz="2400" dirty="0">
                <a:solidFill>
                  <a:srgbClr val="0000FF"/>
                </a:solidFill>
                <a:latin typeface="微软雅黑" panose="020B0503020204020204" pitchFamily="34" charset="-122"/>
                <a:ea typeface="微软雅黑" panose="020B0503020204020204" pitchFamily="34" charset="-122"/>
              </a:rPr>
              <a:t>计算批量化处理</a:t>
            </a:r>
            <a:r>
              <a:rPr lang="zh-CN" altLang="en-US" sz="2400" dirty="0">
                <a:latin typeface="微软雅黑" panose="020B0503020204020204" pitchFamily="34" charset="-122"/>
                <a:ea typeface="微软雅黑" panose="020B0503020204020204" pitchFamily="34" charset="-122"/>
              </a:rPr>
              <a:t>，按任务进行循环迭代控制</a:t>
            </a:r>
            <a:endParaRPr lang="en-US" altLang="zh-CN" sz="2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2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PageRank</a:t>
            </a:r>
            <a:r>
              <a:rPr lang="zh-CN" altLang="en-US" sz="2400" dirty="0">
                <a:latin typeface="微软雅黑" panose="020B0503020204020204" pitchFamily="34" charset="-122"/>
                <a:ea typeface="微软雅黑" panose="020B0503020204020204" pitchFamily="34" charset="-122"/>
              </a:rPr>
              <a:t>算法如果用</a:t>
            </a:r>
            <a:r>
              <a:rPr lang="en-US" altLang="zh-CN" sz="2400" dirty="0">
                <a:latin typeface="微软雅黑" panose="020B0503020204020204" pitchFamily="34" charset="-122"/>
                <a:ea typeface="微软雅黑" panose="020B0503020204020204" pitchFamily="34" charset="-122"/>
              </a:rPr>
              <a:t>MapReduce</a:t>
            </a:r>
            <a:r>
              <a:rPr lang="zh-CN" altLang="en-US" sz="2400" dirty="0">
                <a:latin typeface="微软雅黑" panose="020B0503020204020204" pitchFamily="34" charset="-122"/>
                <a:ea typeface="微软雅黑" panose="020B0503020204020204" pitchFamily="34" charset="-122"/>
              </a:rPr>
              <a:t>实现，需要一系列的</a:t>
            </a:r>
            <a:r>
              <a:rPr lang="en-US" altLang="zh-CN" sz="2400" dirty="0">
                <a:latin typeface="微软雅黑" panose="020B0503020204020204" pitchFamily="34" charset="-122"/>
                <a:ea typeface="微软雅黑" panose="020B0503020204020204" pitchFamily="34" charset="-122"/>
              </a:rPr>
              <a:t>MapReduce</a:t>
            </a:r>
            <a:r>
              <a:rPr lang="zh-CN" altLang="en-US" sz="2400" dirty="0">
                <a:latin typeface="微软雅黑" panose="020B0503020204020204" pitchFamily="34" charset="-122"/>
                <a:ea typeface="微软雅黑" panose="020B0503020204020204" pitchFamily="34" charset="-122"/>
              </a:rPr>
              <a:t>的调用。从一个阶段到下一个阶段，它需要传递整个图的状态，这样就</a:t>
            </a:r>
            <a:r>
              <a:rPr lang="zh-CN" altLang="en-US" sz="2400" dirty="0">
                <a:solidFill>
                  <a:srgbClr val="0000FF"/>
                </a:solidFill>
                <a:latin typeface="微软雅黑" panose="020B0503020204020204" pitchFamily="34" charset="-122"/>
                <a:ea typeface="微软雅黑" panose="020B0503020204020204" pitchFamily="34" charset="-122"/>
              </a:rPr>
              <a:t>需要许多的通信和随之而来的序列化和反序列化的开销</a:t>
            </a:r>
            <a:endParaRPr lang="en-US" altLang="zh-CN" sz="2400" dirty="0">
              <a:solidFill>
                <a:srgbClr val="0000FF"/>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2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另外，这一连串的</a:t>
            </a:r>
            <a:r>
              <a:rPr lang="en-US" altLang="zh-CN" sz="2400" dirty="0">
                <a:latin typeface="微软雅黑" panose="020B0503020204020204" pitchFamily="34" charset="-122"/>
                <a:ea typeface="微软雅黑" panose="020B0503020204020204" pitchFamily="34" charset="-122"/>
              </a:rPr>
              <a:t>MapReduce</a:t>
            </a:r>
            <a:r>
              <a:rPr lang="zh-CN" altLang="en-US" sz="2400" dirty="0">
                <a:latin typeface="微软雅黑" panose="020B0503020204020204" pitchFamily="34" charset="-122"/>
                <a:ea typeface="微软雅黑" panose="020B0503020204020204" pitchFamily="34" charset="-122"/>
              </a:rPr>
              <a:t>作业各执行阶段需要的协同工作也增加了 编程复杂度，而</a:t>
            </a:r>
            <a:r>
              <a:rPr lang="en-US" altLang="zh-CN" sz="2400" dirty="0">
                <a:solidFill>
                  <a:srgbClr val="0000FF"/>
                </a:solidFill>
                <a:latin typeface="微软雅黑" panose="020B0503020204020204" pitchFamily="34" charset="-122"/>
                <a:ea typeface="微软雅黑" panose="020B0503020204020204" pitchFamily="34" charset="-122"/>
              </a:rPr>
              <a:t>Pregel</a:t>
            </a:r>
            <a:r>
              <a:rPr lang="zh-CN" altLang="en-US" sz="2400" dirty="0">
                <a:solidFill>
                  <a:srgbClr val="0000FF"/>
                </a:solidFill>
                <a:latin typeface="微软雅黑" panose="020B0503020204020204" pitchFamily="34" charset="-122"/>
                <a:ea typeface="微软雅黑" panose="020B0503020204020204" pitchFamily="34" charset="-122"/>
              </a:rPr>
              <a:t>使用超步简化了这个过程</a:t>
            </a:r>
          </a:p>
        </p:txBody>
      </p:sp>
    </p:spTree>
    <p:extLst>
      <p:ext uri="{BB962C8B-B14F-4D97-AF65-F5344CB8AC3E}">
        <p14:creationId xmlns:p14="http://schemas.microsoft.com/office/powerpoint/2010/main" val="25146073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zh-CN" altLang="en-US" dirty="0"/>
              <a:t>分布式图计算系统问题分析</a:t>
            </a:r>
            <a:endParaRPr lang="en-US" altLang="zh-CN" dirty="0"/>
          </a:p>
        </p:txBody>
      </p:sp>
      <p:sp>
        <p:nvSpPr>
          <p:cNvPr id="8" name="文本框 7">
            <a:extLst>
              <a:ext uri="{FF2B5EF4-FFF2-40B4-BE49-F238E27FC236}">
                <a16:creationId xmlns:a16="http://schemas.microsoft.com/office/drawing/2014/main" id="{C93625E8-11AA-4040-9BD8-32EE1CE0DEED}"/>
              </a:ext>
            </a:extLst>
          </p:cNvPr>
          <p:cNvSpPr txBox="1">
            <a:spLocks noChangeArrowheads="1"/>
          </p:cNvSpPr>
          <p:nvPr/>
        </p:nvSpPr>
        <p:spPr bwMode="auto">
          <a:xfrm>
            <a:off x="1636527" y="1445105"/>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zh-CN" altLang="en-US" sz="2400" b="0" dirty="0">
                <a:latin typeface="微软雅黑" panose="020B0503020204020204" pitchFamily="34" charset="-122"/>
                <a:ea typeface="微软雅黑" panose="020B0503020204020204" pitchFamily="34" charset="-122"/>
              </a:rPr>
              <a:t>同步模型</a:t>
            </a:r>
            <a:endParaRPr lang="en-US" altLang="zh-CN" sz="2400" b="0" dirty="0">
              <a:latin typeface="微软雅黑" panose="020B0503020204020204" pitchFamily="34" charset="-122"/>
              <a:ea typeface="微软雅黑" panose="020B0503020204020204" pitchFamily="34" charset="-122"/>
            </a:endParaRPr>
          </a:p>
        </p:txBody>
      </p:sp>
      <p:sp>
        <p:nvSpPr>
          <p:cNvPr id="9" name="文本框 30">
            <a:extLst>
              <a:ext uri="{FF2B5EF4-FFF2-40B4-BE49-F238E27FC236}">
                <a16:creationId xmlns:a16="http://schemas.microsoft.com/office/drawing/2014/main" id="{99F74AC3-6B44-4ED4-8D2B-FCA680F1EDFA}"/>
              </a:ext>
            </a:extLst>
          </p:cNvPr>
          <p:cNvSpPr txBox="1">
            <a:spLocks noChangeArrowheads="1"/>
          </p:cNvSpPr>
          <p:nvPr/>
        </p:nvSpPr>
        <p:spPr bwMode="auto">
          <a:xfrm>
            <a:off x="1553977" y="4180367"/>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zh-CN" altLang="en-US" sz="2400" b="0" dirty="0">
                <a:latin typeface="微软雅黑" panose="020B0503020204020204" pitchFamily="34" charset="-122"/>
                <a:ea typeface="微软雅黑" panose="020B0503020204020204" pitchFamily="34" charset="-122"/>
              </a:rPr>
              <a:t>异步模型</a:t>
            </a:r>
            <a:endParaRPr lang="en-US" altLang="zh-CN" sz="2400" b="0" dirty="0">
              <a:latin typeface="微软雅黑" panose="020B0503020204020204" pitchFamily="34" charset="-122"/>
              <a:ea typeface="微软雅黑" panose="020B0503020204020204" pitchFamily="34" charset="-122"/>
            </a:endParaRPr>
          </a:p>
        </p:txBody>
      </p:sp>
      <p:pic>
        <p:nvPicPr>
          <p:cNvPr id="10" name="图片 11">
            <a:extLst>
              <a:ext uri="{FF2B5EF4-FFF2-40B4-BE49-F238E27FC236}">
                <a16:creationId xmlns:a16="http://schemas.microsoft.com/office/drawing/2014/main" id="{9FC33252-06C2-411A-B8FC-45F78443D37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68652" y="1718155"/>
            <a:ext cx="5827713"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2">
            <a:extLst>
              <a:ext uri="{FF2B5EF4-FFF2-40B4-BE49-F238E27FC236}">
                <a16:creationId xmlns:a16="http://schemas.microsoft.com/office/drawing/2014/main" id="{34975590-48FE-4E96-9051-98A5F77D4D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11515" y="4281967"/>
            <a:ext cx="5713412"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5">
            <a:extLst>
              <a:ext uri="{FF2B5EF4-FFF2-40B4-BE49-F238E27FC236}">
                <a16:creationId xmlns:a16="http://schemas.microsoft.com/office/drawing/2014/main" id="{B9813FC6-8B63-459D-B0B2-7BFB5A21546F}"/>
              </a:ext>
            </a:extLst>
          </p:cNvPr>
          <p:cNvCxnSpPr>
            <a:cxnSpLocks noChangeShapeType="1"/>
          </p:cNvCxnSpPr>
          <p:nvPr/>
        </p:nvCxnSpPr>
        <p:spPr bwMode="auto">
          <a:xfrm flipH="1">
            <a:off x="1665102" y="3694592"/>
            <a:ext cx="8712200" cy="36513"/>
          </a:xfrm>
          <a:prstGeom prst="line">
            <a:avLst/>
          </a:prstGeom>
          <a:noFill/>
          <a:ln w="19050" algn="ctr">
            <a:solidFill>
              <a:srgbClr val="FF0000"/>
            </a:solidFill>
            <a:prstDash val="dash"/>
            <a:miter lim="800000"/>
            <a:headEnd/>
            <a:tailEnd type="none" w="sm" len="med"/>
          </a:ln>
          <a:extLst>
            <a:ext uri="{909E8E84-426E-40DD-AFC4-6F175D3DCCD1}">
              <a14:hiddenFill xmlns:a14="http://schemas.microsoft.com/office/drawing/2010/main">
                <a:noFill/>
              </a14:hiddenFill>
            </a:ext>
          </a:extLst>
        </p:spPr>
      </p:cxnSp>
      <p:sp>
        <p:nvSpPr>
          <p:cNvPr id="13" name="文本框 16">
            <a:extLst>
              <a:ext uri="{FF2B5EF4-FFF2-40B4-BE49-F238E27FC236}">
                <a16:creationId xmlns:a16="http://schemas.microsoft.com/office/drawing/2014/main" id="{BB8E508A-E400-4CEA-B858-5D6BEF444E8B}"/>
              </a:ext>
            </a:extLst>
          </p:cNvPr>
          <p:cNvSpPr txBox="1">
            <a:spLocks noChangeArrowheads="1"/>
          </p:cNvSpPr>
          <p:nvPr/>
        </p:nvSpPr>
        <p:spPr bwMode="auto">
          <a:xfrm>
            <a:off x="6025706" y="1354588"/>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zh-CN" altLang="en-US" sz="2000" dirty="0">
                <a:solidFill>
                  <a:srgbClr val="1A24E4"/>
                </a:solidFill>
                <a:latin typeface="Candara" panose="020E0502030303020204" pitchFamily="34" charset="0"/>
                <a:ea typeface="华文中宋" panose="02010600040101010101" pitchFamily="2" charset="-122"/>
              </a:rPr>
              <a:t>同步栅栏</a:t>
            </a:r>
            <a:endParaRPr lang="en-US" altLang="zh-CN" sz="2400" dirty="0">
              <a:solidFill>
                <a:srgbClr val="1A24E4"/>
              </a:solidFill>
              <a:latin typeface="Candara" panose="020E0502030303020204" pitchFamily="34" charset="0"/>
              <a:ea typeface="华文中宋" panose="02010600040101010101" pitchFamily="2" charset="-122"/>
            </a:endParaRPr>
          </a:p>
        </p:txBody>
      </p:sp>
      <p:sp>
        <p:nvSpPr>
          <p:cNvPr id="14" name="文本框 42">
            <a:extLst>
              <a:ext uri="{FF2B5EF4-FFF2-40B4-BE49-F238E27FC236}">
                <a16:creationId xmlns:a16="http://schemas.microsoft.com/office/drawing/2014/main" id="{FCAC1610-8279-42FB-9CEC-85AA206C79DA}"/>
              </a:ext>
            </a:extLst>
          </p:cNvPr>
          <p:cNvSpPr txBox="1">
            <a:spLocks noChangeArrowheads="1"/>
          </p:cNvSpPr>
          <p:nvPr/>
        </p:nvSpPr>
        <p:spPr bwMode="auto">
          <a:xfrm>
            <a:off x="8253227" y="1391130"/>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zh-CN" altLang="en-US" sz="2000" dirty="0">
                <a:solidFill>
                  <a:srgbClr val="1A24E4"/>
                </a:solidFill>
                <a:latin typeface="Candara" panose="020E0502030303020204" pitchFamily="34" charset="0"/>
                <a:ea typeface="华文中宋" panose="02010600040101010101" pitchFamily="2" charset="-122"/>
              </a:rPr>
              <a:t>同步栅栏</a:t>
            </a:r>
            <a:endParaRPr lang="en-US" altLang="zh-CN" sz="2400" dirty="0">
              <a:solidFill>
                <a:srgbClr val="1A24E4"/>
              </a:solidFill>
              <a:latin typeface="Candara" panose="020E0502030303020204" pitchFamily="34" charset="0"/>
              <a:ea typeface="华文中宋" panose="02010600040101010101" pitchFamily="2" charset="-122"/>
            </a:endParaRPr>
          </a:p>
        </p:txBody>
      </p:sp>
      <p:sp>
        <p:nvSpPr>
          <p:cNvPr id="15" name="矩形 17">
            <a:extLst>
              <a:ext uri="{FF2B5EF4-FFF2-40B4-BE49-F238E27FC236}">
                <a16:creationId xmlns:a16="http://schemas.microsoft.com/office/drawing/2014/main" id="{804F3FBD-F7E4-4CD0-8D06-65F128D7697A}"/>
              </a:ext>
            </a:extLst>
          </p:cNvPr>
          <p:cNvSpPr>
            <a:spLocks noChangeArrowheads="1"/>
          </p:cNvSpPr>
          <p:nvPr/>
        </p:nvSpPr>
        <p:spPr bwMode="auto">
          <a:xfrm>
            <a:off x="1568265" y="1876905"/>
            <a:ext cx="2844247" cy="1554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 typeface="Arial" panose="020B0604020202020204" pitchFamily="34" charset="0"/>
              <a:buChar char="◊"/>
            </a:pPr>
            <a:r>
              <a:rPr lang="zh-CN" altLang="en-US" sz="1900" b="0" dirty="0">
                <a:solidFill>
                  <a:srgbClr val="000000"/>
                </a:solidFill>
                <a:latin typeface="微软雅黑" panose="020B0503020204020204" pitchFamily="34" charset="-122"/>
                <a:ea typeface="微软雅黑" panose="020B0503020204020204" pitchFamily="34" charset="-122"/>
                <a:cs typeface="Calibri" panose="020F0502020204030204" pitchFamily="34" charset="0"/>
              </a:rPr>
              <a:t>同步分布式图计算系统需要栅栏协调多个计算节点的计算进度，导致较快的节点会等待较慢的计算节点</a:t>
            </a:r>
            <a:endParaRPr lang="en-US" altLang="zh-CN" sz="1900" b="0" dirty="0">
              <a:solidFill>
                <a:srgbClr val="000000"/>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16" name="矩形 18">
            <a:extLst>
              <a:ext uri="{FF2B5EF4-FFF2-40B4-BE49-F238E27FC236}">
                <a16:creationId xmlns:a16="http://schemas.microsoft.com/office/drawing/2014/main" id="{74C1E76E-E2F7-449E-A924-CE10754DCB4A}"/>
              </a:ext>
            </a:extLst>
          </p:cNvPr>
          <p:cNvSpPr>
            <a:spLocks noChangeArrowheads="1"/>
          </p:cNvSpPr>
          <p:nvPr/>
        </p:nvSpPr>
        <p:spPr bwMode="auto">
          <a:xfrm>
            <a:off x="1568265" y="4608992"/>
            <a:ext cx="2578433" cy="1554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 typeface="Arial" panose="020B0604020202020204" pitchFamily="34" charset="0"/>
              <a:buChar char="◊"/>
            </a:pPr>
            <a:r>
              <a:rPr lang="zh-CN" altLang="en-US" sz="1900" b="0" dirty="0">
                <a:solidFill>
                  <a:srgbClr val="000000"/>
                </a:solidFill>
                <a:latin typeface="微软雅黑" panose="020B0503020204020204" pitchFamily="34" charset="-122"/>
                <a:ea typeface="微软雅黑" panose="020B0503020204020204" pitchFamily="34" charset="-122"/>
                <a:cs typeface="Calibri" panose="020F0502020204030204" pitchFamily="34" charset="0"/>
              </a:rPr>
              <a:t>异步分布式图计算系统存在潜在数据冲突，需要进行原子保护（</a:t>
            </a:r>
            <a:r>
              <a:rPr lang="en-US" altLang="zh-CN" sz="1900" b="0" dirty="0">
                <a:solidFill>
                  <a:srgbClr val="000000"/>
                </a:solidFill>
                <a:latin typeface="微软雅黑" panose="020B0503020204020204" pitchFamily="34" charset="-122"/>
                <a:ea typeface="微软雅黑" panose="020B0503020204020204" pitchFamily="34" charset="-122"/>
                <a:cs typeface="Calibri" panose="020F0502020204030204" pitchFamily="34" charset="0"/>
              </a:rPr>
              <a:t>atomic</a:t>
            </a:r>
            <a:r>
              <a:rPr lang="zh-CN" altLang="en-US" sz="1900" b="0" dirty="0">
                <a:solidFill>
                  <a:srgbClr val="000000"/>
                </a:solidFill>
                <a:latin typeface="微软雅黑" panose="020B0503020204020204" pitchFamily="34" charset="-122"/>
                <a:ea typeface="微软雅黑" panose="020B0503020204020204" pitchFamily="34" charset="-122"/>
                <a:cs typeface="Calibri" panose="020F0502020204030204" pitchFamily="34" charset="0"/>
              </a:rPr>
              <a:t>）操作</a:t>
            </a:r>
            <a:endParaRPr lang="en-US" altLang="zh-CN" sz="1900" b="0" dirty="0">
              <a:solidFill>
                <a:srgbClr val="000000"/>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18" name="椭圆 17">
            <a:extLst>
              <a:ext uri="{FF2B5EF4-FFF2-40B4-BE49-F238E27FC236}">
                <a16:creationId xmlns:a16="http://schemas.microsoft.com/office/drawing/2014/main" id="{28F80258-3AEA-43D0-A187-D9AEEF3CD449}"/>
              </a:ext>
            </a:extLst>
          </p:cNvPr>
          <p:cNvSpPr/>
          <p:nvPr/>
        </p:nvSpPr>
        <p:spPr>
          <a:xfrm>
            <a:off x="9781953" y="4933507"/>
            <a:ext cx="839973" cy="645448"/>
          </a:xfrm>
          <a:prstGeom prst="ellipse">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箭头连接符 19">
            <a:extLst>
              <a:ext uri="{FF2B5EF4-FFF2-40B4-BE49-F238E27FC236}">
                <a16:creationId xmlns:a16="http://schemas.microsoft.com/office/drawing/2014/main" id="{758B0428-9C1F-4F89-92CE-672F02CDD7D2}"/>
              </a:ext>
            </a:extLst>
          </p:cNvPr>
          <p:cNvCxnSpPr>
            <a:endCxn id="18" idx="7"/>
          </p:cNvCxnSpPr>
          <p:nvPr/>
        </p:nvCxnSpPr>
        <p:spPr>
          <a:xfrm flipH="1">
            <a:off x="10498915" y="4608992"/>
            <a:ext cx="356927" cy="4190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文本框 42">
            <a:extLst>
              <a:ext uri="{FF2B5EF4-FFF2-40B4-BE49-F238E27FC236}">
                <a16:creationId xmlns:a16="http://schemas.microsoft.com/office/drawing/2014/main" id="{B900A5E8-519D-4602-94E5-8DCE1BD0CFD6}"/>
              </a:ext>
            </a:extLst>
          </p:cNvPr>
          <p:cNvSpPr txBox="1">
            <a:spLocks noChangeArrowheads="1"/>
          </p:cNvSpPr>
          <p:nvPr/>
        </p:nvSpPr>
        <p:spPr bwMode="auto">
          <a:xfrm>
            <a:off x="10855842" y="4208882"/>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zh-CN" altLang="en-US" sz="2000" dirty="0">
                <a:solidFill>
                  <a:srgbClr val="1A24E4"/>
                </a:solidFill>
                <a:latin typeface="Candara" panose="020E0502030303020204" pitchFamily="34" charset="0"/>
                <a:ea typeface="华文中宋" panose="02010600040101010101" pitchFamily="2" charset="-122"/>
              </a:rPr>
              <a:t>数据冲突</a:t>
            </a:r>
            <a:endParaRPr lang="en-US" altLang="zh-CN" sz="2400" dirty="0">
              <a:solidFill>
                <a:srgbClr val="1A24E4"/>
              </a:solidFill>
              <a:latin typeface="Candara" panose="020E0502030303020204" pitchFamily="34" charset="0"/>
              <a:ea typeface="华文中宋" panose="02010600040101010101" pitchFamily="2" charset="-122"/>
            </a:endParaRPr>
          </a:p>
        </p:txBody>
      </p:sp>
    </p:spTree>
    <p:extLst>
      <p:ext uri="{BB962C8B-B14F-4D97-AF65-F5344CB8AC3E}">
        <p14:creationId xmlns:p14="http://schemas.microsoft.com/office/powerpoint/2010/main" val="30998879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zh-CN" altLang="en-US" dirty="0"/>
              <a:t>分布式图计算系统问题分析</a:t>
            </a:r>
            <a:endParaRPr lang="en-US" altLang="zh-CN" dirty="0"/>
          </a:p>
        </p:txBody>
      </p:sp>
      <p:sp>
        <p:nvSpPr>
          <p:cNvPr id="5" name="矩形 4">
            <a:extLst>
              <a:ext uri="{FF2B5EF4-FFF2-40B4-BE49-F238E27FC236}">
                <a16:creationId xmlns:a16="http://schemas.microsoft.com/office/drawing/2014/main" id="{1BA8F31E-86E3-458F-A29F-5DAB992EA48A}"/>
              </a:ext>
            </a:extLst>
          </p:cNvPr>
          <p:cNvSpPr/>
          <p:nvPr/>
        </p:nvSpPr>
        <p:spPr>
          <a:xfrm>
            <a:off x="9835289" y="203416"/>
            <a:ext cx="1676228" cy="707886"/>
          </a:xfrm>
          <a:prstGeom prst="rect">
            <a:avLst/>
          </a:prstGeom>
        </p:spPr>
        <p:txBody>
          <a:bodyPr wrap="none">
            <a:spAutoFit/>
          </a:bodyPr>
          <a:lstStyle/>
          <a:p>
            <a:pPr algn="ctr"/>
            <a:r>
              <a:rPr lang="en-US" altLang="zh-CN" sz="2000" b="1" dirty="0">
                <a:solidFill>
                  <a:srgbClr val="C00000"/>
                </a:solidFill>
              </a:rPr>
              <a:t>PageRank</a:t>
            </a:r>
          </a:p>
          <a:p>
            <a:pPr algn="ctr"/>
            <a:r>
              <a:rPr lang="en-US" altLang="zh-CN" sz="2000" b="1" dirty="0">
                <a:solidFill>
                  <a:srgbClr val="C00000"/>
                </a:solidFill>
              </a:rPr>
              <a:t>Twitter-2010</a:t>
            </a:r>
            <a:r>
              <a:rPr lang="en-US" altLang="zh-CN" sz="2000" b="1" baseline="30000" dirty="0">
                <a:solidFill>
                  <a:srgbClr val="C00000"/>
                </a:solidFill>
              </a:rPr>
              <a:t>1</a:t>
            </a:r>
          </a:p>
        </p:txBody>
      </p:sp>
      <p:pic>
        <p:nvPicPr>
          <p:cNvPr id="6" name="图片 2">
            <a:extLst>
              <a:ext uri="{FF2B5EF4-FFF2-40B4-BE49-F238E27FC236}">
                <a16:creationId xmlns:a16="http://schemas.microsoft.com/office/drawing/2014/main" id="{B1B86750-519C-497B-9D25-090ACAAF8DF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36465" y="1045085"/>
            <a:ext cx="4476750" cy="276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直接箭头连接符 6">
            <a:extLst>
              <a:ext uri="{FF2B5EF4-FFF2-40B4-BE49-F238E27FC236}">
                <a16:creationId xmlns:a16="http://schemas.microsoft.com/office/drawing/2014/main" id="{9299543D-0135-4B31-95C2-00D6CE3D2301}"/>
              </a:ext>
            </a:extLst>
          </p:cNvPr>
          <p:cNvCxnSpPr/>
          <p:nvPr/>
        </p:nvCxnSpPr>
        <p:spPr>
          <a:xfrm flipV="1">
            <a:off x="8720765" y="2554798"/>
            <a:ext cx="144463" cy="215900"/>
          </a:xfrm>
          <a:prstGeom prst="straightConnector1">
            <a:avLst/>
          </a:prstGeom>
          <a:ln w="25400">
            <a:solidFill>
              <a:srgbClr val="1A24E4"/>
            </a:solidFill>
            <a:tailEnd type="arrow"/>
          </a:ln>
        </p:spPr>
        <p:style>
          <a:lnRef idx="1">
            <a:schemeClr val="accent1"/>
          </a:lnRef>
          <a:fillRef idx="0">
            <a:schemeClr val="accent1"/>
          </a:fillRef>
          <a:effectRef idx="0">
            <a:schemeClr val="accent1"/>
          </a:effectRef>
          <a:fontRef idx="minor">
            <a:schemeClr val="tx1"/>
          </a:fontRef>
        </p:style>
      </p:cxnSp>
      <p:sp>
        <p:nvSpPr>
          <p:cNvPr id="8" name="文本框 6">
            <a:extLst>
              <a:ext uri="{FF2B5EF4-FFF2-40B4-BE49-F238E27FC236}">
                <a16:creationId xmlns:a16="http://schemas.microsoft.com/office/drawing/2014/main" id="{7E0BCF4C-8775-46FA-9F88-99CF124159E5}"/>
              </a:ext>
            </a:extLst>
          </p:cNvPr>
          <p:cNvSpPr txBox="1">
            <a:spLocks noChangeArrowheads="1"/>
          </p:cNvSpPr>
          <p:nvPr/>
        </p:nvSpPr>
        <p:spPr bwMode="auto">
          <a:xfrm>
            <a:off x="8261978" y="2662748"/>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zh-CN" altLang="en-US" sz="2400" dirty="0">
                <a:solidFill>
                  <a:srgbClr val="1A24E4"/>
                </a:solidFill>
                <a:ea typeface="华文中宋" panose="02010600040101010101" pitchFamily="2" charset="-122"/>
              </a:rPr>
              <a:t>同步</a:t>
            </a:r>
            <a:endParaRPr lang="en-US" altLang="zh-CN" sz="2400" dirty="0">
              <a:solidFill>
                <a:srgbClr val="1A24E4"/>
              </a:solidFill>
              <a:ea typeface="华文中宋" panose="02010600040101010101" pitchFamily="2" charset="-122"/>
            </a:endParaRPr>
          </a:p>
        </p:txBody>
      </p:sp>
      <p:cxnSp>
        <p:nvCxnSpPr>
          <p:cNvPr id="9" name="直接箭头连接符 8">
            <a:extLst>
              <a:ext uri="{FF2B5EF4-FFF2-40B4-BE49-F238E27FC236}">
                <a16:creationId xmlns:a16="http://schemas.microsoft.com/office/drawing/2014/main" id="{479A1F65-B38E-4488-80F2-86FC5CF6807E}"/>
              </a:ext>
            </a:extLst>
          </p:cNvPr>
          <p:cNvCxnSpPr/>
          <p:nvPr/>
        </p:nvCxnSpPr>
        <p:spPr>
          <a:xfrm flipH="1">
            <a:off x="9668503" y="1502285"/>
            <a:ext cx="188912" cy="171450"/>
          </a:xfrm>
          <a:prstGeom prst="straightConnector1">
            <a:avLst/>
          </a:prstGeom>
          <a:ln w="25400">
            <a:solidFill>
              <a:srgbClr val="1A24E4"/>
            </a:solidFill>
            <a:tailEnd type="arrow"/>
          </a:ln>
        </p:spPr>
        <p:style>
          <a:lnRef idx="1">
            <a:schemeClr val="accent1"/>
          </a:lnRef>
          <a:fillRef idx="0">
            <a:schemeClr val="accent1"/>
          </a:fillRef>
          <a:effectRef idx="0">
            <a:schemeClr val="accent1"/>
          </a:effectRef>
          <a:fontRef idx="minor">
            <a:schemeClr val="tx1"/>
          </a:fontRef>
        </p:style>
      </p:cxnSp>
      <p:sp>
        <p:nvSpPr>
          <p:cNvPr id="10" name="文本框 21">
            <a:extLst>
              <a:ext uri="{FF2B5EF4-FFF2-40B4-BE49-F238E27FC236}">
                <a16:creationId xmlns:a16="http://schemas.microsoft.com/office/drawing/2014/main" id="{4B394F62-DB42-4115-8C13-D8DE21E449BB}"/>
              </a:ext>
            </a:extLst>
          </p:cNvPr>
          <p:cNvSpPr txBox="1">
            <a:spLocks noChangeArrowheads="1"/>
          </p:cNvSpPr>
          <p:nvPr/>
        </p:nvSpPr>
        <p:spPr bwMode="auto">
          <a:xfrm>
            <a:off x="9806615" y="1200660"/>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zh-CN" altLang="en-US" sz="2400" dirty="0">
                <a:solidFill>
                  <a:srgbClr val="1A24E4"/>
                </a:solidFill>
                <a:ea typeface="华文中宋" panose="02010600040101010101" pitchFamily="2" charset="-122"/>
              </a:rPr>
              <a:t>异步</a:t>
            </a:r>
            <a:endParaRPr lang="en-US" altLang="zh-CN" sz="2400" dirty="0">
              <a:solidFill>
                <a:srgbClr val="1A24E4"/>
              </a:solidFill>
              <a:ea typeface="华文中宋" panose="02010600040101010101" pitchFamily="2" charset="-122"/>
            </a:endParaRPr>
          </a:p>
        </p:txBody>
      </p:sp>
      <p:pic>
        <p:nvPicPr>
          <p:cNvPr id="11" name="图片 20">
            <a:extLst>
              <a:ext uri="{FF2B5EF4-FFF2-40B4-BE49-F238E27FC236}">
                <a16:creationId xmlns:a16="http://schemas.microsoft.com/office/drawing/2014/main" id="{33990C39-4EA2-4145-8FB9-9812D6E9337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75396" y="4006340"/>
            <a:ext cx="4175125" cy="269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3">
            <a:extLst>
              <a:ext uri="{FF2B5EF4-FFF2-40B4-BE49-F238E27FC236}">
                <a16:creationId xmlns:a16="http://schemas.microsoft.com/office/drawing/2014/main" id="{50AF90F6-5CB4-4778-9631-E3174271DED6}"/>
              </a:ext>
            </a:extLst>
          </p:cNvPr>
          <p:cNvSpPr>
            <a:spLocks noChangeArrowheads="1"/>
          </p:cNvSpPr>
          <p:nvPr/>
        </p:nvSpPr>
        <p:spPr bwMode="auto">
          <a:xfrm>
            <a:off x="1570666" y="1630872"/>
            <a:ext cx="460851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 typeface="Arial" panose="020B0604020202020204" pitchFamily="34" charset="0"/>
              <a:buChar char="◊"/>
            </a:pPr>
            <a:r>
              <a:rPr lang="zh-CN" altLang="en-US" sz="2400" b="0" dirty="0">
                <a:solidFill>
                  <a:srgbClr val="C00000"/>
                </a:solidFill>
                <a:latin typeface="微软雅黑" panose="020B0503020204020204" pitchFamily="34" charset="-122"/>
                <a:ea typeface="微软雅黑" panose="020B0503020204020204" pitchFamily="34" charset="-122"/>
                <a:cs typeface="Calibri" panose="020F0502020204030204" pitchFamily="34" charset="0"/>
              </a:rPr>
              <a:t>同步式图计算系统（</a:t>
            </a:r>
            <a:r>
              <a:rPr lang="en-US" altLang="zh-CN" sz="2400" b="0" dirty="0">
                <a:solidFill>
                  <a:srgbClr val="C00000"/>
                </a:solidFill>
                <a:latin typeface="微软雅黑" panose="020B0503020204020204" pitchFamily="34" charset="-122"/>
                <a:ea typeface="微软雅黑" panose="020B0503020204020204" pitchFamily="34" charset="-122"/>
                <a:cs typeface="Calibri" panose="020F0502020204030204" pitchFamily="34" charset="0"/>
              </a:rPr>
              <a:t>Pregel</a:t>
            </a:r>
            <a:r>
              <a:rPr lang="zh-CN" altLang="en-US" sz="2400" b="0" dirty="0">
                <a:solidFill>
                  <a:srgbClr val="C00000"/>
                </a:solidFill>
                <a:latin typeface="微软雅黑" panose="020B0503020204020204" pitchFamily="34" charset="-122"/>
                <a:ea typeface="微软雅黑" panose="020B0503020204020204" pitchFamily="34" charset="-122"/>
                <a:cs typeface="Calibri" panose="020F0502020204030204" pitchFamily="34" charset="0"/>
              </a:rPr>
              <a:t>）：</a:t>
            </a:r>
            <a:r>
              <a:rPr lang="en-US" altLang="zh-CN" sz="2400" b="0" dirty="0">
                <a:solidFill>
                  <a:srgbClr val="C00000"/>
                </a:solidFill>
                <a:latin typeface="微软雅黑" panose="020B0503020204020204" pitchFamily="34" charset="-122"/>
                <a:ea typeface="微软雅黑" panose="020B0503020204020204" pitchFamily="34" charset="-122"/>
                <a:cs typeface="Calibri" panose="020F0502020204030204" pitchFamily="34" charset="0"/>
              </a:rPr>
              <a:t>~20% barrier</a:t>
            </a:r>
            <a:r>
              <a:rPr lang="zh-CN" altLang="en-US" sz="2400" b="0" dirty="0">
                <a:solidFill>
                  <a:srgbClr val="C00000"/>
                </a:solidFill>
                <a:latin typeface="微软雅黑" panose="020B0503020204020204" pitchFamily="34" charset="-122"/>
                <a:ea typeface="微软雅黑" panose="020B0503020204020204" pitchFamily="34" charset="-122"/>
                <a:cs typeface="Calibri" panose="020F0502020204030204" pitchFamily="34" charset="0"/>
              </a:rPr>
              <a:t>开销</a:t>
            </a:r>
            <a:endParaRPr lang="en-US" altLang="zh-CN" sz="2400" b="0" dirty="0">
              <a:solidFill>
                <a:schemeClr val="tx1"/>
              </a:solidFill>
              <a:latin typeface="微软雅黑" panose="020B0503020204020204" pitchFamily="34" charset="-122"/>
              <a:ea typeface="微软雅黑" panose="020B0503020204020204" pitchFamily="34" charset="-122"/>
              <a:cs typeface="Calibri" panose="020F0502020204030204" pitchFamily="34" charset="0"/>
            </a:endParaRPr>
          </a:p>
          <a:p>
            <a:pPr>
              <a:spcBef>
                <a:spcPct val="0"/>
              </a:spcBef>
              <a:buSzTx/>
              <a:buFont typeface="Arial" panose="020B0604020202020204" pitchFamily="34" charset="0"/>
              <a:buChar char="◊"/>
            </a:pPr>
            <a:r>
              <a:rPr lang="zh-CN" altLang="en-US" sz="2400" b="0" dirty="0">
                <a:solidFill>
                  <a:srgbClr val="C00000"/>
                </a:solidFill>
                <a:latin typeface="微软雅黑" panose="020B0503020204020204" pitchFamily="34" charset="-122"/>
                <a:ea typeface="微软雅黑" panose="020B0503020204020204" pitchFamily="34" charset="-122"/>
                <a:cs typeface="Calibri" panose="020F0502020204030204" pitchFamily="34" charset="0"/>
              </a:rPr>
              <a:t>异步式图计算系统：</a:t>
            </a:r>
            <a:r>
              <a:rPr lang="en-US" altLang="zh-CN" sz="2400" b="0" dirty="0">
                <a:solidFill>
                  <a:srgbClr val="C00000"/>
                </a:solidFill>
                <a:latin typeface="微软雅黑" panose="020B0503020204020204" pitchFamily="34" charset="-122"/>
                <a:ea typeface="微软雅黑" panose="020B0503020204020204" pitchFamily="34" charset="-122"/>
                <a:cs typeface="Calibri" panose="020F0502020204030204" pitchFamily="34" charset="0"/>
              </a:rPr>
              <a:t>25% </a:t>
            </a:r>
            <a:r>
              <a:rPr lang="zh-CN" altLang="en-US" sz="2400" b="0" dirty="0">
                <a:solidFill>
                  <a:srgbClr val="C00000"/>
                </a:solidFill>
                <a:latin typeface="微软雅黑" panose="020B0503020204020204" pitchFamily="34" charset="-122"/>
                <a:ea typeface="微软雅黑" panose="020B0503020204020204" pitchFamily="34" charset="-122"/>
                <a:cs typeface="Calibri" panose="020F0502020204030204" pitchFamily="34" charset="0"/>
              </a:rPr>
              <a:t>原子保护开销</a:t>
            </a:r>
            <a:endParaRPr lang="en-US" altLang="zh-CN" sz="2400" b="0" dirty="0">
              <a:solidFill>
                <a:schemeClr val="tx1"/>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13" name="文本框 14">
            <a:extLst>
              <a:ext uri="{FF2B5EF4-FFF2-40B4-BE49-F238E27FC236}">
                <a16:creationId xmlns:a16="http://schemas.microsoft.com/office/drawing/2014/main" id="{FD791098-70C8-46AC-8D7B-BB475F5032F7}"/>
              </a:ext>
            </a:extLst>
          </p:cNvPr>
          <p:cNvSpPr txBox="1">
            <a:spLocks noChangeArrowheads="1"/>
          </p:cNvSpPr>
          <p:nvPr/>
        </p:nvSpPr>
        <p:spPr bwMode="auto">
          <a:xfrm>
            <a:off x="1499228" y="1126047"/>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zh-CN" altLang="en-US" sz="2400" dirty="0">
                <a:latin typeface="微软雅黑" panose="020B0503020204020204" pitchFamily="34" charset="-122"/>
                <a:ea typeface="微软雅黑" panose="020B0503020204020204" pitchFamily="34" charset="-122"/>
              </a:rPr>
              <a:t>同步机制开销</a:t>
            </a:r>
            <a:endParaRPr lang="en-US" altLang="zh-CN" sz="2400" dirty="0">
              <a:latin typeface="微软雅黑" panose="020B0503020204020204" pitchFamily="34" charset="-122"/>
              <a:ea typeface="微软雅黑" panose="020B0503020204020204" pitchFamily="34" charset="-122"/>
            </a:endParaRPr>
          </a:p>
        </p:txBody>
      </p:sp>
      <p:sp>
        <p:nvSpPr>
          <p:cNvPr id="14" name="文本框 26">
            <a:extLst>
              <a:ext uri="{FF2B5EF4-FFF2-40B4-BE49-F238E27FC236}">
                <a16:creationId xmlns:a16="http://schemas.microsoft.com/office/drawing/2014/main" id="{FC54F772-1CB7-440A-AE9C-C795F60F1CDD}"/>
              </a:ext>
            </a:extLst>
          </p:cNvPr>
          <p:cNvSpPr txBox="1">
            <a:spLocks noChangeArrowheads="1"/>
          </p:cNvSpPr>
          <p:nvPr/>
        </p:nvSpPr>
        <p:spPr bwMode="auto">
          <a:xfrm>
            <a:off x="1570666" y="3502535"/>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zh-CN" altLang="en-US" sz="2400" dirty="0">
                <a:latin typeface="微软雅黑" panose="020B0503020204020204" pitchFamily="34" charset="-122"/>
                <a:ea typeface="微软雅黑" panose="020B0503020204020204" pitchFamily="34" charset="-122"/>
              </a:rPr>
              <a:t>通信开销</a:t>
            </a:r>
            <a:endParaRPr lang="en-US" altLang="zh-CN" sz="2400" dirty="0">
              <a:latin typeface="微软雅黑" panose="020B0503020204020204" pitchFamily="34" charset="-122"/>
              <a:ea typeface="微软雅黑" panose="020B0503020204020204" pitchFamily="34" charset="-122"/>
            </a:endParaRPr>
          </a:p>
        </p:txBody>
      </p:sp>
      <p:sp>
        <p:nvSpPr>
          <p:cNvPr id="15" name="矩形 27">
            <a:extLst>
              <a:ext uri="{FF2B5EF4-FFF2-40B4-BE49-F238E27FC236}">
                <a16:creationId xmlns:a16="http://schemas.microsoft.com/office/drawing/2014/main" id="{339333B3-A40D-42BC-B230-094C943DD949}"/>
              </a:ext>
            </a:extLst>
          </p:cNvPr>
          <p:cNvSpPr>
            <a:spLocks noChangeArrowheads="1"/>
          </p:cNvSpPr>
          <p:nvPr/>
        </p:nvSpPr>
        <p:spPr bwMode="auto">
          <a:xfrm>
            <a:off x="1619878" y="4029585"/>
            <a:ext cx="460851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 typeface="Arial" panose="020B0604020202020204" pitchFamily="34" charset="0"/>
              <a:buChar char="◊"/>
            </a:pPr>
            <a:r>
              <a:rPr lang="en-US" altLang="zh-CN" sz="2400" b="0" dirty="0">
                <a:solidFill>
                  <a:schemeClr val="tx1"/>
                </a:solidFill>
                <a:latin typeface="微软雅黑" panose="020B0503020204020204" pitchFamily="34" charset="-122"/>
                <a:ea typeface="微软雅黑" panose="020B0503020204020204" pitchFamily="34" charset="-122"/>
                <a:cs typeface="Calibri" panose="020F0502020204030204" pitchFamily="34" charset="0"/>
              </a:rPr>
              <a:t>12</a:t>
            </a:r>
            <a:r>
              <a:rPr lang="zh-CN" altLang="en-US" sz="2400" b="0" dirty="0">
                <a:solidFill>
                  <a:schemeClr val="tx1"/>
                </a:solidFill>
                <a:latin typeface="微软雅黑" panose="020B0503020204020204" pitchFamily="34" charset="-122"/>
                <a:ea typeface="微软雅黑" panose="020B0503020204020204" pitchFamily="34" charset="-122"/>
                <a:cs typeface="Calibri" panose="020F0502020204030204" pitchFamily="34" charset="0"/>
              </a:rPr>
              <a:t>个计算节点</a:t>
            </a:r>
            <a:endParaRPr lang="en-US" altLang="zh-CN" sz="2400" b="0" dirty="0">
              <a:solidFill>
                <a:schemeClr val="tx1"/>
              </a:solidFill>
              <a:latin typeface="微软雅黑" panose="020B0503020204020204" pitchFamily="34" charset="-122"/>
              <a:ea typeface="微软雅黑" panose="020B0503020204020204" pitchFamily="34" charset="-122"/>
              <a:cs typeface="Calibri" panose="020F0502020204030204" pitchFamily="34" charset="0"/>
            </a:endParaRPr>
          </a:p>
          <a:p>
            <a:pPr>
              <a:spcBef>
                <a:spcPct val="0"/>
              </a:spcBef>
              <a:buSzTx/>
              <a:buFont typeface="Arial" panose="020B0604020202020204" pitchFamily="34" charset="0"/>
              <a:buChar char="◊"/>
            </a:pPr>
            <a:r>
              <a:rPr lang="en-US" altLang="zh-CN" sz="2400" b="0" dirty="0">
                <a:solidFill>
                  <a:srgbClr val="C00000"/>
                </a:solidFill>
                <a:latin typeface="微软雅黑" panose="020B0503020204020204" pitchFamily="34" charset="-122"/>
                <a:ea typeface="微软雅黑" panose="020B0503020204020204" pitchFamily="34" charset="-122"/>
                <a:cs typeface="Calibri" panose="020F0502020204030204" pitchFamily="34" charset="0"/>
              </a:rPr>
              <a:t>~60% </a:t>
            </a:r>
            <a:r>
              <a:rPr lang="zh-CN" altLang="en-US" sz="2400" b="0" dirty="0">
                <a:solidFill>
                  <a:srgbClr val="C00000"/>
                </a:solidFill>
                <a:latin typeface="微软雅黑" panose="020B0503020204020204" pitchFamily="34" charset="-122"/>
                <a:ea typeface="微软雅黑" panose="020B0503020204020204" pitchFamily="34" charset="-122"/>
                <a:cs typeface="Calibri" panose="020F0502020204030204" pitchFamily="34" charset="0"/>
              </a:rPr>
              <a:t>通信开销，只有</a:t>
            </a:r>
            <a:r>
              <a:rPr lang="en-US" altLang="zh-CN" sz="2400" b="0" dirty="0">
                <a:solidFill>
                  <a:srgbClr val="C00000"/>
                </a:solidFill>
                <a:latin typeface="微软雅黑" panose="020B0503020204020204" pitchFamily="34" charset="-122"/>
                <a:ea typeface="微软雅黑" panose="020B0503020204020204" pitchFamily="34" charset="-122"/>
                <a:cs typeface="Calibri" panose="020F0502020204030204" pitchFamily="34" charset="0"/>
              </a:rPr>
              <a:t>40%</a:t>
            </a:r>
            <a:r>
              <a:rPr lang="zh-CN" altLang="en-US" sz="2400" b="0" dirty="0">
                <a:solidFill>
                  <a:srgbClr val="C00000"/>
                </a:solidFill>
                <a:latin typeface="微软雅黑" panose="020B0503020204020204" pitchFamily="34" charset="-122"/>
                <a:ea typeface="微软雅黑" panose="020B0503020204020204" pitchFamily="34" charset="-122"/>
                <a:cs typeface="Calibri" panose="020F0502020204030204" pitchFamily="34" charset="0"/>
              </a:rPr>
              <a:t>左右的时间用在真正做计算上</a:t>
            </a:r>
            <a:endParaRPr lang="en-US" altLang="zh-CN" sz="2400" b="0" dirty="0">
              <a:solidFill>
                <a:schemeClr val="tx1"/>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16" name="矩形: 圆角 21">
            <a:extLst>
              <a:ext uri="{FF2B5EF4-FFF2-40B4-BE49-F238E27FC236}">
                <a16:creationId xmlns:a16="http://schemas.microsoft.com/office/drawing/2014/main" id="{A55721C2-0CFA-419D-A67C-9FDE44744FAA}"/>
              </a:ext>
            </a:extLst>
          </p:cNvPr>
          <p:cNvSpPr/>
          <p:nvPr/>
        </p:nvSpPr>
        <p:spPr>
          <a:xfrm>
            <a:off x="830208" y="5355715"/>
            <a:ext cx="6187852" cy="105568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zh-CN" altLang="en-US" sz="2800" dirty="0">
                <a:solidFill>
                  <a:srgbClr val="1A24E4"/>
                </a:solidFill>
                <a:latin typeface="微软雅黑" panose="020B0503020204020204" pitchFamily="34" charset="-122"/>
                <a:ea typeface="微软雅黑" panose="020B0503020204020204" pitchFamily="34" charset="-122"/>
              </a:rPr>
              <a:t>图计算可扩展性效果，随着计算数量的增加，性能提升效果不理想</a:t>
            </a:r>
            <a:endParaRPr lang="en-US" altLang="zh-CN" sz="2800" dirty="0">
              <a:solidFill>
                <a:srgbClr val="1A24E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502434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en-US" altLang="zh-CN" dirty="0"/>
              <a:t>1</a:t>
            </a:r>
            <a:r>
              <a:rPr lang="zh-CN" altLang="en-US" dirty="0"/>
              <a:t>）多机内存：符号执行</a:t>
            </a:r>
            <a:endParaRPr lang="en-US" altLang="zh-CN" dirty="0"/>
          </a:p>
        </p:txBody>
      </p:sp>
      <p:sp>
        <p:nvSpPr>
          <p:cNvPr id="17" name="文本框 16">
            <a:extLst>
              <a:ext uri="{FF2B5EF4-FFF2-40B4-BE49-F238E27FC236}">
                <a16:creationId xmlns:a16="http://schemas.microsoft.com/office/drawing/2014/main" id="{C384C254-4809-4CB3-AC9B-164AD0CE138D}"/>
              </a:ext>
            </a:extLst>
          </p:cNvPr>
          <p:cNvSpPr txBox="1"/>
          <p:nvPr/>
        </p:nvSpPr>
        <p:spPr>
          <a:xfrm>
            <a:off x="680483" y="1156209"/>
            <a:ext cx="10139680" cy="1692771"/>
          </a:xfrm>
          <a:prstGeom prst="rect">
            <a:avLst/>
          </a:prstGeom>
          <a:noFill/>
        </p:spPr>
        <p:txBody>
          <a:bodyPr wrap="square">
            <a:spAutoFit/>
          </a:bodyPr>
          <a:lstStyle/>
          <a:p>
            <a:pPr marL="285750" indent="-285750">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基于符号计算的分布式图计算系统</a:t>
            </a:r>
            <a:endParaRPr lang="en-US" altLang="zh-CN" sz="2800" b="1"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2800" b="1" dirty="0">
                <a:solidFill>
                  <a:srgbClr val="C00000"/>
                </a:solidFill>
                <a:latin typeface="微软雅黑" panose="020B0503020204020204" pitchFamily="34" charset="-122"/>
                <a:ea typeface="微软雅黑" panose="020B0503020204020204" pitchFamily="34" charset="-122"/>
              </a:rPr>
              <a:t>基本思想：</a:t>
            </a:r>
            <a:r>
              <a:rPr lang="zh-CN" altLang="en-US" sz="2800" dirty="0">
                <a:latin typeface="微软雅黑" panose="020B0503020204020204" pitchFamily="34" charset="-122"/>
                <a:ea typeface="微软雅黑" panose="020B0503020204020204" pitchFamily="34" charset="-122"/>
              </a:rPr>
              <a:t>如果一个激活点需要的邻接</a:t>
            </a:r>
            <a:r>
              <a:rPr lang="zh-CN" altLang="en-US" sz="2800" dirty="0" smtClean="0">
                <a:latin typeface="微软雅黑" panose="020B0503020204020204" pitchFamily="34" charset="-122"/>
                <a:ea typeface="微软雅黑" panose="020B0503020204020204" pitchFamily="34" charset="-122"/>
              </a:rPr>
              <a:t>数据未到达</a:t>
            </a:r>
            <a:r>
              <a:rPr lang="zh-CN" altLang="en-US" sz="2800" dirty="0">
                <a:latin typeface="微软雅黑" panose="020B0503020204020204" pitchFamily="34" charset="-122"/>
                <a:ea typeface="微软雅黑" panose="020B0503020204020204" pitchFamily="34" charset="-122"/>
              </a:rPr>
              <a:t>，可以</a:t>
            </a:r>
            <a:r>
              <a:rPr lang="zh-CN" altLang="en-US" sz="2800" dirty="0">
                <a:solidFill>
                  <a:srgbClr val="0000FF"/>
                </a:solidFill>
                <a:latin typeface="微软雅黑" panose="020B0503020204020204" pitchFamily="34" charset="-122"/>
                <a:ea typeface="微软雅黑" panose="020B0503020204020204" pitchFamily="34" charset="-122"/>
              </a:rPr>
              <a:t>通过赋值符号变量的方式参与运算</a:t>
            </a:r>
            <a:endParaRPr lang="en-US" altLang="zh-CN" sz="2800" dirty="0">
              <a:solidFill>
                <a:srgbClr val="0000FF"/>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2000" dirty="0">
              <a:solidFill>
                <a:srgbClr val="C00000"/>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0CDD8763-EC45-44B6-AD96-4944D3983051}"/>
              </a:ext>
            </a:extLst>
          </p:cNvPr>
          <p:cNvSpPr txBox="1"/>
          <p:nvPr/>
        </p:nvSpPr>
        <p:spPr>
          <a:xfrm>
            <a:off x="769087" y="2835063"/>
            <a:ext cx="10139680" cy="3416320"/>
          </a:xfrm>
          <a:prstGeom prst="rect">
            <a:avLst/>
          </a:prstGeom>
          <a:noFill/>
        </p:spPr>
        <p:txBody>
          <a:bodyPr wrap="square">
            <a:spAutoFit/>
          </a:bodyPr>
          <a:lstStyle/>
          <a:p>
            <a:pPr marL="285750" indent="-285750">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特征：</a:t>
            </a:r>
            <a:endParaRPr lang="en-US" altLang="zh-CN" sz="2800" b="1"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一旦一个点激活了，可以立即投入计算，无需阻塞等待</a:t>
            </a:r>
            <a:endParaRPr lang="en-US" altLang="zh-CN" sz="28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相比同步模型，没有栅栏</a:t>
            </a:r>
            <a:r>
              <a:rPr lang="en-US" altLang="zh-CN" sz="2800" dirty="0">
                <a:latin typeface="微软雅黑" panose="020B0503020204020204" pitchFamily="34" charset="-122"/>
                <a:ea typeface="微软雅黑" panose="020B0503020204020204" pitchFamily="34" charset="-122"/>
              </a:rPr>
              <a:t>barrier</a:t>
            </a:r>
            <a:r>
              <a:rPr lang="zh-CN" altLang="en-US" sz="2800" dirty="0">
                <a:latin typeface="微软雅黑" panose="020B0503020204020204" pitchFamily="34" charset="-122"/>
                <a:ea typeface="微软雅黑" panose="020B0503020204020204" pitchFamily="34" charset="-122"/>
              </a:rPr>
              <a:t>开销</a:t>
            </a:r>
            <a:endParaRPr lang="en-US" altLang="zh-CN" sz="28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相比异步模型，没有原子保护开销，且保证计算结果的正确性</a:t>
            </a:r>
            <a:endParaRPr lang="en-US" altLang="zh-CN" sz="28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可以消除分布式节点间的通信开销</a:t>
            </a:r>
            <a:endParaRPr lang="en-US" altLang="zh-CN" sz="28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endParaRPr lang="en-US" altLang="zh-CN" sz="2800" dirty="0">
              <a:solidFill>
                <a:srgbClr val="C00000"/>
              </a:solidFill>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endParaRPr lang="en-US" altLang="zh-CN" sz="20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810047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en-US" altLang="zh-CN" dirty="0"/>
              <a:t>1</a:t>
            </a:r>
            <a:r>
              <a:rPr lang="zh-CN" altLang="en-US" dirty="0"/>
              <a:t>）多机内存：符号执行</a:t>
            </a:r>
            <a:endParaRPr lang="en-US" altLang="zh-CN" dirty="0"/>
          </a:p>
        </p:txBody>
      </p:sp>
      <p:sp>
        <p:nvSpPr>
          <p:cNvPr id="17" name="文本框 16">
            <a:extLst>
              <a:ext uri="{FF2B5EF4-FFF2-40B4-BE49-F238E27FC236}">
                <a16:creationId xmlns:a16="http://schemas.microsoft.com/office/drawing/2014/main" id="{C384C254-4809-4CB3-AC9B-164AD0CE138D}"/>
              </a:ext>
            </a:extLst>
          </p:cNvPr>
          <p:cNvSpPr txBox="1"/>
          <p:nvPr/>
        </p:nvSpPr>
        <p:spPr>
          <a:xfrm>
            <a:off x="680483" y="1156209"/>
            <a:ext cx="10139680" cy="830997"/>
          </a:xfrm>
          <a:prstGeom prst="rect">
            <a:avLst/>
          </a:prstGeom>
          <a:noFill/>
        </p:spPr>
        <p:txBody>
          <a:bodyPr wrap="square">
            <a:spAutoFit/>
          </a:bodyPr>
          <a:lstStyle/>
          <a:p>
            <a:pPr marL="285750" indent="-285750">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一个示例</a:t>
            </a:r>
            <a:endParaRPr lang="en-US" altLang="zh-CN" sz="2800" dirty="0">
              <a:solidFill>
                <a:srgbClr val="0000FF"/>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2000" dirty="0">
              <a:solidFill>
                <a:srgbClr val="C00000"/>
              </a:solidFill>
              <a:latin typeface="微软雅黑" panose="020B0503020204020204" pitchFamily="34" charset="-122"/>
              <a:ea typeface="微软雅黑" panose="020B0503020204020204" pitchFamily="34" charset="-122"/>
            </a:endParaRPr>
          </a:p>
        </p:txBody>
      </p:sp>
      <p:sp>
        <p:nvSpPr>
          <p:cNvPr id="163" name="椭圆 162">
            <a:extLst>
              <a:ext uri="{FF2B5EF4-FFF2-40B4-BE49-F238E27FC236}">
                <a16:creationId xmlns:a16="http://schemas.microsoft.com/office/drawing/2014/main" id="{466C5D17-9932-46C6-9FAA-FFF8180E5677}"/>
              </a:ext>
            </a:extLst>
          </p:cNvPr>
          <p:cNvSpPr/>
          <p:nvPr/>
        </p:nvSpPr>
        <p:spPr>
          <a:xfrm>
            <a:off x="2736555" y="1979612"/>
            <a:ext cx="360363"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3</a:t>
            </a:r>
          </a:p>
        </p:txBody>
      </p:sp>
      <p:sp>
        <p:nvSpPr>
          <p:cNvPr id="164" name="椭圆 163">
            <a:extLst>
              <a:ext uri="{FF2B5EF4-FFF2-40B4-BE49-F238E27FC236}">
                <a16:creationId xmlns:a16="http://schemas.microsoft.com/office/drawing/2014/main" id="{0A456FE0-D9D1-4992-BDD5-53C8594FADE4}"/>
              </a:ext>
            </a:extLst>
          </p:cNvPr>
          <p:cNvSpPr/>
          <p:nvPr/>
        </p:nvSpPr>
        <p:spPr>
          <a:xfrm>
            <a:off x="2736555" y="2622550"/>
            <a:ext cx="360363" cy="3603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5</a:t>
            </a:r>
          </a:p>
        </p:txBody>
      </p:sp>
      <p:sp>
        <p:nvSpPr>
          <p:cNvPr id="165" name="椭圆 164">
            <a:extLst>
              <a:ext uri="{FF2B5EF4-FFF2-40B4-BE49-F238E27FC236}">
                <a16:creationId xmlns:a16="http://schemas.microsoft.com/office/drawing/2014/main" id="{FAE9AAED-6DF1-4B73-A729-F571C8B01699}"/>
              </a:ext>
            </a:extLst>
          </p:cNvPr>
          <p:cNvSpPr/>
          <p:nvPr/>
        </p:nvSpPr>
        <p:spPr>
          <a:xfrm>
            <a:off x="3457280" y="2613025"/>
            <a:ext cx="358775" cy="358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6</a:t>
            </a:r>
          </a:p>
        </p:txBody>
      </p:sp>
      <p:sp>
        <p:nvSpPr>
          <p:cNvPr id="166" name="椭圆 165">
            <a:extLst>
              <a:ext uri="{FF2B5EF4-FFF2-40B4-BE49-F238E27FC236}">
                <a16:creationId xmlns:a16="http://schemas.microsoft.com/office/drawing/2014/main" id="{A70BBEF5-EA7C-4421-8CE8-8F4EFF3DA3BA}"/>
              </a:ext>
            </a:extLst>
          </p:cNvPr>
          <p:cNvSpPr/>
          <p:nvPr/>
        </p:nvSpPr>
        <p:spPr>
          <a:xfrm>
            <a:off x="3457280" y="1970087"/>
            <a:ext cx="358775" cy="358775"/>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rPr>
              <a:t>2</a:t>
            </a:r>
          </a:p>
        </p:txBody>
      </p:sp>
      <p:sp>
        <p:nvSpPr>
          <p:cNvPr id="167" name="椭圆 166">
            <a:extLst>
              <a:ext uri="{FF2B5EF4-FFF2-40B4-BE49-F238E27FC236}">
                <a16:creationId xmlns:a16="http://schemas.microsoft.com/office/drawing/2014/main" id="{64FD05A7-314C-498D-BB1B-8DF2603610F6}"/>
              </a:ext>
            </a:extLst>
          </p:cNvPr>
          <p:cNvSpPr/>
          <p:nvPr/>
        </p:nvSpPr>
        <p:spPr>
          <a:xfrm>
            <a:off x="3446168" y="1347787"/>
            <a:ext cx="360362" cy="358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168" name="椭圆 167">
            <a:extLst>
              <a:ext uri="{FF2B5EF4-FFF2-40B4-BE49-F238E27FC236}">
                <a16:creationId xmlns:a16="http://schemas.microsoft.com/office/drawing/2014/main" id="{9A1EC6B5-2DF8-4CC8-B84D-D582E1DB15F9}"/>
              </a:ext>
            </a:extLst>
          </p:cNvPr>
          <p:cNvSpPr/>
          <p:nvPr/>
        </p:nvSpPr>
        <p:spPr>
          <a:xfrm>
            <a:off x="4146255" y="1995487"/>
            <a:ext cx="360363"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4</a:t>
            </a:r>
          </a:p>
        </p:txBody>
      </p:sp>
      <p:cxnSp>
        <p:nvCxnSpPr>
          <p:cNvPr id="169" name="直接箭头连接符 168">
            <a:extLst>
              <a:ext uri="{FF2B5EF4-FFF2-40B4-BE49-F238E27FC236}">
                <a16:creationId xmlns:a16="http://schemas.microsoft.com/office/drawing/2014/main" id="{DD4CBB9C-8232-4C86-9E9B-BF5978AED11E}"/>
              </a:ext>
            </a:extLst>
          </p:cNvPr>
          <p:cNvCxnSpPr>
            <a:stCxn id="163" idx="6"/>
            <a:endCxn id="166" idx="2"/>
          </p:cNvCxnSpPr>
          <p:nvPr/>
        </p:nvCxnSpPr>
        <p:spPr>
          <a:xfrm flipV="1">
            <a:off x="3096918" y="2149475"/>
            <a:ext cx="360362" cy="9525"/>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70" name="直接箭头连接符 169">
            <a:extLst>
              <a:ext uri="{FF2B5EF4-FFF2-40B4-BE49-F238E27FC236}">
                <a16:creationId xmlns:a16="http://schemas.microsoft.com/office/drawing/2014/main" id="{E085B866-9F54-4788-B12F-3849D6055804}"/>
              </a:ext>
            </a:extLst>
          </p:cNvPr>
          <p:cNvCxnSpPr>
            <a:endCxn id="166" idx="3"/>
          </p:cNvCxnSpPr>
          <p:nvPr/>
        </p:nvCxnSpPr>
        <p:spPr>
          <a:xfrm flipV="1">
            <a:off x="3098505" y="2276475"/>
            <a:ext cx="411163" cy="495300"/>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71" name="直接箭头连接符 170">
            <a:extLst>
              <a:ext uri="{FF2B5EF4-FFF2-40B4-BE49-F238E27FC236}">
                <a16:creationId xmlns:a16="http://schemas.microsoft.com/office/drawing/2014/main" id="{15ED73A8-B39B-41DF-9E57-CBD7E46B3A4C}"/>
              </a:ext>
            </a:extLst>
          </p:cNvPr>
          <p:cNvCxnSpPr/>
          <p:nvPr/>
        </p:nvCxnSpPr>
        <p:spPr>
          <a:xfrm flipV="1">
            <a:off x="3085805" y="2803525"/>
            <a:ext cx="360363" cy="11112"/>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72" name="直接箭头连接符 171">
            <a:extLst>
              <a:ext uri="{FF2B5EF4-FFF2-40B4-BE49-F238E27FC236}">
                <a16:creationId xmlns:a16="http://schemas.microsoft.com/office/drawing/2014/main" id="{40777C72-5A7E-497A-B9E4-6DA9FB8270C6}"/>
              </a:ext>
            </a:extLst>
          </p:cNvPr>
          <p:cNvCxnSpPr>
            <a:endCxn id="166" idx="4"/>
          </p:cNvCxnSpPr>
          <p:nvPr/>
        </p:nvCxnSpPr>
        <p:spPr>
          <a:xfrm flipV="1">
            <a:off x="3627143" y="2328862"/>
            <a:ext cx="9525" cy="293688"/>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73" name="直接箭头连接符 172">
            <a:extLst>
              <a:ext uri="{FF2B5EF4-FFF2-40B4-BE49-F238E27FC236}">
                <a16:creationId xmlns:a16="http://schemas.microsoft.com/office/drawing/2014/main" id="{0E96A30D-9428-4A9D-A740-99E23FCEEBEC}"/>
              </a:ext>
            </a:extLst>
          </p:cNvPr>
          <p:cNvCxnSpPr/>
          <p:nvPr/>
        </p:nvCxnSpPr>
        <p:spPr>
          <a:xfrm flipV="1">
            <a:off x="3816055" y="2170112"/>
            <a:ext cx="360363" cy="9525"/>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74" name="直接箭头连接符 173">
            <a:extLst>
              <a:ext uri="{FF2B5EF4-FFF2-40B4-BE49-F238E27FC236}">
                <a16:creationId xmlns:a16="http://schemas.microsoft.com/office/drawing/2014/main" id="{1979A8C7-2EC6-4113-AF7F-DCB06C5432FE}"/>
              </a:ext>
            </a:extLst>
          </p:cNvPr>
          <p:cNvCxnSpPr>
            <a:stCxn id="167" idx="4"/>
            <a:endCxn id="166" idx="0"/>
          </p:cNvCxnSpPr>
          <p:nvPr/>
        </p:nvCxnSpPr>
        <p:spPr>
          <a:xfrm>
            <a:off x="3627143" y="1706562"/>
            <a:ext cx="9525" cy="263525"/>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75" name="任意多边形 29">
            <a:extLst>
              <a:ext uri="{FF2B5EF4-FFF2-40B4-BE49-F238E27FC236}">
                <a16:creationId xmlns:a16="http://schemas.microsoft.com/office/drawing/2014/main" id="{1A686B57-47FC-4BED-940F-AA225018BB92}"/>
              </a:ext>
            </a:extLst>
          </p:cNvPr>
          <p:cNvSpPr/>
          <p:nvPr/>
        </p:nvSpPr>
        <p:spPr>
          <a:xfrm>
            <a:off x="3804943" y="1501775"/>
            <a:ext cx="511175" cy="487362"/>
          </a:xfrm>
          <a:custGeom>
            <a:avLst/>
            <a:gdLst>
              <a:gd name="connsiteX0" fmla="*/ 0 w 510540"/>
              <a:gd name="connsiteY0" fmla="*/ 884 h 488564"/>
              <a:gd name="connsiteX1" fmla="*/ 403860 w 510540"/>
              <a:gd name="connsiteY1" fmla="*/ 77084 h 488564"/>
              <a:gd name="connsiteX2" fmla="*/ 510540 w 510540"/>
              <a:gd name="connsiteY2" fmla="*/ 488564 h 488564"/>
              <a:gd name="connsiteX3" fmla="*/ 510540 w 510540"/>
              <a:gd name="connsiteY3" fmla="*/ 488564 h 488564"/>
            </a:gdLst>
            <a:ahLst/>
            <a:cxnLst>
              <a:cxn ang="0">
                <a:pos x="connsiteX0" y="connsiteY0"/>
              </a:cxn>
              <a:cxn ang="0">
                <a:pos x="connsiteX1" y="connsiteY1"/>
              </a:cxn>
              <a:cxn ang="0">
                <a:pos x="connsiteX2" y="connsiteY2"/>
              </a:cxn>
              <a:cxn ang="0">
                <a:pos x="connsiteX3" y="connsiteY3"/>
              </a:cxn>
            </a:cxnLst>
            <a:rect l="l" t="t" r="r" b="b"/>
            <a:pathLst>
              <a:path w="510540" h="488564">
                <a:moveTo>
                  <a:pt x="0" y="884"/>
                </a:moveTo>
                <a:cubicBezTo>
                  <a:pt x="159385" y="-1656"/>
                  <a:pt x="318770" y="-4196"/>
                  <a:pt x="403860" y="77084"/>
                </a:cubicBezTo>
                <a:cubicBezTo>
                  <a:pt x="488950" y="158364"/>
                  <a:pt x="510540" y="488564"/>
                  <a:pt x="510540" y="488564"/>
                </a:cubicBezTo>
                <a:lnTo>
                  <a:pt x="510540" y="488564"/>
                </a:lnTo>
              </a:path>
            </a:pathLst>
          </a:custGeom>
          <a:ln w="19050">
            <a:solidFill>
              <a:srgbClr val="0000FF"/>
            </a:solidFill>
            <a:headEnd type="arrow"/>
            <a:tailEnd type="non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cxnSp>
        <p:nvCxnSpPr>
          <p:cNvPr id="176" name="直接连接符 175">
            <a:extLst>
              <a:ext uri="{FF2B5EF4-FFF2-40B4-BE49-F238E27FC236}">
                <a16:creationId xmlns:a16="http://schemas.microsoft.com/office/drawing/2014/main" id="{9500F2F5-22A3-49B3-8586-BEEA75E17840}"/>
              </a:ext>
            </a:extLst>
          </p:cNvPr>
          <p:cNvCxnSpPr/>
          <p:nvPr/>
        </p:nvCxnSpPr>
        <p:spPr>
          <a:xfrm>
            <a:off x="4897143" y="1254125"/>
            <a:ext cx="0" cy="1944687"/>
          </a:xfrm>
          <a:prstGeom prst="line">
            <a:avLst/>
          </a:prstGeom>
          <a:noFill/>
          <a:ln w="19050" algn="ctr">
            <a:solidFill>
              <a:schemeClr val="tx1">
                <a:lumMod val="65000"/>
                <a:lumOff val="35000"/>
              </a:schemeClr>
            </a:solidFill>
            <a:prstDash val="solid"/>
            <a:miter lim="800000"/>
            <a:headEnd/>
            <a:tailEnd type="none" w="sm" len="med"/>
          </a:ln>
          <a:extLst>
            <a:ext uri="{909E8E84-426E-40DD-AFC4-6F175D3DCCD1}">
              <a14:hiddenFill xmlns:a14="http://schemas.microsoft.com/office/drawing/2010/main">
                <a:noFill/>
              </a14:hiddenFill>
            </a:ext>
          </a:extLst>
        </p:spPr>
      </p:cxnSp>
      <p:sp>
        <p:nvSpPr>
          <p:cNvPr id="177" name="文本框 32">
            <a:extLst>
              <a:ext uri="{FF2B5EF4-FFF2-40B4-BE49-F238E27FC236}">
                <a16:creationId xmlns:a16="http://schemas.microsoft.com/office/drawing/2014/main" id="{D9BEDCA8-4357-4EC9-8902-6A89D8BBE19F}"/>
              </a:ext>
            </a:extLst>
          </p:cNvPr>
          <p:cNvSpPr txBox="1">
            <a:spLocks noChangeArrowheads="1"/>
          </p:cNvSpPr>
          <p:nvPr/>
        </p:nvSpPr>
        <p:spPr bwMode="auto">
          <a:xfrm rot="16200000">
            <a:off x="4929686" y="1575594"/>
            <a:ext cx="8921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1600">
                <a:ea typeface="华文中宋" panose="02010600040101010101" pitchFamily="2" charset="-122"/>
              </a:rPr>
              <a:t>woker1</a:t>
            </a:r>
          </a:p>
        </p:txBody>
      </p:sp>
      <p:sp>
        <p:nvSpPr>
          <p:cNvPr id="178" name="文本框 34">
            <a:extLst>
              <a:ext uri="{FF2B5EF4-FFF2-40B4-BE49-F238E27FC236}">
                <a16:creationId xmlns:a16="http://schemas.microsoft.com/office/drawing/2014/main" id="{D1BBDA9B-C1A6-49EC-886B-F817C4EEF8EC}"/>
              </a:ext>
            </a:extLst>
          </p:cNvPr>
          <p:cNvSpPr txBox="1">
            <a:spLocks noChangeArrowheads="1"/>
          </p:cNvSpPr>
          <p:nvPr/>
        </p:nvSpPr>
        <p:spPr bwMode="auto">
          <a:xfrm rot="16200000">
            <a:off x="4939211" y="2583656"/>
            <a:ext cx="8921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1600">
                <a:ea typeface="华文中宋" panose="02010600040101010101" pitchFamily="2" charset="-122"/>
              </a:rPr>
              <a:t>woker2</a:t>
            </a:r>
          </a:p>
        </p:txBody>
      </p:sp>
      <p:sp>
        <p:nvSpPr>
          <p:cNvPr id="179" name="椭圆 178">
            <a:extLst>
              <a:ext uri="{FF2B5EF4-FFF2-40B4-BE49-F238E27FC236}">
                <a16:creationId xmlns:a16="http://schemas.microsoft.com/office/drawing/2014/main" id="{571A2071-C8AB-47B7-BF20-DEF09016D53A}"/>
              </a:ext>
            </a:extLst>
          </p:cNvPr>
          <p:cNvSpPr/>
          <p:nvPr/>
        </p:nvSpPr>
        <p:spPr>
          <a:xfrm>
            <a:off x="5732168" y="1568450"/>
            <a:ext cx="360362" cy="358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3</a:t>
            </a:r>
          </a:p>
        </p:txBody>
      </p:sp>
      <p:sp>
        <p:nvSpPr>
          <p:cNvPr id="180" name="椭圆 179">
            <a:extLst>
              <a:ext uri="{FF2B5EF4-FFF2-40B4-BE49-F238E27FC236}">
                <a16:creationId xmlns:a16="http://schemas.microsoft.com/office/drawing/2014/main" id="{14028FCD-11FA-4B9B-8291-32F1A876C5EF}"/>
              </a:ext>
            </a:extLst>
          </p:cNvPr>
          <p:cNvSpPr/>
          <p:nvPr/>
        </p:nvSpPr>
        <p:spPr>
          <a:xfrm>
            <a:off x="6671968" y="1539875"/>
            <a:ext cx="360362" cy="358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181" name="椭圆 180">
            <a:extLst>
              <a:ext uri="{FF2B5EF4-FFF2-40B4-BE49-F238E27FC236}">
                <a16:creationId xmlns:a16="http://schemas.microsoft.com/office/drawing/2014/main" id="{8D4113C6-03FA-442E-A836-C35CCB3471D3}"/>
              </a:ext>
            </a:extLst>
          </p:cNvPr>
          <p:cNvSpPr/>
          <p:nvPr/>
        </p:nvSpPr>
        <p:spPr>
          <a:xfrm>
            <a:off x="7449843" y="1546225"/>
            <a:ext cx="360362" cy="358775"/>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rPr>
              <a:t>2</a:t>
            </a:r>
          </a:p>
        </p:txBody>
      </p:sp>
      <p:sp>
        <p:nvSpPr>
          <p:cNvPr id="182" name="椭圆 181">
            <a:extLst>
              <a:ext uri="{FF2B5EF4-FFF2-40B4-BE49-F238E27FC236}">
                <a16:creationId xmlns:a16="http://schemas.microsoft.com/office/drawing/2014/main" id="{848CF21B-B34B-4C11-A666-060498486ECE}"/>
              </a:ext>
            </a:extLst>
          </p:cNvPr>
          <p:cNvSpPr/>
          <p:nvPr/>
        </p:nvSpPr>
        <p:spPr>
          <a:xfrm>
            <a:off x="5760743" y="2587625"/>
            <a:ext cx="360362" cy="3603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5</a:t>
            </a:r>
          </a:p>
        </p:txBody>
      </p:sp>
      <p:sp>
        <p:nvSpPr>
          <p:cNvPr id="183" name="椭圆 182">
            <a:extLst>
              <a:ext uri="{FF2B5EF4-FFF2-40B4-BE49-F238E27FC236}">
                <a16:creationId xmlns:a16="http://schemas.microsoft.com/office/drawing/2014/main" id="{F0D56963-FE09-4557-B02B-5813150DB36C}"/>
              </a:ext>
            </a:extLst>
          </p:cNvPr>
          <p:cNvSpPr/>
          <p:nvPr/>
        </p:nvSpPr>
        <p:spPr>
          <a:xfrm>
            <a:off x="6624343" y="2587625"/>
            <a:ext cx="360362" cy="3603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6</a:t>
            </a:r>
          </a:p>
        </p:txBody>
      </p:sp>
      <p:sp>
        <p:nvSpPr>
          <p:cNvPr id="184" name="文本框 43">
            <a:extLst>
              <a:ext uri="{FF2B5EF4-FFF2-40B4-BE49-F238E27FC236}">
                <a16:creationId xmlns:a16="http://schemas.microsoft.com/office/drawing/2014/main" id="{06C84386-8FE6-4502-BD42-8C045F563969}"/>
              </a:ext>
            </a:extLst>
          </p:cNvPr>
          <p:cNvSpPr txBox="1">
            <a:spLocks noChangeArrowheads="1"/>
          </p:cNvSpPr>
          <p:nvPr/>
        </p:nvSpPr>
        <p:spPr bwMode="auto">
          <a:xfrm>
            <a:off x="6349447" y="945609"/>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zh-CN" altLang="en-US" sz="1600" b="0" dirty="0">
                <a:solidFill>
                  <a:srgbClr val="0000FF"/>
                </a:solidFill>
                <a:ea typeface="华文中宋" panose="02010600040101010101" pitchFamily="2" charset="-122"/>
              </a:rPr>
              <a:t>数据依赖</a:t>
            </a:r>
            <a:endParaRPr lang="en-US" altLang="zh-CN" sz="1600" b="0" dirty="0">
              <a:solidFill>
                <a:srgbClr val="0000FF"/>
              </a:solidFill>
              <a:ea typeface="华文中宋" panose="02010600040101010101" pitchFamily="2" charset="-122"/>
            </a:endParaRPr>
          </a:p>
        </p:txBody>
      </p:sp>
      <p:cxnSp>
        <p:nvCxnSpPr>
          <p:cNvPr id="185" name="直接箭头连接符 184">
            <a:extLst>
              <a:ext uri="{FF2B5EF4-FFF2-40B4-BE49-F238E27FC236}">
                <a16:creationId xmlns:a16="http://schemas.microsoft.com/office/drawing/2014/main" id="{210C50A8-766E-4ED4-8E68-DFFA4C433AFB}"/>
              </a:ext>
            </a:extLst>
          </p:cNvPr>
          <p:cNvCxnSpPr>
            <a:endCxn id="183" idx="2"/>
          </p:cNvCxnSpPr>
          <p:nvPr/>
        </p:nvCxnSpPr>
        <p:spPr>
          <a:xfrm>
            <a:off x="6130630" y="2762250"/>
            <a:ext cx="493713" cy="6350"/>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86" name="直接连接符 185">
            <a:extLst>
              <a:ext uri="{FF2B5EF4-FFF2-40B4-BE49-F238E27FC236}">
                <a16:creationId xmlns:a16="http://schemas.microsoft.com/office/drawing/2014/main" id="{E14D6EBF-7700-481B-B6FF-B159C52677B7}"/>
              </a:ext>
            </a:extLst>
          </p:cNvPr>
          <p:cNvCxnSpPr/>
          <p:nvPr/>
        </p:nvCxnSpPr>
        <p:spPr>
          <a:xfrm flipH="1">
            <a:off x="5120980" y="2190750"/>
            <a:ext cx="5060950" cy="30162"/>
          </a:xfrm>
          <a:prstGeom prst="line">
            <a:avLst/>
          </a:prstGeom>
          <a:noFill/>
          <a:ln w="19050" algn="ctr">
            <a:solidFill>
              <a:schemeClr val="tx1">
                <a:lumMod val="50000"/>
                <a:lumOff val="50000"/>
              </a:schemeClr>
            </a:solidFill>
            <a:prstDash val="dash"/>
            <a:miter lim="800000"/>
            <a:headEnd/>
            <a:tailEnd type="none" w="sm" len="med"/>
          </a:ln>
          <a:extLst>
            <a:ext uri="{909E8E84-426E-40DD-AFC4-6F175D3DCCD1}">
              <a14:hiddenFill xmlns:a14="http://schemas.microsoft.com/office/drawing/2010/main">
                <a:noFill/>
              </a14:hiddenFill>
            </a:ext>
          </a:extLst>
        </p:spPr>
      </p:cxnSp>
      <p:grpSp>
        <p:nvGrpSpPr>
          <p:cNvPr id="187" name="组合 186">
            <a:extLst>
              <a:ext uri="{FF2B5EF4-FFF2-40B4-BE49-F238E27FC236}">
                <a16:creationId xmlns:a16="http://schemas.microsoft.com/office/drawing/2014/main" id="{FAADC44B-CFDB-4413-81A1-7899177C752B}"/>
              </a:ext>
            </a:extLst>
          </p:cNvPr>
          <p:cNvGrpSpPr>
            <a:grpSpLocks/>
          </p:cNvGrpSpPr>
          <p:nvPr/>
        </p:nvGrpSpPr>
        <p:grpSpPr bwMode="auto">
          <a:xfrm>
            <a:off x="5692480" y="2640012"/>
            <a:ext cx="1479550" cy="815975"/>
            <a:chOff x="3495581" y="2653765"/>
            <a:chExt cx="1479892" cy="816602"/>
          </a:xfrm>
        </p:grpSpPr>
        <p:sp>
          <p:nvSpPr>
            <p:cNvPr id="188" name="文本框 56">
              <a:extLst>
                <a:ext uri="{FF2B5EF4-FFF2-40B4-BE49-F238E27FC236}">
                  <a16:creationId xmlns:a16="http://schemas.microsoft.com/office/drawing/2014/main" id="{B5AA9799-450A-4975-A8A8-88308C505937}"/>
                </a:ext>
              </a:extLst>
            </p:cNvPr>
            <p:cNvSpPr txBox="1">
              <a:spLocks noChangeArrowheads="1"/>
            </p:cNvSpPr>
            <p:nvPr/>
          </p:nvSpPr>
          <p:spPr bwMode="auto">
            <a:xfrm>
              <a:off x="3995936" y="2653765"/>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2400" i="1">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x</a:t>
              </a:r>
            </a:p>
          </p:txBody>
        </p:sp>
        <p:cxnSp>
          <p:nvCxnSpPr>
            <p:cNvPr id="189" name="直接箭头连接符 188">
              <a:extLst>
                <a:ext uri="{FF2B5EF4-FFF2-40B4-BE49-F238E27FC236}">
                  <a16:creationId xmlns:a16="http://schemas.microsoft.com/office/drawing/2014/main" id="{624B35F0-4A15-4473-BB70-7095ADF1285E}"/>
                </a:ext>
              </a:extLst>
            </p:cNvPr>
            <p:cNvCxnSpPr/>
            <p:nvPr/>
          </p:nvCxnSpPr>
          <p:spPr>
            <a:xfrm flipV="1">
              <a:off x="4179952" y="3035058"/>
              <a:ext cx="4763" cy="235131"/>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90" name="文本框 59">
              <a:extLst>
                <a:ext uri="{FF2B5EF4-FFF2-40B4-BE49-F238E27FC236}">
                  <a16:creationId xmlns:a16="http://schemas.microsoft.com/office/drawing/2014/main" id="{09B4AF58-8A42-44C6-AF56-FCFC0A3D5723}"/>
                </a:ext>
              </a:extLst>
            </p:cNvPr>
            <p:cNvSpPr txBox="1">
              <a:spLocks noChangeArrowheads="1"/>
            </p:cNvSpPr>
            <p:nvPr/>
          </p:nvSpPr>
          <p:spPr bwMode="auto">
            <a:xfrm>
              <a:off x="3495581" y="3131813"/>
              <a:ext cx="14798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1600">
                  <a:solidFill>
                    <a:srgbClr val="1A24E4"/>
                  </a:solidFill>
                  <a:latin typeface="Times New Roman" panose="02020603050405020304" pitchFamily="18" charset="0"/>
                  <a:ea typeface="华文中宋" panose="02010600040101010101" pitchFamily="2" charset="-122"/>
                  <a:cs typeface="Times New Roman" panose="02020603050405020304" pitchFamily="18" charset="0"/>
                </a:rPr>
                <a:t>Assign Symbol</a:t>
              </a:r>
            </a:p>
          </p:txBody>
        </p:sp>
      </p:grpSp>
      <p:grpSp>
        <p:nvGrpSpPr>
          <p:cNvPr id="191" name="组合 190">
            <a:extLst>
              <a:ext uri="{FF2B5EF4-FFF2-40B4-BE49-F238E27FC236}">
                <a16:creationId xmlns:a16="http://schemas.microsoft.com/office/drawing/2014/main" id="{F6BDD7D4-85E0-4DE2-AE01-6EE8579DCEC3}"/>
              </a:ext>
            </a:extLst>
          </p:cNvPr>
          <p:cNvGrpSpPr>
            <a:grpSpLocks/>
          </p:cNvGrpSpPr>
          <p:nvPr/>
        </p:nvGrpSpPr>
        <p:grpSpPr bwMode="auto">
          <a:xfrm>
            <a:off x="6006805" y="1292225"/>
            <a:ext cx="1624013" cy="1374775"/>
            <a:chOff x="4241800" y="1306513"/>
            <a:chExt cx="1623841" cy="1374775"/>
          </a:xfrm>
        </p:grpSpPr>
        <p:sp>
          <p:nvSpPr>
            <p:cNvPr id="192" name="任意多边形 40">
              <a:extLst>
                <a:ext uri="{FF2B5EF4-FFF2-40B4-BE49-F238E27FC236}">
                  <a16:creationId xmlns:a16="http://schemas.microsoft.com/office/drawing/2014/main" id="{010CDC43-937B-4210-88AE-E0F3A782F344}"/>
                </a:ext>
              </a:extLst>
            </p:cNvPr>
            <p:cNvSpPr/>
            <p:nvPr/>
          </p:nvSpPr>
          <p:spPr bwMode="auto">
            <a:xfrm>
              <a:off x="4241800" y="1306513"/>
              <a:ext cx="1609555" cy="285750"/>
            </a:xfrm>
            <a:custGeom>
              <a:avLst/>
              <a:gdLst>
                <a:gd name="connsiteX0" fmla="*/ 0 w 1609725"/>
                <a:gd name="connsiteY0" fmla="*/ 285891 h 285891"/>
                <a:gd name="connsiteX1" fmla="*/ 838200 w 1609725"/>
                <a:gd name="connsiteY1" fmla="*/ 141 h 285891"/>
                <a:gd name="connsiteX2" fmla="*/ 1609725 w 1609725"/>
                <a:gd name="connsiteY2" fmla="*/ 247791 h 285891"/>
              </a:gdLst>
              <a:ahLst/>
              <a:cxnLst>
                <a:cxn ang="0">
                  <a:pos x="connsiteX0" y="connsiteY0"/>
                </a:cxn>
                <a:cxn ang="0">
                  <a:pos x="connsiteX1" y="connsiteY1"/>
                </a:cxn>
                <a:cxn ang="0">
                  <a:pos x="connsiteX2" y="connsiteY2"/>
                </a:cxn>
              </a:cxnLst>
              <a:rect l="l" t="t" r="r" b="b"/>
              <a:pathLst>
                <a:path w="1609725" h="285891">
                  <a:moveTo>
                    <a:pt x="0" y="285891"/>
                  </a:moveTo>
                  <a:cubicBezTo>
                    <a:pt x="284956" y="146191"/>
                    <a:pt x="569913" y="6491"/>
                    <a:pt x="838200" y="141"/>
                  </a:cubicBezTo>
                  <a:cubicBezTo>
                    <a:pt x="1106487" y="-6209"/>
                    <a:pt x="1439863" y="203341"/>
                    <a:pt x="1609725" y="247791"/>
                  </a:cubicBezTo>
                </a:path>
              </a:pathLst>
            </a:cu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cxnSp>
          <p:nvCxnSpPr>
            <p:cNvPr id="193" name="直接箭头连接符 192">
              <a:extLst>
                <a:ext uri="{FF2B5EF4-FFF2-40B4-BE49-F238E27FC236}">
                  <a16:creationId xmlns:a16="http://schemas.microsoft.com/office/drawing/2014/main" id="{433F2BC6-340A-4918-9443-C336E50E8E8E}"/>
                </a:ext>
              </a:extLst>
            </p:cNvPr>
            <p:cNvCxnSpPr/>
            <p:nvPr/>
          </p:nvCxnSpPr>
          <p:spPr bwMode="auto">
            <a:xfrm flipV="1">
              <a:off x="5292614" y="1739900"/>
              <a:ext cx="393658" cy="17463"/>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94" name="直接箭头连接符 54">
              <a:extLst>
                <a:ext uri="{FF2B5EF4-FFF2-40B4-BE49-F238E27FC236}">
                  <a16:creationId xmlns:a16="http://schemas.microsoft.com/office/drawing/2014/main" id="{7588F506-1630-442E-B83A-AA7376599D3B}"/>
                </a:ext>
              </a:extLst>
            </p:cNvPr>
            <p:cNvCxnSpPr>
              <a:cxnSpLocks noChangeShapeType="1"/>
            </p:cNvCxnSpPr>
            <p:nvPr/>
          </p:nvCxnSpPr>
          <p:spPr bwMode="auto">
            <a:xfrm flipV="1">
              <a:off x="4327195" y="1866750"/>
              <a:ext cx="1411091" cy="814538"/>
            </a:xfrm>
            <a:prstGeom prst="straightConnector1">
              <a:avLst/>
            </a:prstGeom>
            <a:noFill/>
            <a:ln w="19050" algn="ctr">
              <a:solidFill>
                <a:srgbClr val="FF0000"/>
              </a:solidFill>
              <a:prstDash val="dash"/>
              <a:miter lim="800000"/>
              <a:headEnd/>
              <a:tailEnd type="arrow" w="lg" len="med"/>
            </a:ln>
            <a:extLst>
              <a:ext uri="{909E8E84-426E-40DD-AFC4-6F175D3DCCD1}">
                <a14:hiddenFill xmlns:a14="http://schemas.microsoft.com/office/drawing/2010/main">
                  <a:noFill/>
                </a14:hiddenFill>
              </a:ext>
            </a:extLst>
          </p:spPr>
        </p:cxnSp>
        <p:cxnSp>
          <p:nvCxnSpPr>
            <p:cNvPr id="195" name="直接箭头连接符 55">
              <a:extLst>
                <a:ext uri="{FF2B5EF4-FFF2-40B4-BE49-F238E27FC236}">
                  <a16:creationId xmlns:a16="http://schemas.microsoft.com/office/drawing/2014/main" id="{C1CBD3CB-2327-4FBC-BF22-D00AAF1F4F50}"/>
                </a:ext>
              </a:extLst>
            </p:cNvPr>
            <p:cNvCxnSpPr>
              <a:cxnSpLocks noChangeShapeType="1"/>
            </p:cNvCxnSpPr>
            <p:nvPr/>
          </p:nvCxnSpPr>
          <p:spPr bwMode="auto">
            <a:xfrm flipV="1">
              <a:off x="5191935" y="1919470"/>
              <a:ext cx="673706" cy="745390"/>
            </a:xfrm>
            <a:prstGeom prst="straightConnector1">
              <a:avLst/>
            </a:prstGeom>
            <a:noFill/>
            <a:ln w="19050" algn="ctr">
              <a:solidFill>
                <a:srgbClr val="FF0000"/>
              </a:solidFill>
              <a:prstDash val="dash"/>
              <a:miter lim="800000"/>
              <a:headEnd/>
              <a:tailEnd type="arrow" w="lg" len="med"/>
            </a:ln>
            <a:extLst>
              <a:ext uri="{909E8E84-426E-40DD-AFC4-6F175D3DCCD1}">
                <a14:hiddenFill xmlns:a14="http://schemas.microsoft.com/office/drawing/2010/main">
                  <a:noFill/>
                </a14:hiddenFill>
              </a:ext>
            </a:extLst>
          </p:spPr>
        </p:cxnSp>
      </p:grpSp>
      <p:grpSp>
        <p:nvGrpSpPr>
          <p:cNvPr id="196" name="组合 195">
            <a:extLst>
              <a:ext uri="{FF2B5EF4-FFF2-40B4-BE49-F238E27FC236}">
                <a16:creationId xmlns:a16="http://schemas.microsoft.com/office/drawing/2014/main" id="{870CC59A-042A-4479-9208-BEAC7565F702}"/>
              </a:ext>
            </a:extLst>
          </p:cNvPr>
          <p:cNvGrpSpPr>
            <a:grpSpLocks/>
          </p:cNvGrpSpPr>
          <p:nvPr/>
        </p:nvGrpSpPr>
        <p:grpSpPr bwMode="auto">
          <a:xfrm>
            <a:off x="6411618" y="1943100"/>
            <a:ext cx="1476375" cy="655637"/>
            <a:chOff x="4646393" y="1958033"/>
            <a:chExt cx="1476595" cy="654883"/>
          </a:xfrm>
        </p:grpSpPr>
        <p:sp>
          <p:nvSpPr>
            <p:cNvPr id="197" name="文本框 62">
              <a:extLst>
                <a:ext uri="{FF2B5EF4-FFF2-40B4-BE49-F238E27FC236}">
                  <a16:creationId xmlns:a16="http://schemas.microsoft.com/office/drawing/2014/main" id="{2A027D61-A235-4A5D-8A66-9B7F3D8D9BE9}"/>
                </a:ext>
              </a:extLst>
            </p:cNvPr>
            <p:cNvSpPr txBox="1">
              <a:spLocks noChangeArrowheads="1"/>
            </p:cNvSpPr>
            <p:nvPr/>
          </p:nvSpPr>
          <p:spPr bwMode="auto">
            <a:xfrm>
              <a:off x="4646393" y="1958033"/>
              <a:ext cx="338720" cy="461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2400" i="1">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x</a:t>
              </a:r>
            </a:p>
          </p:txBody>
        </p:sp>
        <p:sp>
          <p:nvSpPr>
            <p:cNvPr id="198" name="文本框 63">
              <a:extLst>
                <a:ext uri="{FF2B5EF4-FFF2-40B4-BE49-F238E27FC236}">
                  <a16:creationId xmlns:a16="http://schemas.microsoft.com/office/drawing/2014/main" id="{3BE48458-DB38-4185-B2E8-5801121EC61C}"/>
                </a:ext>
              </a:extLst>
            </p:cNvPr>
            <p:cNvSpPr txBox="1">
              <a:spLocks noChangeArrowheads="1"/>
            </p:cNvSpPr>
            <p:nvPr/>
          </p:nvSpPr>
          <p:spPr bwMode="auto">
            <a:xfrm>
              <a:off x="5455492" y="2151309"/>
              <a:ext cx="667496" cy="461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2400" i="1">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x+</a:t>
              </a:r>
              <a:r>
                <a:rPr lang="en-US" altLang="zh-CN" sz="240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6</a:t>
              </a:r>
            </a:p>
          </p:txBody>
        </p:sp>
      </p:grpSp>
      <p:sp>
        <p:nvSpPr>
          <p:cNvPr id="199" name="文本框 198">
            <a:extLst>
              <a:ext uri="{FF2B5EF4-FFF2-40B4-BE49-F238E27FC236}">
                <a16:creationId xmlns:a16="http://schemas.microsoft.com/office/drawing/2014/main" id="{52962BFF-4584-4981-A9CD-8754B7A75FD1}"/>
              </a:ext>
            </a:extLst>
          </p:cNvPr>
          <p:cNvSpPr txBox="1">
            <a:spLocks noChangeArrowheads="1"/>
          </p:cNvSpPr>
          <p:nvPr/>
        </p:nvSpPr>
        <p:spPr bwMode="auto">
          <a:xfrm>
            <a:off x="7719718" y="1111250"/>
            <a:ext cx="17129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2400" i="1">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f</a:t>
            </a:r>
            <a:r>
              <a:rPr lang="en-US" altLang="zh-CN" sz="2400" i="1" baseline="-2500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2</a:t>
            </a:r>
            <a:r>
              <a:rPr lang="en-US" altLang="zh-CN" sz="240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400" i="1">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x</a:t>
            </a:r>
            <a:r>
              <a:rPr lang="en-US" altLang="zh-CN" sz="240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)=2</a:t>
            </a:r>
            <a:r>
              <a:rPr lang="en-US" altLang="zh-CN" sz="2400" i="1">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x+</a:t>
            </a:r>
            <a:r>
              <a:rPr lang="en-US" altLang="zh-CN" sz="240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12</a:t>
            </a:r>
          </a:p>
        </p:txBody>
      </p:sp>
      <p:cxnSp>
        <p:nvCxnSpPr>
          <p:cNvPr id="200" name="直接连接符 199">
            <a:extLst>
              <a:ext uri="{FF2B5EF4-FFF2-40B4-BE49-F238E27FC236}">
                <a16:creationId xmlns:a16="http://schemas.microsoft.com/office/drawing/2014/main" id="{0BAF8A2B-A7D0-4F28-B3A8-504CC4256DE2}"/>
              </a:ext>
            </a:extLst>
          </p:cNvPr>
          <p:cNvCxnSpPr/>
          <p:nvPr/>
        </p:nvCxnSpPr>
        <p:spPr>
          <a:xfrm flipH="1">
            <a:off x="2012655" y="3625850"/>
            <a:ext cx="8716963" cy="22225"/>
          </a:xfrm>
          <a:prstGeom prst="line">
            <a:avLst/>
          </a:prstGeom>
          <a:noFill/>
          <a:ln w="19050" algn="ctr">
            <a:solidFill>
              <a:schemeClr val="tx1">
                <a:lumMod val="50000"/>
                <a:lumOff val="50000"/>
              </a:schemeClr>
            </a:solidFill>
            <a:prstDash val="dash"/>
            <a:miter lim="800000"/>
            <a:headEnd/>
            <a:tailEnd type="none" w="sm" len="med"/>
          </a:ln>
          <a:extLst>
            <a:ext uri="{909E8E84-426E-40DD-AFC4-6F175D3DCCD1}">
              <a14:hiddenFill xmlns:a14="http://schemas.microsoft.com/office/drawing/2010/main">
                <a:noFill/>
              </a14:hiddenFill>
            </a:ext>
          </a:extLst>
        </p:spPr>
      </p:cxnSp>
      <p:sp>
        <p:nvSpPr>
          <p:cNvPr id="201" name="文本框 67">
            <a:extLst>
              <a:ext uri="{FF2B5EF4-FFF2-40B4-BE49-F238E27FC236}">
                <a16:creationId xmlns:a16="http://schemas.microsoft.com/office/drawing/2014/main" id="{40187050-592F-4556-836F-DB71714FF88C}"/>
              </a:ext>
            </a:extLst>
          </p:cNvPr>
          <p:cNvSpPr txBox="1">
            <a:spLocks noChangeArrowheads="1"/>
          </p:cNvSpPr>
          <p:nvPr/>
        </p:nvSpPr>
        <p:spPr bwMode="auto">
          <a:xfrm>
            <a:off x="2645949" y="3852980"/>
            <a:ext cx="8002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zh-CN" altLang="en-US" sz="1600" dirty="0">
                <a:ea typeface="华文中宋" panose="02010600040101010101" pitchFamily="2" charset="-122"/>
              </a:rPr>
              <a:t>激活点</a:t>
            </a:r>
            <a:endParaRPr lang="en-US" altLang="zh-CN" sz="1600" dirty="0">
              <a:ea typeface="华文中宋" panose="02010600040101010101" pitchFamily="2" charset="-122"/>
            </a:endParaRPr>
          </a:p>
        </p:txBody>
      </p:sp>
      <p:sp>
        <p:nvSpPr>
          <p:cNvPr id="202" name="文本框 68">
            <a:extLst>
              <a:ext uri="{FF2B5EF4-FFF2-40B4-BE49-F238E27FC236}">
                <a16:creationId xmlns:a16="http://schemas.microsoft.com/office/drawing/2014/main" id="{C41768A9-AF40-455A-BB03-B728D2CFD249}"/>
              </a:ext>
            </a:extLst>
          </p:cNvPr>
          <p:cNvSpPr txBox="1">
            <a:spLocks noChangeArrowheads="1"/>
          </p:cNvSpPr>
          <p:nvPr/>
        </p:nvSpPr>
        <p:spPr bwMode="auto">
          <a:xfrm>
            <a:off x="4222420" y="3887371"/>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zh-CN" altLang="en-US" sz="1600" dirty="0">
                <a:ea typeface="华文中宋" panose="02010600040101010101" pitchFamily="2" charset="-122"/>
              </a:rPr>
              <a:t>符号赋值</a:t>
            </a:r>
            <a:endParaRPr lang="en-US" altLang="zh-CN" sz="1600" dirty="0">
              <a:ea typeface="华文中宋" panose="02010600040101010101" pitchFamily="2" charset="-122"/>
            </a:endParaRPr>
          </a:p>
        </p:txBody>
      </p:sp>
      <p:sp>
        <p:nvSpPr>
          <p:cNvPr id="203" name="文本框 69">
            <a:extLst>
              <a:ext uri="{FF2B5EF4-FFF2-40B4-BE49-F238E27FC236}">
                <a16:creationId xmlns:a16="http://schemas.microsoft.com/office/drawing/2014/main" id="{C90832C1-952D-4207-AC4F-61F8D2DBF98C}"/>
              </a:ext>
            </a:extLst>
          </p:cNvPr>
          <p:cNvSpPr txBox="1">
            <a:spLocks noChangeArrowheads="1"/>
          </p:cNvSpPr>
          <p:nvPr/>
        </p:nvSpPr>
        <p:spPr bwMode="auto">
          <a:xfrm>
            <a:off x="6514805" y="3863975"/>
            <a:ext cx="8461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1600">
                <a:ea typeface="华文中宋" panose="02010600040101010101" pitchFamily="2" charset="-122"/>
              </a:rPr>
              <a:t>Gather</a:t>
            </a:r>
          </a:p>
        </p:txBody>
      </p:sp>
      <p:sp>
        <p:nvSpPr>
          <p:cNvPr id="204" name="文本框 70">
            <a:extLst>
              <a:ext uri="{FF2B5EF4-FFF2-40B4-BE49-F238E27FC236}">
                <a16:creationId xmlns:a16="http://schemas.microsoft.com/office/drawing/2014/main" id="{F9A13898-B334-4019-A921-2B715F4BBD2F}"/>
              </a:ext>
            </a:extLst>
          </p:cNvPr>
          <p:cNvSpPr txBox="1">
            <a:spLocks noChangeArrowheads="1"/>
          </p:cNvSpPr>
          <p:nvPr/>
        </p:nvSpPr>
        <p:spPr bwMode="auto">
          <a:xfrm>
            <a:off x="8300743" y="3862387"/>
            <a:ext cx="8778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1600">
                <a:ea typeface="华文中宋" panose="02010600040101010101" pitchFamily="2" charset="-122"/>
              </a:rPr>
              <a:t>Update</a:t>
            </a:r>
          </a:p>
        </p:txBody>
      </p:sp>
      <p:sp>
        <p:nvSpPr>
          <p:cNvPr id="205" name="文本框 71">
            <a:extLst>
              <a:ext uri="{FF2B5EF4-FFF2-40B4-BE49-F238E27FC236}">
                <a16:creationId xmlns:a16="http://schemas.microsoft.com/office/drawing/2014/main" id="{4370B26C-091C-463F-81F8-DF40C0BD3182}"/>
              </a:ext>
            </a:extLst>
          </p:cNvPr>
          <p:cNvSpPr txBox="1">
            <a:spLocks noChangeArrowheads="1"/>
          </p:cNvSpPr>
          <p:nvPr/>
        </p:nvSpPr>
        <p:spPr bwMode="auto">
          <a:xfrm>
            <a:off x="9750130" y="3846512"/>
            <a:ext cx="8794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1600">
                <a:ea typeface="华文中宋" panose="02010600040101010101" pitchFamily="2" charset="-122"/>
              </a:rPr>
              <a:t>Scatter</a:t>
            </a:r>
          </a:p>
        </p:txBody>
      </p:sp>
      <p:cxnSp>
        <p:nvCxnSpPr>
          <p:cNvPr id="206" name="直接连接符 205">
            <a:extLst>
              <a:ext uri="{FF2B5EF4-FFF2-40B4-BE49-F238E27FC236}">
                <a16:creationId xmlns:a16="http://schemas.microsoft.com/office/drawing/2014/main" id="{535EE16D-2577-42C9-AC90-1D315F017E63}"/>
              </a:ext>
            </a:extLst>
          </p:cNvPr>
          <p:cNvCxnSpPr/>
          <p:nvPr/>
        </p:nvCxnSpPr>
        <p:spPr>
          <a:xfrm>
            <a:off x="2233318" y="4200525"/>
            <a:ext cx="0" cy="1944687"/>
          </a:xfrm>
          <a:prstGeom prst="line">
            <a:avLst/>
          </a:prstGeom>
          <a:noFill/>
          <a:ln w="19050" algn="ctr">
            <a:solidFill>
              <a:schemeClr val="tx1">
                <a:lumMod val="65000"/>
                <a:lumOff val="35000"/>
              </a:schemeClr>
            </a:solidFill>
            <a:prstDash val="solid"/>
            <a:miter lim="800000"/>
            <a:headEnd w="lg" len="med"/>
            <a:tailEnd type="arrow" w="lg" len="med"/>
          </a:ln>
          <a:extLst>
            <a:ext uri="{909E8E84-426E-40DD-AFC4-6F175D3DCCD1}">
              <a14:hiddenFill xmlns:a14="http://schemas.microsoft.com/office/drawing/2010/main">
                <a:noFill/>
              </a14:hiddenFill>
            </a:ext>
          </a:extLst>
        </p:spPr>
      </p:cxnSp>
      <p:sp>
        <p:nvSpPr>
          <p:cNvPr id="207" name="文本框 66">
            <a:extLst>
              <a:ext uri="{FF2B5EF4-FFF2-40B4-BE49-F238E27FC236}">
                <a16:creationId xmlns:a16="http://schemas.microsoft.com/office/drawing/2014/main" id="{FE1048A3-551C-442C-8ADC-6AC5DA9B7219}"/>
              </a:ext>
            </a:extLst>
          </p:cNvPr>
          <p:cNvSpPr txBox="1">
            <a:spLocks noChangeArrowheads="1"/>
          </p:cNvSpPr>
          <p:nvPr/>
        </p:nvSpPr>
        <p:spPr bwMode="auto">
          <a:xfrm>
            <a:off x="1299610" y="4888700"/>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步骤</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208" name="椭圆 207">
            <a:extLst>
              <a:ext uri="{FF2B5EF4-FFF2-40B4-BE49-F238E27FC236}">
                <a16:creationId xmlns:a16="http://schemas.microsoft.com/office/drawing/2014/main" id="{175C5059-E1E9-4974-B83C-5B9FD05ECB2A}"/>
              </a:ext>
            </a:extLst>
          </p:cNvPr>
          <p:cNvSpPr/>
          <p:nvPr/>
        </p:nvSpPr>
        <p:spPr>
          <a:xfrm>
            <a:off x="2896893" y="4367212"/>
            <a:ext cx="360362" cy="360363"/>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rPr>
              <a:t>2</a:t>
            </a:r>
          </a:p>
        </p:txBody>
      </p:sp>
      <p:grpSp>
        <p:nvGrpSpPr>
          <p:cNvPr id="209" name="组合 208">
            <a:extLst>
              <a:ext uri="{FF2B5EF4-FFF2-40B4-BE49-F238E27FC236}">
                <a16:creationId xmlns:a16="http://schemas.microsoft.com/office/drawing/2014/main" id="{FF1C286F-A0A2-4F0E-A569-5DEF88CA22C5}"/>
              </a:ext>
            </a:extLst>
          </p:cNvPr>
          <p:cNvGrpSpPr>
            <a:grpSpLocks/>
          </p:cNvGrpSpPr>
          <p:nvPr/>
        </p:nvGrpSpPr>
        <p:grpSpPr bwMode="auto">
          <a:xfrm>
            <a:off x="4197055" y="4264025"/>
            <a:ext cx="1241425" cy="469900"/>
            <a:chOff x="2792817" y="4516275"/>
            <a:chExt cx="1241219" cy="469435"/>
          </a:xfrm>
        </p:grpSpPr>
        <p:sp>
          <p:nvSpPr>
            <p:cNvPr id="210" name="文本框 75">
              <a:extLst>
                <a:ext uri="{FF2B5EF4-FFF2-40B4-BE49-F238E27FC236}">
                  <a16:creationId xmlns:a16="http://schemas.microsoft.com/office/drawing/2014/main" id="{88A55EDB-BB08-4EF1-8546-55AF7B785772}"/>
                </a:ext>
              </a:extLst>
            </p:cNvPr>
            <p:cNvSpPr txBox="1">
              <a:spLocks noChangeArrowheads="1"/>
            </p:cNvSpPr>
            <p:nvPr/>
          </p:nvSpPr>
          <p:spPr bwMode="auto">
            <a:xfrm>
              <a:off x="2792817" y="4516275"/>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2400" i="1">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x</a:t>
              </a:r>
            </a:p>
          </p:txBody>
        </p:sp>
        <p:cxnSp>
          <p:nvCxnSpPr>
            <p:cNvPr id="211" name="直接箭头连接符 210">
              <a:extLst>
                <a:ext uri="{FF2B5EF4-FFF2-40B4-BE49-F238E27FC236}">
                  <a16:creationId xmlns:a16="http://schemas.microsoft.com/office/drawing/2014/main" id="{B7C44EB2-A2D3-476F-889D-6FC2ECD80BA0}"/>
                </a:ext>
              </a:extLst>
            </p:cNvPr>
            <p:cNvCxnSpPr/>
            <p:nvPr/>
          </p:nvCxnSpPr>
          <p:spPr>
            <a:xfrm>
              <a:off x="3100741" y="4789055"/>
              <a:ext cx="495218" cy="6344"/>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212" name="椭圆 211">
              <a:extLst>
                <a:ext uri="{FF2B5EF4-FFF2-40B4-BE49-F238E27FC236}">
                  <a16:creationId xmlns:a16="http://schemas.microsoft.com/office/drawing/2014/main" id="{9E78793C-B8D5-47F3-ABE7-6F608DA7E8CB}"/>
                </a:ext>
              </a:extLst>
            </p:cNvPr>
            <p:cNvSpPr/>
            <p:nvPr/>
          </p:nvSpPr>
          <p:spPr>
            <a:xfrm>
              <a:off x="3673734" y="4625704"/>
              <a:ext cx="360302" cy="3600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5</a:t>
              </a:r>
            </a:p>
          </p:txBody>
        </p:sp>
      </p:grpSp>
      <p:pic>
        <p:nvPicPr>
          <p:cNvPr id="213" name="图片 212">
            <a:extLst>
              <a:ext uri="{FF2B5EF4-FFF2-40B4-BE49-F238E27FC236}">
                <a16:creationId xmlns:a16="http://schemas.microsoft.com/office/drawing/2014/main" id="{2EBF7A6A-7232-4C70-A07E-57739071EAB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21105" y="4329112"/>
            <a:ext cx="149383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 name="图片 213">
            <a:extLst>
              <a:ext uri="{FF2B5EF4-FFF2-40B4-BE49-F238E27FC236}">
                <a16:creationId xmlns:a16="http://schemas.microsoft.com/office/drawing/2014/main" id="{C0F7A75D-7E61-4DFD-96D8-3DB3170284D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29280" y="4329112"/>
            <a:ext cx="13303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 name="椭圆 214">
            <a:extLst>
              <a:ext uri="{FF2B5EF4-FFF2-40B4-BE49-F238E27FC236}">
                <a16:creationId xmlns:a16="http://schemas.microsoft.com/office/drawing/2014/main" id="{D45E07D8-9692-46D5-ABC2-7ED48C7AC002}"/>
              </a:ext>
            </a:extLst>
          </p:cNvPr>
          <p:cNvSpPr/>
          <p:nvPr/>
        </p:nvSpPr>
        <p:spPr>
          <a:xfrm>
            <a:off x="9988255" y="4313237"/>
            <a:ext cx="358775"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4</a:t>
            </a:r>
          </a:p>
        </p:txBody>
      </p:sp>
      <p:grpSp>
        <p:nvGrpSpPr>
          <p:cNvPr id="216" name="组合 215">
            <a:extLst>
              <a:ext uri="{FF2B5EF4-FFF2-40B4-BE49-F238E27FC236}">
                <a16:creationId xmlns:a16="http://schemas.microsoft.com/office/drawing/2014/main" id="{B6B4F1D9-9C04-440E-A1E5-F6A6AA9C699F}"/>
              </a:ext>
            </a:extLst>
          </p:cNvPr>
          <p:cNvGrpSpPr>
            <a:grpSpLocks/>
          </p:cNvGrpSpPr>
          <p:nvPr/>
        </p:nvGrpSpPr>
        <p:grpSpPr bwMode="auto">
          <a:xfrm>
            <a:off x="7713368" y="1940270"/>
            <a:ext cx="564430" cy="984056"/>
            <a:chOff x="6073248" y="1940554"/>
            <a:chExt cx="564389" cy="984390"/>
          </a:xfrm>
        </p:grpSpPr>
        <p:sp>
          <p:nvSpPr>
            <p:cNvPr id="217" name="椭圆 216">
              <a:extLst>
                <a:ext uri="{FF2B5EF4-FFF2-40B4-BE49-F238E27FC236}">
                  <a16:creationId xmlns:a16="http://schemas.microsoft.com/office/drawing/2014/main" id="{D701DC2F-CCF6-4E3D-8146-F20E1BAD3B97}"/>
                </a:ext>
              </a:extLst>
            </p:cNvPr>
            <p:cNvSpPr/>
            <p:nvPr/>
          </p:nvSpPr>
          <p:spPr>
            <a:xfrm>
              <a:off x="6277300" y="2564460"/>
              <a:ext cx="360337" cy="36048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rPr>
                <a:t>4</a:t>
              </a:r>
            </a:p>
          </p:txBody>
        </p:sp>
        <p:sp>
          <p:nvSpPr>
            <p:cNvPr id="220" name="矩形 92">
              <a:extLst>
                <a:ext uri="{FF2B5EF4-FFF2-40B4-BE49-F238E27FC236}">
                  <a16:creationId xmlns:a16="http://schemas.microsoft.com/office/drawing/2014/main" id="{0B1F20E1-6131-4ED8-9402-DE98456D16DB}"/>
                </a:ext>
              </a:extLst>
            </p:cNvPr>
            <p:cNvSpPr>
              <a:spLocks noChangeArrowheads="1"/>
            </p:cNvSpPr>
            <p:nvPr/>
          </p:nvSpPr>
          <p:spPr bwMode="auto">
            <a:xfrm>
              <a:off x="6073248" y="1940554"/>
              <a:ext cx="3898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2400" i="1">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f</a:t>
              </a:r>
              <a:r>
                <a:rPr lang="en-US" altLang="zh-CN" sz="2400" i="1" baseline="-2500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2</a:t>
              </a:r>
              <a:endParaRPr lang="en-US" altLang="zh-CN" sz="2400">
                <a:ea typeface="华文中宋" panose="02010600040101010101" pitchFamily="2" charset="-122"/>
                <a:cs typeface="Times New Roman" panose="02020603050405020304" pitchFamily="18" charset="0"/>
              </a:endParaRPr>
            </a:p>
          </p:txBody>
        </p:sp>
      </p:grpSp>
      <p:grpSp>
        <p:nvGrpSpPr>
          <p:cNvPr id="221" name="组合 220">
            <a:extLst>
              <a:ext uri="{FF2B5EF4-FFF2-40B4-BE49-F238E27FC236}">
                <a16:creationId xmlns:a16="http://schemas.microsoft.com/office/drawing/2014/main" id="{2B094F8E-125C-4925-9110-8DAD2021A249}"/>
              </a:ext>
            </a:extLst>
          </p:cNvPr>
          <p:cNvGrpSpPr>
            <a:grpSpLocks/>
          </p:cNvGrpSpPr>
          <p:nvPr/>
        </p:nvGrpSpPr>
        <p:grpSpPr bwMode="auto">
          <a:xfrm>
            <a:off x="7905455" y="1546225"/>
            <a:ext cx="1816100" cy="1739900"/>
            <a:chOff x="5707805" y="1561149"/>
            <a:chExt cx="1816523" cy="1739941"/>
          </a:xfrm>
        </p:grpSpPr>
        <p:sp>
          <p:nvSpPr>
            <p:cNvPr id="222" name="椭圆 221">
              <a:extLst>
                <a:ext uri="{FF2B5EF4-FFF2-40B4-BE49-F238E27FC236}">
                  <a16:creationId xmlns:a16="http://schemas.microsoft.com/office/drawing/2014/main" id="{17D4F46D-1E91-453D-8894-515E28D0B528}"/>
                </a:ext>
              </a:extLst>
            </p:cNvPr>
            <p:cNvSpPr/>
            <p:nvPr/>
          </p:nvSpPr>
          <p:spPr>
            <a:xfrm>
              <a:off x="7074961" y="1561149"/>
              <a:ext cx="360446" cy="36037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rPr>
                <a:t>1</a:t>
              </a:r>
            </a:p>
          </p:txBody>
        </p:sp>
        <p:sp>
          <p:nvSpPr>
            <p:cNvPr id="223" name="矩形 90">
              <a:extLst>
                <a:ext uri="{FF2B5EF4-FFF2-40B4-BE49-F238E27FC236}">
                  <a16:creationId xmlns:a16="http://schemas.microsoft.com/office/drawing/2014/main" id="{75A7E4B4-3AB3-4482-ACC4-FF7EDAD29F8E}"/>
                </a:ext>
              </a:extLst>
            </p:cNvPr>
            <p:cNvSpPr>
              <a:spLocks noChangeArrowheads="1"/>
            </p:cNvSpPr>
            <p:nvPr/>
          </p:nvSpPr>
          <p:spPr bwMode="auto">
            <a:xfrm>
              <a:off x="5707805" y="2839425"/>
              <a:ext cx="18165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2400" i="1">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f</a:t>
              </a:r>
              <a:r>
                <a:rPr lang="en-US" altLang="zh-CN" sz="2400" i="1" baseline="-2500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4</a:t>
              </a:r>
              <a:r>
                <a:rPr lang="en-US" altLang="zh-CN" sz="240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400" i="1">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x</a:t>
              </a:r>
              <a:r>
                <a:rPr lang="en-US" altLang="zh-CN" sz="240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400" i="1">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f</a:t>
              </a:r>
              <a:r>
                <a:rPr lang="en-US" altLang="zh-CN" sz="2400" i="1" baseline="-2500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2</a:t>
              </a:r>
              <a:r>
                <a:rPr lang="en-US" altLang="zh-CN" sz="240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400" i="1">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x</a:t>
              </a:r>
              <a:r>
                <a:rPr lang="en-US" altLang="zh-CN" sz="240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)+4</a:t>
              </a:r>
              <a:endParaRPr lang="en-US" altLang="zh-CN" sz="2400">
                <a:ea typeface="华文中宋" panose="02010600040101010101" pitchFamily="2" charset="-122"/>
                <a:cs typeface="Times New Roman" panose="02020603050405020304" pitchFamily="18" charset="0"/>
              </a:endParaRPr>
            </a:p>
          </p:txBody>
        </p:sp>
        <p:cxnSp>
          <p:nvCxnSpPr>
            <p:cNvPr id="224" name="直接箭头连接符 93">
              <a:extLst>
                <a:ext uri="{FF2B5EF4-FFF2-40B4-BE49-F238E27FC236}">
                  <a16:creationId xmlns:a16="http://schemas.microsoft.com/office/drawing/2014/main" id="{5D7BB928-7C72-461B-8FFB-C38B189CC7C6}"/>
                </a:ext>
              </a:extLst>
            </p:cNvPr>
            <p:cNvCxnSpPr>
              <a:cxnSpLocks noChangeShapeType="1"/>
            </p:cNvCxnSpPr>
            <p:nvPr/>
          </p:nvCxnSpPr>
          <p:spPr bwMode="auto">
            <a:xfrm flipV="1">
              <a:off x="6067338" y="1913583"/>
              <a:ext cx="895680" cy="625489"/>
            </a:xfrm>
            <a:prstGeom prst="straightConnector1">
              <a:avLst/>
            </a:prstGeom>
            <a:noFill/>
            <a:ln w="19050" algn="ctr">
              <a:solidFill>
                <a:srgbClr val="FF0000"/>
              </a:solidFill>
              <a:prstDash val="dash"/>
              <a:miter lim="800000"/>
              <a:headEnd/>
              <a:tailEnd type="arrow" w="lg" len="med"/>
            </a:ln>
            <a:extLst>
              <a:ext uri="{909E8E84-426E-40DD-AFC4-6F175D3DCCD1}">
                <a14:hiddenFill xmlns:a14="http://schemas.microsoft.com/office/drawing/2010/main">
                  <a:noFill/>
                </a14:hiddenFill>
              </a:ext>
            </a:extLst>
          </p:spPr>
        </p:cxnSp>
        <p:sp>
          <p:nvSpPr>
            <p:cNvPr id="225" name="矩形 95">
              <a:extLst>
                <a:ext uri="{FF2B5EF4-FFF2-40B4-BE49-F238E27FC236}">
                  <a16:creationId xmlns:a16="http://schemas.microsoft.com/office/drawing/2014/main" id="{F1F039E8-1871-4AF1-B675-73AD78554B1B}"/>
                </a:ext>
              </a:extLst>
            </p:cNvPr>
            <p:cNvSpPr>
              <a:spLocks noChangeArrowheads="1"/>
            </p:cNvSpPr>
            <p:nvPr/>
          </p:nvSpPr>
          <p:spPr bwMode="auto">
            <a:xfrm>
              <a:off x="6864888" y="2028685"/>
              <a:ext cx="3898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2400" i="1">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f</a:t>
              </a:r>
              <a:r>
                <a:rPr lang="en-US" altLang="zh-CN" sz="2400" i="1" baseline="-2500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4</a:t>
              </a:r>
              <a:endParaRPr lang="en-US" altLang="zh-CN" sz="2400">
                <a:ea typeface="华文中宋" panose="02010600040101010101" pitchFamily="2" charset="-122"/>
                <a:cs typeface="Times New Roman" panose="02020603050405020304" pitchFamily="18" charset="0"/>
              </a:endParaRPr>
            </a:p>
          </p:txBody>
        </p:sp>
      </p:grpSp>
      <p:sp>
        <p:nvSpPr>
          <p:cNvPr id="226" name="椭圆 225">
            <a:extLst>
              <a:ext uri="{FF2B5EF4-FFF2-40B4-BE49-F238E27FC236}">
                <a16:creationId xmlns:a16="http://schemas.microsoft.com/office/drawing/2014/main" id="{0419E656-2DCB-465F-962B-130F03F43359}"/>
              </a:ext>
            </a:extLst>
          </p:cNvPr>
          <p:cNvSpPr/>
          <p:nvPr/>
        </p:nvSpPr>
        <p:spPr>
          <a:xfrm>
            <a:off x="2896893" y="5059362"/>
            <a:ext cx="360362" cy="360363"/>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rPr>
              <a:t>4</a:t>
            </a:r>
          </a:p>
        </p:txBody>
      </p:sp>
      <p:grpSp>
        <p:nvGrpSpPr>
          <p:cNvPr id="227" name="组合 226">
            <a:extLst>
              <a:ext uri="{FF2B5EF4-FFF2-40B4-BE49-F238E27FC236}">
                <a16:creationId xmlns:a16="http://schemas.microsoft.com/office/drawing/2014/main" id="{F5F53B6C-BE2F-4125-92FB-EE33A59CEB17}"/>
              </a:ext>
            </a:extLst>
          </p:cNvPr>
          <p:cNvGrpSpPr>
            <a:grpSpLocks/>
          </p:cNvGrpSpPr>
          <p:nvPr/>
        </p:nvGrpSpPr>
        <p:grpSpPr bwMode="auto">
          <a:xfrm>
            <a:off x="2896893" y="4870450"/>
            <a:ext cx="7472362" cy="1195387"/>
            <a:chOff x="1132339" y="4884983"/>
            <a:chExt cx="7472109" cy="1194804"/>
          </a:xfrm>
        </p:grpSpPr>
        <p:sp>
          <p:nvSpPr>
            <p:cNvPr id="228" name="椭圆 227">
              <a:extLst>
                <a:ext uri="{FF2B5EF4-FFF2-40B4-BE49-F238E27FC236}">
                  <a16:creationId xmlns:a16="http://schemas.microsoft.com/office/drawing/2014/main" id="{B4A927EE-7442-4864-AB40-D12E9D4767FC}"/>
                </a:ext>
              </a:extLst>
            </p:cNvPr>
            <p:cNvSpPr/>
            <p:nvPr/>
          </p:nvSpPr>
          <p:spPr>
            <a:xfrm>
              <a:off x="1132339" y="5711667"/>
              <a:ext cx="360350" cy="36018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rPr>
                <a:t>1</a:t>
              </a:r>
            </a:p>
          </p:txBody>
        </p:sp>
        <p:pic>
          <p:nvPicPr>
            <p:cNvPr id="229" name="图片 99">
              <a:extLst>
                <a:ext uri="{FF2B5EF4-FFF2-40B4-BE49-F238E27FC236}">
                  <a16:creationId xmlns:a16="http://schemas.microsoft.com/office/drawing/2014/main" id="{A8BB4DB6-8D26-4634-B589-48ECB3BED1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09000" y="4954814"/>
              <a:ext cx="1388076" cy="4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0" name="图片 101">
              <a:extLst>
                <a:ext uri="{FF2B5EF4-FFF2-40B4-BE49-F238E27FC236}">
                  <a16:creationId xmlns:a16="http://schemas.microsoft.com/office/drawing/2014/main" id="{D732AB8E-78C5-4307-811B-4731BDADC35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159715" y="4884983"/>
              <a:ext cx="1508629" cy="409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1" name="椭圆 230">
              <a:extLst>
                <a:ext uri="{FF2B5EF4-FFF2-40B4-BE49-F238E27FC236}">
                  <a16:creationId xmlns:a16="http://schemas.microsoft.com/office/drawing/2014/main" id="{906457AF-BD09-4510-91B5-F5870A1915B9}"/>
                </a:ext>
              </a:extLst>
            </p:cNvPr>
            <p:cNvSpPr/>
            <p:nvPr/>
          </p:nvSpPr>
          <p:spPr>
            <a:xfrm>
              <a:off x="8244098" y="4954799"/>
              <a:ext cx="360350" cy="360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pic>
          <p:nvPicPr>
            <p:cNvPr id="232" name="图片 102">
              <a:extLst>
                <a:ext uri="{FF2B5EF4-FFF2-40B4-BE49-F238E27FC236}">
                  <a16:creationId xmlns:a16="http://schemas.microsoft.com/office/drawing/2014/main" id="{7C5A3222-F6D2-472A-8A4B-10358A613C2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30267" y="5594779"/>
              <a:ext cx="1637877" cy="477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3" name="图片 104">
              <a:extLst>
                <a:ext uri="{FF2B5EF4-FFF2-40B4-BE49-F238E27FC236}">
                  <a16:creationId xmlns:a16="http://schemas.microsoft.com/office/drawing/2014/main" id="{ADC8B81D-617A-42F4-A962-6246BC341F83}"/>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027758" y="5567964"/>
              <a:ext cx="1674260" cy="454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4" name="椭圆 233">
              <a:extLst>
                <a:ext uri="{FF2B5EF4-FFF2-40B4-BE49-F238E27FC236}">
                  <a16:creationId xmlns:a16="http://schemas.microsoft.com/office/drawing/2014/main" id="{CEDDEFD2-7D00-44EF-9967-80209CA7F047}"/>
                </a:ext>
              </a:extLst>
            </p:cNvPr>
            <p:cNvSpPr/>
            <p:nvPr/>
          </p:nvSpPr>
          <p:spPr>
            <a:xfrm>
              <a:off x="8244098" y="5614877"/>
              <a:ext cx="360350" cy="360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2</a:t>
              </a:r>
            </a:p>
          </p:txBody>
        </p:sp>
        <p:sp>
          <p:nvSpPr>
            <p:cNvPr id="235" name="文本框 105">
              <a:extLst>
                <a:ext uri="{FF2B5EF4-FFF2-40B4-BE49-F238E27FC236}">
                  <a16:creationId xmlns:a16="http://schemas.microsoft.com/office/drawing/2014/main" id="{FD533BB6-542A-404B-8AD0-CC2D08B9BE74}"/>
                </a:ext>
              </a:extLst>
            </p:cNvPr>
            <p:cNvSpPr txBox="1">
              <a:spLocks noChangeArrowheads="1"/>
            </p:cNvSpPr>
            <p:nvPr/>
          </p:nvSpPr>
          <p:spPr bwMode="auto">
            <a:xfrm>
              <a:off x="2626579" y="4972355"/>
              <a:ext cx="7152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2400">
                  <a:latin typeface="Times New Roman" panose="02020603050405020304" pitchFamily="18" charset="0"/>
                  <a:ea typeface="华文中宋" panose="02010600040101010101" pitchFamily="2" charset="-122"/>
                  <a:cs typeface="Times New Roman" panose="02020603050405020304" pitchFamily="18" charset="0"/>
                </a:rPr>
                <a:t>N/A</a:t>
              </a:r>
            </a:p>
          </p:txBody>
        </p:sp>
        <p:sp>
          <p:nvSpPr>
            <p:cNvPr id="236" name="矩形 107">
              <a:extLst>
                <a:ext uri="{FF2B5EF4-FFF2-40B4-BE49-F238E27FC236}">
                  <a16:creationId xmlns:a16="http://schemas.microsoft.com/office/drawing/2014/main" id="{ECC97E30-087F-4EFD-B174-E4E7C5B9F5E4}"/>
                </a:ext>
              </a:extLst>
            </p:cNvPr>
            <p:cNvSpPr>
              <a:spLocks noChangeArrowheads="1"/>
            </p:cNvSpPr>
            <p:nvPr/>
          </p:nvSpPr>
          <p:spPr bwMode="auto">
            <a:xfrm>
              <a:off x="2626579" y="5618122"/>
              <a:ext cx="7152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2400">
                  <a:latin typeface="Times New Roman" panose="02020603050405020304" pitchFamily="18" charset="0"/>
                  <a:ea typeface="华文中宋" panose="02010600040101010101" pitchFamily="2" charset="-122"/>
                  <a:cs typeface="Times New Roman" panose="02020603050405020304" pitchFamily="18" charset="0"/>
                </a:rPr>
                <a:t>N/A</a:t>
              </a:r>
            </a:p>
          </p:txBody>
        </p:sp>
      </p:grpSp>
      <p:grpSp>
        <p:nvGrpSpPr>
          <p:cNvPr id="237" name="组合 236">
            <a:extLst>
              <a:ext uri="{FF2B5EF4-FFF2-40B4-BE49-F238E27FC236}">
                <a16:creationId xmlns:a16="http://schemas.microsoft.com/office/drawing/2014/main" id="{0BB2E883-DB9A-4B7A-A00E-848D13CF684E}"/>
              </a:ext>
            </a:extLst>
          </p:cNvPr>
          <p:cNvGrpSpPr>
            <a:grpSpLocks/>
          </p:cNvGrpSpPr>
          <p:nvPr/>
        </p:nvGrpSpPr>
        <p:grpSpPr bwMode="auto">
          <a:xfrm>
            <a:off x="2145176" y="6131027"/>
            <a:ext cx="8958334" cy="538163"/>
            <a:chOff x="886892" y="6197635"/>
            <a:chExt cx="7834621" cy="538611"/>
          </a:xfrm>
        </p:grpSpPr>
        <p:sp>
          <p:nvSpPr>
            <p:cNvPr id="238" name="矩形: 圆角 21">
              <a:extLst>
                <a:ext uri="{FF2B5EF4-FFF2-40B4-BE49-F238E27FC236}">
                  <a16:creationId xmlns:a16="http://schemas.microsoft.com/office/drawing/2014/main" id="{B40F0E59-29E3-4DDC-BF9D-1F39A4CBE295}"/>
                </a:ext>
              </a:extLst>
            </p:cNvPr>
            <p:cNvSpPr/>
            <p:nvPr/>
          </p:nvSpPr>
          <p:spPr>
            <a:xfrm>
              <a:off x="886892" y="6197635"/>
              <a:ext cx="7834621" cy="5386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zh-CN" altLang="en-US" sz="2000" dirty="0">
                  <a:solidFill>
                    <a:srgbClr val="C00000"/>
                  </a:solidFill>
                  <a:latin typeface="Consolas" pitchFamily="49" charset="0"/>
                </a:rPr>
                <a:t>一点节点</a:t>
              </a:r>
              <a:r>
                <a:rPr lang="en-US" altLang="zh-CN" sz="2000" dirty="0">
                  <a:solidFill>
                    <a:srgbClr val="C00000"/>
                  </a:solidFill>
                  <a:latin typeface="Consolas" pitchFamily="49" charset="0"/>
                </a:rPr>
                <a:t>    </a:t>
              </a:r>
              <a:r>
                <a:rPr lang="zh-CN" altLang="en-US" sz="2000" dirty="0">
                  <a:solidFill>
                    <a:srgbClr val="C00000"/>
                  </a:solidFill>
                  <a:latin typeface="Consolas" pitchFamily="49" charset="0"/>
                </a:rPr>
                <a:t>更新值为</a:t>
              </a:r>
              <a:r>
                <a:rPr lang="en-US" altLang="zh-CN" sz="2000" dirty="0">
                  <a:solidFill>
                    <a:srgbClr val="C00000"/>
                  </a:solidFill>
                  <a:latin typeface="Consolas" pitchFamily="49" charset="0"/>
                </a:rPr>
                <a:t>5, </a:t>
              </a:r>
              <a:r>
                <a:rPr lang="zh-CN" altLang="en-US" sz="2000" dirty="0">
                  <a:solidFill>
                    <a:srgbClr val="C00000"/>
                  </a:solidFill>
                  <a:latin typeface="Consolas" pitchFamily="49" charset="0"/>
                </a:rPr>
                <a:t>可以更新</a:t>
              </a:r>
              <a:r>
                <a:rPr lang="en-US" altLang="zh-CN" sz="2000" dirty="0">
                  <a:solidFill>
                    <a:srgbClr val="C00000"/>
                  </a:solidFill>
                  <a:latin typeface="Consolas" pitchFamily="49" charset="0"/>
                </a:rPr>
                <a:t>f2(5)=22, f4(5)=26, f1(5)=27</a:t>
              </a:r>
            </a:p>
          </p:txBody>
        </p:sp>
        <p:sp>
          <p:nvSpPr>
            <p:cNvPr id="239" name="椭圆 238">
              <a:extLst>
                <a:ext uri="{FF2B5EF4-FFF2-40B4-BE49-F238E27FC236}">
                  <a16:creationId xmlns:a16="http://schemas.microsoft.com/office/drawing/2014/main" id="{763AE459-6758-444F-83F2-4E50DE8460A7}"/>
                </a:ext>
              </a:extLst>
            </p:cNvPr>
            <p:cNvSpPr/>
            <p:nvPr/>
          </p:nvSpPr>
          <p:spPr>
            <a:xfrm>
              <a:off x="2295626" y="6209894"/>
              <a:ext cx="360377" cy="3606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5</a:t>
              </a:r>
            </a:p>
          </p:txBody>
        </p:sp>
      </p:grpSp>
      <p:sp>
        <p:nvSpPr>
          <p:cNvPr id="240" name="矩形 2">
            <a:extLst>
              <a:ext uri="{FF2B5EF4-FFF2-40B4-BE49-F238E27FC236}">
                <a16:creationId xmlns:a16="http://schemas.microsoft.com/office/drawing/2014/main" id="{EF5F872F-38A1-4D22-9258-E0C9DCB0D686}"/>
              </a:ext>
            </a:extLst>
          </p:cNvPr>
          <p:cNvSpPr>
            <a:spLocks noChangeArrowheads="1"/>
          </p:cNvSpPr>
          <p:nvPr/>
        </p:nvSpPr>
        <p:spPr bwMode="auto">
          <a:xfrm>
            <a:off x="3346731" y="3113729"/>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zh-CN" altLang="en-US" sz="2400" dirty="0">
                <a:ea typeface="华文中宋" panose="02010600040101010101" pitchFamily="2" charset="-122"/>
              </a:rPr>
              <a:t>图</a:t>
            </a:r>
          </a:p>
        </p:txBody>
      </p:sp>
    </p:spTree>
    <p:extLst>
      <p:ext uri="{BB962C8B-B14F-4D97-AF65-F5344CB8AC3E}">
        <p14:creationId xmlns:p14="http://schemas.microsoft.com/office/powerpoint/2010/main" val="821029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p:bldP spid="215" grpId="0" animBg="1"/>
      <p:bldP spid="22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en-US" altLang="zh-CN" dirty="0"/>
              <a:t>1</a:t>
            </a:r>
            <a:r>
              <a:rPr lang="zh-CN" altLang="en-US" dirty="0"/>
              <a:t>）多机内存：符号执行</a:t>
            </a:r>
            <a:endParaRPr lang="en-US" altLang="zh-CN" dirty="0"/>
          </a:p>
        </p:txBody>
      </p:sp>
      <p:sp>
        <p:nvSpPr>
          <p:cNvPr id="17" name="文本框 16">
            <a:extLst>
              <a:ext uri="{FF2B5EF4-FFF2-40B4-BE49-F238E27FC236}">
                <a16:creationId xmlns:a16="http://schemas.microsoft.com/office/drawing/2014/main" id="{C384C254-4809-4CB3-AC9B-164AD0CE138D}"/>
              </a:ext>
            </a:extLst>
          </p:cNvPr>
          <p:cNvSpPr txBox="1"/>
          <p:nvPr/>
        </p:nvSpPr>
        <p:spPr>
          <a:xfrm>
            <a:off x="680483" y="1156209"/>
            <a:ext cx="10139680" cy="1692771"/>
          </a:xfrm>
          <a:prstGeom prst="rect">
            <a:avLst/>
          </a:prstGeom>
          <a:noFill/>
        </p:spPr>
        <p:txBody>
          <a:bodyPr wrap="square">
            <a:spAutoFit/>
          </a:bodyPr>
          <a:lstStyle/>
          <a:p>
            <a:pPr marL="285750" indent="-285750">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符号式抽象</a:t>
            </a:r>
            <a:endParaRPr lang="en-US" altLang="zh-CN" sz="2800" b="1"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2800" b="1" dirty="0">
                <a:solidFill>
                  <a:srgbClr val="0000FF"/>
                </a:solidFill>
                <a:latin typeface="微软雅黑" panose="020B0503020204020204" pitchFamily="34" charset="-122"/>
                <a:ea typeface="微软雅黑" panose="020B0503020204020204" pitchFamily="34" charset="-122"/>
              </a:rPr>
              <a:t>图抽象一样：</a:t>
            </a:r>
            <a:r>
              <a:rPr lang="en-US" altLang="zh-CN" sz="2800" b="1" dirty="0">
                <a:solidFill>
                  <a:srgbClr val="0000FF"/>
                </a:solidFill>
                <a:latin typeface="微软雅黑" panose="020B0503020204020204" pitchFamily="34" charset="-122"/>
                <a:ea typeface="微软雅黑" panose="020B0503020204020204" pitchFamily="34" charset="-122"/>
              </a:rPr>
              <a:t>G = &lt;V, E, D&gt;</a:t>
            </a:r>
          </a:p>
          <a:p>
            <a:pPr marL="742950" lvl="1" indent="-285750">
              <a:buFont typeface="Arial" panose="020B0604020202020204" pitchFamily="34" charset="0"/>
              <a:buChar char="•"/>
            </a:pPr>
            <a:r>
              <a:rPr lang="zh-CN" altLang="en-US" sz="2800" b="1" dirty="0">
                <a:solidFill>
                  <a:srgbClr val="0000FF"/>
                </a:solidFill>
                <a:latin typeface="微软雅黑" panose="020B0503020204020204" pitchFamily="34" charset="-122"/>
                <a:ea typeface="微软雅黑" panose="020B0503020204020204" pitchFamily="34" charset="-122"/>
              </a:rPr>
              <a:t>区别在于：</a:t>
            </a:r>
            <a:r>
              <a:rPr lang="en-US" altLang="zh-CN" sz="2800" b="1" dirty="0">
                <a:solidFill>
                  <a:srgbClr val="0000FF"/>
                </a:solidFill>
                <a:latin typeface="微软雅黑" panose="020B0503020204020204" pitchFamily="34" charset="-122"/>
                <a:ea typeface="微软雅黑" panose="020B0503020204020204" pitchFamily="34" charset="-122"/>
              </a:rPr>
              <a:t>D </a:t>
            </a:r>
            <a:r>
              <a:rPr lang="zh-CN" altLang="en-US" sz="2800" b="1" dirty="0">
                <a:solidFill>
                  <a:srgbClr val="0000FF"/>
                </a:solidFill>
                <a:latin typeface="微软雅黑" panose="020B0503020204020204" pitchFamily="34" charset="-122"/>
                <a:ea typeface="微软雅黑" panose="020B0503020204020204" pitchFamily="34" charset="-122"/>
              </a:rPr>
              <a:t>： </a:t>
            </a:r>
            <a:r>
              <a:rPr lang="en-US" altLang="zh-CN" sz="2800" b="1" dirty="0">
                <a:solidFill>
                  <a:srgbClr val="0000FF"/>
                </a:solidFill>
                <a:latin typeface="微软雅黑" panose="020B0503020204020204" pitchFamily="34" charset="-122"/>
                <a:ea typeface="微软雅黑" panose="020B0503020204020204" pitchFamily="34" charset="-122"/>
              </a:rPr>
              <a:t>x | x </a:t>
            </a:r>
            <a:r>
              <a:rPr lang="en-US" altLang="zh-CN" sz="2800" b="1" dirty="0" err="1">
                <a:solidFill>
                  <a:srgbClr val="0000FF"/>
                </a:solidFill>
                <a:latin typeface="微软雅黑" panose="020B0503020204020204" pitchFamily="34" charset="-122"/>
                <a:ea typeface="微软雅黑" panose="020B0503020204020204" pitchFamily="34" charset="-122"/>
              </a:rPr>
              <a:t>SymOp</a:t>
            </a:r>
            <a:r>
              <a:rPr lang="en-US" altLang="zh-CN" sz="2800" b="1" dirty="0">
                <a:solidFill>
                  <a:srgbClr val="0000FF"/>
                </a:solidFill>
                <a:latin typeface="微软雅黑" panose="020B0503020204020204" pitchFamily="34" charset="-122"/>
                <a:ea typeface="微软雅黑" panose="020B0503020204020204" pitchFamily="34" charset="-122"/>
              </a:rPr>
              <a:t> y | </a:t>
            </a:r>
            <a:r>
              <a:rPr lang="en-US" altLang="zh-CN" sz="2800" b="1" dirty="0" err="1">
                <a:solidFill>
                  <a:srgbClr val="0000FF"/>
                </a:solidFill>
                <a:latin typeface="微软雅黑" panose="020B0503020204020204" pitchFamily="34" charset="-122"/>
                <a:ea typeface="微软雅黑" panose="020B0503020204020204" pitchFamily="34" charset="-122"/>
              </a:rPr>
              <a:t>SymOp</a:t>
            </a:r>
            <a:r>
              <a:rPr lang="en-US" altLang="zh-CN" sz="2800" b="1" dirty="0">
                <a:solidFill>
                  <a:srgbClr val="0000FF"/>
                </a:solidFill>
                <a:latin typeface="微软雅黑" panose="020B0503020204020204" pitchFamily="34" charset="-122"/>
                <a:ea typeface="微软雅黑" panose="020B0503020204020204" pitchFamily="34" charset="-122"/>
              </a:rPr>
              <a:t> x</a:t>
            </a:r>
            <a:endParaRPr lang="en-US" altLang="zh-CN" sz="2800" dirty="0">
              <a:solidFill>
                <a:srgbClr val="0000FF"/>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2000" dirty="0">
              <a:solidFill>
                <a:srgbClr val="C00000"/>
              </a:solidFill>
              <a:latin typeface="微软雅黑" panose="020B0503020204020204" pitchFamily="34" charset="-122"/>
              <a:ea typeface="微软雅黑" panose="020B0503020204020204" pitchFamily="34" charset="-122"/>
            </a:endParaRPr>
          </a:p>
        </p:txBody>
      </p:sp>
      <p:sp>
        <p:nvSpPr>
          <p:cNvPr id="5" name="文本框 14">
            <a:extLst>
              <a:ext uri="{FF2B5EF4-FFF2-40B4-BE49-F238E27FC236}">
                <a16:creationId xmlns:a16="http://schemas.microsoft.com/office/drawing/2014/main" id="{49CB39D1-BBAE-4D1D-B184-628058FE3570}"/>
              </a:ext>
            </a:extLst>
          </p:cNvPr>
          <p:cNvSpPr txBox="1">
            <a:spLocks noChangeArrowheads="1"/>
          </p:cNvSpPr>
          <p:nvPr/>
        </p:nvSpPr>
        <p:spPr bwMode="auto">
          <a:xfrm>
            <a:off x="708559" y="2603269"/>
            <a:ext cx="2727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marL="342900" indent="-342900">
              <a:spcBef>
                <a:spcPct val="0"/>
              </a:spcBef>
              <a:buSzTx/>
              <a:buFont typeface="Arial" panose="020B0604020202020204" pitchFamily="34" charset="0"/>
              <a:buChar char="•"/>
            </a:pPr>
            <a:r>
              <a:rPr lang="en-US" altLang="zh-CN" dirty="0">
                <a:solidFill>
                  <a:schemeClr val="tx1"/>
                </a:solidFill>
                <a:latin typeface="微软雅黑" panose="020B0503020204020204" pitchFamily="34" charset="-122"/>
                <a:ea typeface="微软雅黑" panose="020B0503020204020204" pitchFamily="34" charset="-122"/>
              </a:rPr>
              <a:t>GAS</a:t>
            </a:r>
            <a:r>
              <a:rPr lang="zh-CN" altLang="en-US" dirty="0">
                <a:solidFill>
                  <a:schemeClr val="tx1"/>
                </a:solidFill>
                <a:latin typeface="微软雅黑" panose="020B0503020204020204" pitchFamily="34" charset="-122"/>
                <a:ea typeface="微软雅黑" panose="020B0503020204020204" pitchFamily="34" charset="-122"/>
              </a:rPr>
              <a:t>编程接口</a:t>
            </a:r>
            <a:endParaRPr lang="en-US" altLang="zh-CN" dirty="0">
              <a:solidFill>
                <a:schemeClr val="tx1"/>
              </a:solidFill>
              <a:latin typeface="微软雅黑" panose="020B0503020204020204" pitchFamily="34" charset="-122"/>
              <a:ea typeface="微软雅黑" panose="020B0503020204020204" pitchFamily="34" charset="-122"/>
            </a:endParaRPr>
          </a:p>
        </p:txBody>
      </p:sp>
      <p:pic>
        <p:nvPicPr>
          <p:cNvPr id="6" name="图片 1">
            <a:extLst>
              <a:ext uri="{FF2B5EF4-FFF2-40B4-BE49-F238E27FC236}">
                <a16:creationId xmlns:a16="http://schemas.microsoft.com/office/drawing/2014/main" id="{34F6E96A-C850-4D21-8875-847FFC2DC1A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92563" y="2603268"/>
            <a:ext cx="5207828" cy="3954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4">
            <a:extLst>
              <a:ext uri="{FF2B5EF4-FFF2-40B4-BE49-F238E27FC236}">
                <a16:creationId xmlns:a16="http://schemas.microsoft.com/office/drawing/2014/main" id="{3A40D529-2C5C-4026-BDEB-BEC420499031}"/>
              </a:ext>
            </a:extLst>
          </p:cNvPr>
          <p:cNvSpPr>
            <a:spLocks noChangeArrowheads="1"/>
          </p:cNvSpPr>
          <p:nvPr/>
        </p:nvSpPr>
        <p:spPr bwMode="auto">
          <a:xfrm>
            <a:off x="1333356" y="3073138"/>
            <a:ext cx="3917950" cy="30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lnSpc>
                <a:spcPct val="125000"/>
              </a:lnSpc>
              <a:spcBef>
                <a:spcPct val="0"/>
              </a:spcBef>
              <a:buSzTx/>
              <a:buFont typeface="Arial" panose="020B0604020202020204" pitchFamily="34" charset="0"/>
              <a:buChar char="•"/>
            </a:pPr>
            <a:r>
              <a:rPr lang="en-US" altLang="zh-CN" b="0" dirty="0" err="1">
                <a:solidFill>
                  <a:srgbClr val="C00000"/>
                </a:solidFill>
                <a:latin typeface="微软雅黑" panose="020B0503020204020204" pitchFamily="34" charset="-122"/>
                <a:ea typeface="微软雅黑" panose="020B0503020204020204" pitchFamily="34" charset="-122"/>
              </a:rPr>
              <a:t>Sym</a:t>
            </a:r>
            <a:r>
              <a:rPr lang="en-US" altLang="zh-CN" dirty="0" err="1">
                <a:solidFill>
                  <a:srgbClr val="0000FF"/>
                </a:solidFill>
                <a:latin typeface="微软雅黑" panose="020B0503020204020204" pitchFamily="34" charset="-122"/>
                <a:ea typeface="微软雅黑" panose="020B0503020204020204" pitchFamily="34" charset="-122"/>
              </a:rPr>
              <a:t>Gather</a:t>
            </a:r>
            <a:endParaRPr lang="en-US" altLang="zh-CN" dirty="0">
              <a:solidFill>
                <a:srgbClr val="0000FF"/>
              </a:solidFill>
              <a:latin typeface="微软雅黑" panose="020B0503020204020204" pitchFamily="34" charset="-122"/>
              <a:ea typeface="微软雅黑" panose="020B0503020204020204" pitchFamily="34" charset="-122"/>
            </a:endParaRPr>
          </a:p>
          <a:p>
            <a:pPr lvl="1">
              <a:lnSpc>
                <a:spcPct val="125000"/>
              </a:lnSpc>
              <a:spcBef>
                <a:spcPct val="0"/>
              </a:spcBef>
              <a:buSzTx/>
              <a:buFont typeface="Arial" panose="020B0604020202020204" pitchFamily="34" charset="0"/>
              <a:buChar char="•"/>
            </a:pPr>
            <a:r>
              <a:rPr kumimoji="0" lang="zh-CN" altLang="en-US" sz="2400" b="0" dirty="0">
                <a:solidFill>
                  <a:srgbClr val="003366"/>
                </a:solidFill>
                <a:latin typeface="微软雅黑" panose="020B0503020204020204" pitchFamily="34" charset="-122"/>
                <a:ea typeface="微软雅黑" panose="020B0503020204020204" pitchFamily="34" charset="-122"/>
              </a:rPr>
              <a:t>符号式</a:t>
            </a:r>
            <a:r>
              <a:rPr kumimoji="0" lang="en-US" altLang="zh-CN" sz="2400" b="0" dirty="0">
                <a:solidFill>
                  <a:srgbClr val="003366"/>
                </a:solidFill>
                <a:latin typeface="微软雅黑" panose="020B0503020204020204" pitchFamily="34" charset="-122"/>
                <a:ea typeface="微软雅黑" panose="020B0503020204020204" pitchFamily="34" charset="-122"/>
              </a:rPr>
              <a:t>Gather </a:t>
            </a:r>
          </a:p>
          <a:p>
            <a:pPr>
              <a:lnSpc>
                <a:spcPct val="125000"/>
              </a:lnSpc>
              <a:spcBef>
                <a:spcPct val="0"/>
              </a:spcBef>
              <a:buSzTx/>
              <a:buFont typeface="Arial" panose="020B0604020202020204" pitchFamily="34" charset="0"/>
              <a:buChar char="•"/>
            </a:pPr>
            <a:r>
              <a:rPr lang="en-US" altLang="zh-CN" b="0" dirty="0" err="1">
                <a:solidFill>
                  <a:srgbClr val="C00000"/>
                </a:solidFill>
                <a:latin typeface="微软雅黑" panose="020B0503020204020204" pitchFamily="34" charset="-122"/>
                <a:ea typeface="微软雅黑" panose="020B0503020204020204" pitchFamily="34" charset="-122"/>
              </a:rPr>
              <a:t>Sym</a:t>
            </a:r>
            <a:r>
              <a:rPr lang="en-US" altLang="zh-CN" dirty="0" err="1">
                <a:solidFill>
                  <a:srgbClr val="0000FF"/>
                </a:solidFill>
                <a:latin typeface="微软雅黑" panose="020B0503020204020204" pitchFamily="34" charset="-122"/>
                <a:ea typeface="微软雅黑" panose="020B0503020204020204" pitchFamily="34" charset="-122"/>
              </a:rPr>
              <a:t>Apply</a:t>
            </a:r>
            <a:endParaRPr lang="en-US" altLang="zh-CN" dirty="0">
              <a:solidFill>
                <a:srgbClr val="0000FF"/>
              </a:solidFill>
              <a:latin typeface="微软雅黑" panose="020B0503020204020204" pitchFamily="34" charset="-122"/>
              <a:ea typeface="微软雅黑" panose="020B0503020204020204" pitchFamily="34" charset="-122"/>
            </a:endParaRPr>
          </a:p>
          <a:p>
            <a:pPr lvl="1">
              <a:lnSpc>
                <a:spcPct val="125000"/>
              </a:lnSpc>
              <a:spcBef>
                <a:spcPct val="0"/>
              </a:spcBef>
              <a:buSzTx/>
              <a:buFont typeface="Arial" panose="020B0604020202020204" pitchFamily="34" charset="0"/>
              <a:buChar char="•"/>
            </a:pPr>
            <a:r>
              <a:rPr kumimoji="0" lang="zh-CN" altLang="en-US" sz="2400" b="0" dirty="0">
                <a:solidFill>
                  <a:srgbClr val="003366"/>
                </a:solidFill>
                <a:latin typeface="微软雅黑" panose="020B0503020204020204" pitchFamily="34" charset="-122"/>
                <a:ea typeface="微软雅黑" panose="020B0503020204020204" pitchFamily="34" charset="-122"/>
              </a:rPr>
              <a:t>支持符号式</a:t>
            </a:r>
            <a:r>
              <a:rPr kumimoji="0" lang="en-US" altLang="zh-CN" sz="2400" b="0" dirty="0">
                <a:solidFill>
                  <a:srgbClr val="003366"/>
                </a:solidFill>
                <a:latin typeface="微软雅黑" panose="020B0503020204020204" pitchFamily="34" charset="-122"/>
                <a:ea typeface="微软雅黑" panose="020B0503020204020204" pitchFamily="34" charset="-122"/>
              </a:rPr>
              <a:t>Apply</a:t>
            </a:r>
          </a:p>
          <a:p>
            <a:pPr>
              <a:lnSpc>
                <a:spcPct val="125000"/>
              </a:lnSpc>
              <a:spcBef>
                <a:spcPct val="0"/>
              </a:spcBef>
              <a:buSzTx/>
              <a:buFont typeface="Arial" panose="020B0604020202020204" pitchFamily="34" charset="0"/>
              <a:buChar char="•"/>
            </a:pPr>
            <a:r>
              <a:rPr lang="en-US" altLang="zh-CN" b="0" dirty="0" err="1">
                <a:solidFill>
                  <a:srgbClr val="C00000"/>
                </a:solidFill>
                <a:latin typeface="微软雅黑" panose="020B0503020204020204" pitchFamily="34" charset="-122"/>
                <a:ea typeface="微软雅黑" panose="020B0503020204020204" pitchFamily="34" charset="-122"/>
              </a:rPr>
              <a:t>Sym</a:t>
            </a:r>
            <a:r>
              <a:rPr lang="en-US" altLang="zh-CN" dirty="0" err="1">
                <a:solidFill>
                  <a:srgbClr val="0000FF"/>
                </a:solidFill>
                <a:latin typeface="微软雅黑" panose="020B0503020204020204" pitchFamily="34" charset="-122"/>
                <a:ea typeface="微软雅黑" panose="020B0503020204020204" pitchFamily="34" charset="-122"/>
              </a:rPr>
              <a:t>Scatter</a:t>
            </a:r>
            <a:endParaRPr lang="en-US" altLang="zh-CN" dirty="0">
              <a:solidFill>
                <a:srgbClr val="0000FF"/>
              </a:solidFill>
              <a:latin typeface="微软雅黑" panose="020B0503020204020204" pitchFamily="34" charset="-122"/>
              <a:ea typeface="微软雅黑" panose="020B0503020204020204" pitchFamily="34" charset="-122"/>
            </a:endParaRPr>
          </a:p>
          <a:p>
            <a:pPr lvl="1">
              <a:spcBef>
                <a:spcPct val="0"/>
              </a:spcBef>
              <a:buSzTx/>
              <a:buFont typeface="Arial" panose="020B0604020202020204" pitchFamily="34" charset="0"/>
              <a:buChar char="•"/>
            </a:pPr>
            <a:r>
              <a:rPr kumimoji="0" lang="zh-CN" altLang="en-US" sz="2400" dirty="0">
                <a:solidFill>
                  <a:srgbClr val="003366"/>
                </a:solidFill>
                <a:latin typeface="微软雅黑" panose="020B0503020204020204" pitchFamily="34" charset="-122"/>
                <a:ea typeface="微软雅黑" panose="020B0503020204020204" pitchFamily="34" charset="-122"/>
              </a:rPr>
              <a:t>和原始的</a:t>
            </a:r>
            <a:r>
              <a:rPr kumimoji="0" lang="en-US" altLang="zh-CN" sz="2400" dirty="0">
                <a:solidFill>
                  <a:srgbClr val="003366"/>
                </a:solidFill>
                <a:latin typeface="微软雅黑" panose="020B0503020204020204" pitchFamily="34" charset="-122"/>
                <a:ea typeface="微软雅黑" panose="020B0503020204020204" pitchFamily="34" charset="-122"/>
              </a:rPr>
              <a:t>Scatter</a:t>
            </a:r>
            <a:r>
              <a:rPr kumimoji="0" lang="zh-CN" altLang="en-US" sz="2400" dirty="0">
                <a:solidFill>
                  <a:srgbClr val="003366"/>
                </a:solidFill>
                <a:latin typeface="微软雅黑" panose="020B0503020204020204" pitchFamily="34" charset="-122"/>
                <a:ea typeface="微软雅黑" panose="020B0503020204020204" pitchFamily="34" charset="-122"/>
              </a:rPr>
              <a:t>一样</a:t>
            </a:r>
            <a:endParaRPr kumimoji="0" lang="en-US" altLang="zh-CN" sz="2400" b="0" dirty="0">
              <a:solidFill>
                <a:srgbClr val="00336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79918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en-US" altLang="zh-CN" dirty="0"/>
              <a:t>1</a:t>
            </a:r>
            <a:r>
              <a:rPr lang="zh-CN" altLang="en-US" dirty="0"/>
              <a:t>）多机内存：符号执行</a:t>
            </a:r>
            <a:endParaRPr lang="en-US" altLang="zh-CN" dirty="0"/>
          </a:p>
        </p:txBody>
      </p:sp>
      <p:sp>
        <p:nvSpPr>
          <p:cNvPr id="17" name="文本框 16">
            <a:extLst>
              <a:ext uri="{FF2B5EF4-FFF2-40B4-BE49-F238E27FC236}">
                <a16:creationId xmlns:a16="http://schemas.microsoft.com/office/drawing/2014/main" id="{C384C254-4809-4CB3-AC9B-164AD0CE138D}"/>
              </a:ext>
            </a:extLst>
          </p:cNvPr>
          <p:cNvSpPr txBox="1"/>
          <p:nvPr/>
        </p:nvSpPr>
        <p:spPr>
          <a:xfrm>
            <a:off x="7714085" y="1825925"/>
            <a:ext cx="4444075" cy="892552"/>
          </a:xfrm>
          <a:prstGeom prst="rect">
            <a:avLst/>
          </a:prstGeom>
          <a:noFill/>
        </p:spPr>
        <p:txBody>
          <a:bodyPr wrap="square">
            <a:spAutoFit/>
          </a:bodyPr>
          <a:lstStyle/>
          <a:p>
            <a:r>
              <a:rPr lang="zh-CN" altLang="en-US" sz="3200" b="1" dirty="0">
                <a:solidFill>
                  <a:srgbClr val="0000FF"/>
                </a:solidFill>
                <a:latin typeface="微软雅黑" panose="020B0503020204020204" pitchFamily="34" charset="-122"/>
                <a:ea typeface="微软雅黑" panose="020B0503020204020204" pitchFamily="34" charset="-122"/>
              </a:rPr>
              <a:t>符号式图计算并行编程</a:t>
            </a:r>
            <a:endParaRPr lang="en-US" altLang="zh-CN" sz="3200" b="1" dirty="0">
              <a:solidFill>
                <a:srgbClr val="0000FF"/>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2000" dirty="0">
              <a:solidFill>
                <a:srgbClr val="0000FF"/>
              </a:solidFill>
              <a:latin typeface="微软雅黑" panose="020B0503020204020204" pitchFamily="34" charset="-122"/>
              <a:ea typeface="微软雅黑" panose="020B0503020204020204" pitchFamily="34" charset="-122"/>
            </a:endParaRPr>
          </a:p>
        </p:txBody>
      </p:sp>
      <p:pic>
        <p:nvPicPr>
          <p:cNvPr id="8" name="图片 3">
            <a:extLst>
              <a:ext uri="{FF2B5EF4-FFF2-40B4-BE49-F238E27FC236}">
                <a16:creationId xmlns:a16="http://schemas.microsoft.com/office/drawing/2014/main" id="{4C0034A6-0794-4632-BFC0-25FEB1527CE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9125" y="1073001"/>
            <a:ext cx="7216776"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63">
            <a:extLst>
              <a:ext uri="{FF2B5EF4-FFF2-40B4-BE49-F238E27FC236}">
                <a16:creationId xmlns:a16="http://schemas.microsoft.com/office/drawing/2014/main" id="{BECAFE74-D18E-4224-984E-C64244AC6915}"/>
              </a:ext>
            </a:extLst>
          </p:cNvPr>
          <p:cNvSpPr txBox="1"/>
          <p:nvPr/>
        </p:nvSpPr>
        <p:spPr>
          <a:xfrm>
            <a:off x="1408626" y="2900213"/>
            <a:ext cx="5832475" cy="1917700"/>
          </a:xfrm>
          <a:prstGeom prst="rect">
            <a:avLst/>
          </a:prstGeom>
          <a:noFill/>
          <a:ln w="19050">
            <a:solidFill>
              <a:srgbClr val="FF006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defTabSz="914400" eaLnBrk="1" latinLnBrk="0" hangingPunct="1">
              <a:lnSpc>
                <a:spcPct val="125000"/>
              </a:lnSpc>
              <a:defRPr sz="2000">
                <a:solidFill>
                  <a:schemeClr val="tx1"/>
                </a:solidFill>
                <a:latin typeface="Century Gothic" panose="020B0502020202020204" pitchFamily="34" charset="0"/>
                <a:ea typeface="+mn-ea"/>
              </a:defRPr>
            </a:lvl1pPr>
            <a:lvl2pPr defTabSz="914400" eaLnBrk="1" latinLnBrk="0" hangingPunct="1">
              <a:defRPr sz="1800">
                <a:solidFill>
                  <a:schemeClr val="lt1"/>
                </a:solidFill>
                <a:latin typeface="+mn-lt"/>
                <a:ea typeface="+mn-ea"/>
              </a:defRPr>
            </a:lvl2pPr>
            <a:lvl3pPr defTabSz="914400" eaLnBrk="1" latinLnBrk="0" hangingPunct="1">
              <a:defRPr sz="1800">
                <a:solidFill>
                  <a:schemeClr val="lt1"/>
                </a:solidFill>
                <a:latin typeface="+mn-lt"/>
                <a:ea typeface="+mn-ea"/>
              </a:defRPr>
            </a:lvl3pPr>
            <a:lvl4pPr defTabSz="914400" eaLnBrk="1" latinLnBrk="0" hangingPunct="1">
              <a:defRPr sz="1800">
                <a:solidFill>
                  <a:schemeClr val="lt1"/>
                </a:solidFill>
                <a:latin typeface="+mn-lt"/>
                <a:ea typeface="+mn-ea"/>
              </a:defRPr>
            </a:lvl4pPr>
            <a:lvl5pPr defTabSz="914400" eaLnBrk="1" latinLnBrk="0" hangingPunct="1">
              <a:defRPr sz="1800">
                <a:solidFill>
                  <a:schemeClr val="lt1"/>
                </a:solidFill>
                <a:latin typeface="+mn-lt"/>
                <a:ea typeface="+mn-ea"/>
              </a:defRPr>
            </a:lvl5pPr>
            <a:lvl6pPr>
              <a:defRPr sz="1800">
                <a:solidFill>
                  <a:schemeClr val="lt1"/>
                </a:solidFill>
                <a:latin typeface="+mn-lt"/>
                <a:ea typeface="+mn-ea"/>
              </a:defRPr>
            </a:lvl6pPr>
            <a:lvl7pPr>
              <a:defRPr sz="1800">
                <a:solidFill>
                  <a:schemeClr val="lt1"/>
                </a:solidFill>
                <a:latin typeface="+mn-lt"/>
                <a:ea typeface="+mn-ea"/>
              </a:defRPr>
            </a:lvl7pPr>
            <a:lvl8pPr>
              <a:defRPr sz="1800">
                <a:solidFill>
                  <a:schemeClr val="lt1"/>
                </a:solidFill>
                <a:latin typeface="+mn-lt"/>
                <a:ea typeface="+mn-ea"/>
              </a:defRPr>
            </a:lvl8pPr>
            <a:lvl9pPr>
              <a:defRPr sz="1800">
                <a:solidFill>
                  <a:schemeClr val="lt1"/>
                </a:solidFill>
                <a:latin typeface="+mn-lt"/>
                <a:ea typeface="+mn-ea"/>
              </a:defRPr>
            </a:lvl9pPr>
          </a:lstStyle>
          <a:p>
            <a:pPr>
              <a:defRPr/>
            </a:pPr>
            <a:endParaRPr lang="en-US" dirty="0"/>
          </a:p>
        </p:txBody>
      </p:sp>
      <p:sp>
        <p:nvSpPr>
          <p:cNvPr id="10" name="文本框 63">
            <a:extLst>
              <a:ext uri="{FF2B5EF4-FFF2-40B4-BE49-F238E27FC236}">
                <a16:creationId xmlns:a16="http://schemas.microsoft.com/office/drawing/2014/main" id="{5F3948F9-A2D8-4388-8736-8119DB193CC3}"/>
              </a:ext>
            </a:extLst>
          </p:cNvPr>
          <p:cNvSpPr txBox="1"/>
          <p:nvPr/>
        </p:nvSpPr>
        <p:spPr>
          <a:xfrm>
            <a:off x="1408626" y="4898876"/>
            <a:ext cx="5832475" cy="1214437"/>
          </a:xfrm>
          <a:prstGeom prst="rect">
            <a:avLst/>
          </a:prstGeom>
          <a:noFill/>
          <a:ln w="19050">
            <a:solidFill>
              <a:srgbClr val="1A24E4"/>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defTabSz="914400" eaLnBrk="1" latinLnBrk="0" hangingPunct="1">
              <a:lnSpc>
                <a:spcPct val="125000"/>
              </a:lnSpc>
              <a:defRPr sz="2000">
                <a:solidFill>
                  <a:schemeClr val="tx1"/>
                </a:solidFill>
                <a:latin typeface="Century Gothic" panose="020B0502020202020204" pitchFamily="34" charset="0"/>
                <a:ea typeface="+mn-ea"/>
              </a:defRPr>
            </a:lvl1pPr>
            <a:lvl2pPr defTabSz="914400" eaLnBrk="1" latinLnBrk="0" hangingPunct="1">
              <a:defRPr sz="1800">
                <a:solidFill>
                  <a:schemeClr val="lt1"/>
                </a:solidFill>
                <a:latin typeface="+mn-lt"/>
                <a:ea typeface="+mn-ea"/>
              </a:defRPr>
            </a:lvl2pPr>
            <a:lvl3pPr defTabSz="914400" eaLnBrk="1" latinLnBrk="0" hangingPunct="1">
              <a:defRPr sz="1800">
                <a:solidFill>
                  <a:schemeClr val="lt1"/>
                </a:solidFill>
                <a:latin typeface="+mn-lt"/>
                <a:ea typeface="+mn-ea"/>
              </a:defRPr>
            </a:lvl3pPr>
            <a:lvl4pPr defTabSz="914400" eaLnBrk="1" latinLnBrk="0" hangingPunct="1">
              <a:defRPr sz="1800">
                <a:solidFill>
                  <a:schemeClr val="lt1"/>
                </a:solidFill>
                <a:latin typeface="+mn-lt"/>
                <a:ea typeface="+mn-ea"/>
              </a:defRPr>
            </a:lvl4pPr>
            <a:lvl5pPr defTabSz="914400" eaLnBrk="1" latinLnBrk="0" hangingPunct="1">
              <a:defRPr sz="1800">
                <a:solidFill>
                  <a:schemeClr val="lt1"/>
                </a:solidFill>
                <a:latin typeface="+mn-lt"/>
                <a:ea typeface="+mn-ea"/>
              </a:defRPr>
            </a:lvl5pPr>
            <a:lvl6pPr>
              <a:defRPr sz="1800">
                <a:solidFill>
                  <a:schemeClr val="lt1"/>
                </a:solidFill>
                <a:latin typeface="+mn-lt"/>
                <a:ea typeface="+mn-ea"/>
              </a:defRPr>
            </a:lvl6pPr>
            <a:lvl7pPr>
              <a:defRPr sz="1800">
                <a:solidFill>
                  <a:schemeClr val="lt1"/>
                </a:solidFill>
                <a:latin typeface="+mn-lt"/>
                <a:ea typeface="+mn-ea"/>
              </a:defRPr>
            </a:lvl7pPr>
            <a:lvl8pPr>
              <a:defRPr sz="1800">
                <a:solidFill>
                  <a:schemeClr val="lt1"/>
                </a:solidFill>
                <a:latin typeface="+mn-lt"/>
                <a:ea typeface="+mn-ea"/>
              </a:defRPr>
            </a:lvl8pPr>
            <a:lvl9pPr>
              <a:defRPr sz="1800">
                <a:solidFill>
                  <a:schemeClr val="lt1"/>
                </a:solidFill>
                <a:latin typeface="+mn-lt"/>
                <a:ea typeface="+mn-ea"/>
              </a:defRPr>
            </a:lvl9pPr>
          </a:lstStyle>
          <a:p>
            <a:pPr>
              <a:defRPr/>
            </a:pPr>
            <a:endParaRPr lang="en-US" dirty="0"/>
          </a:p>
        </p:txBody>
      </p:sp>
      <p:sp>
        <p:nvSpPr>
          <p:cNvPr id="3" name="箭头: 右 2">
            <a:extLst>
              <a:ext uri="{FF2B5EF4-FFF2-40B4-BE49-F238E27FC236}">
                <a16:creationId xmlns:a16="http://schemas.microsoft.com/office/drawing/2014/main" id="{DD752B13-A9E1-48EB-9A13-8161216A7735}"/>
              </a:ext>
            </a:extLst>
          </p:cNvPr>
          <p:cNvSpPr/>
          <p:nvPr/>
        </p:nvSpPr>
        <p:spPr>
          <a:xfrm>
            <a:off x="7241101" y="3540642"/>
            <a:ext cx="945969" cy="6379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A2AD738B-E355-4C5B-B9AA-2CAF1E044930}"/>
              </a:ext>
            </a:extLst>
          </p:cNvPr>
          <p:cNvSpPr txBox="1"/>
          <p:nvPr/>
        </p:nvSpPr>
        <p:spPr>
          <a:xfrm>
            <a:off x="8320602" y="3002031"/>
            <a:ext cx="3134798" cy="1815882"/>
          </a:xfrm>
          <a:prstGeom prst="rect">
            <a:avLst/>
          </a:prstGeom>
          <a:noFill/>
          <a:ln>
            <a:solidFill>
              <a:schemeClr val="accent1">
                <a:shade val="50000"/>
              </a:schemeClr>
            </a:solidFill>
          </a:ln>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如果激活点需要的值不可达，利用</a:t>
            </a:r>
            <a:r>
              <a:rPr lang="en-US" altLang="zh-CN" sz="2800" dirty="0" err="1">
                <a:latin typeface="微软雅黑" panose="020B0503020204020204" pitchFamily="34" charset="-122"/>
                <a:ea typeface="微软雅黑" panose="020B0503020204020204" pitchFamily="34" charset="-122"/>
              </a:rPr>
              <a:t>AssignSymbol</a:t>
            </a:r>
            <a:r>
              <a:rPr lang="zh-CN" altLang="en-US" sz="2800" dirty="0">
                <a:latin typeface="微软雅黑" panose="020B0503020204020204" pitchFamily="34" charset="-122"/>
                <a:ea typeface="微软雅黑" panose="020B0503020204020204" pitchFamily="34" charset="-122"/>
              </a:rPr>
              <a:t>对其进行复制</a:t>
            </a:r>
          </a:p>
        </p:txBody>
      </p:sp>
      <p:sp>
        <p:nvSpPr>
          <p:cNvPr id="12" name="箭头: 右 11">
            <a:extLst>
              <a:ext uri="{FF2B5EF4-FFF2-40B4-BE49-F238E27FC236}">
                <a16:creationId xmlns:a16="http://schemas.microsoft.com/office/drawing/2014/main" id="{4C1FACCF-640A-482B-9E05-482D5E0A4828}"/>
              </a:ext>
            </a:extLst>
          </p:cNvPr>
          <p:cNvSpPr/>
          <p:nvPr/>
        </p:nvSpPr>
        <p:spPr>
          <a:xfrm>
            <a:off x="7241101" y="5147046"/>
            <a:ext cx="945969" cy="6379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78E76786-02C3-4EE8-80B6-593DFFBFDF6E}"/>
              </a:ext>
            </a:extLst>
          </p:cNvPr>
          <p:cNvSpPr txBox="1"/>
          <p:nvPr/>
        </p:nvSpPr>
        <p:spPr>
          <a:xfrm>
            <a:off x="8320602" y="5147046"/>
            <a:ext cx="3134798" cy="954107"/>
          </a:xfrm>
          <a:prstGeom prst="rect">
            <a:avLst/>
          </a:prstGeom>
          <a:noFill/>
          <a:ln>
            <a:solidFill>
              <a:schemeClr val="accent1">
                <a:shade val="50000"/>
              </a:schemeClr>
            </a:solidFill>
          </a:ln>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利用</a:t>
            </a:r>
            <a:r>
              <a:rPr lang="en-US" altLang="zh-CN" sz="2800" dirty="0">
                <a:latin typeface="微软雅黑" panose="020B0503020204020204" pitchFamily="34" charset="-122"/>
                <a:ea typeface="微软雅黑" panose="020B0503020204020204" pitchFamily="34" charset="-122"/>
              </a:rPr>
              <a:t>GAS</a:t>
            </a:r>
            <a:r>
              <a:rPr lang="zh-CN" altLang="en-US" sz="2800" dirty="0">
                <a:latin typeface="微软雅黑" panose="020B0503020204020204" pitchFamily="34" charset="-122"/>
                <a:ea typeface="微软雅黑" panose="020B0503020204020204" pitchFamily="34" charset="-122"/>
              </a:rPr>
              <a:t>操作对其进行并行计算</a:t>
            </a:r>
          </a:p>
        </p:txBody>
      </p:sp>
    </p:spTree>
    <p:extLst>
      <p:ext uri="{BB962C8B-B14F-4D97-AF65-F5344CB8AC3E}">
        <p14:creationId xmlns:p14="http://schemas.microsoft.com/office/powerpoint/2010/main" val="41074250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en-US" altLang="zh-CN" dirty="0"/>
              <a:t>1</a:t>
            </a:r>
            <a:r>
              <a:rPr lang="zh-CN" altLang="en-US" dirty="0"/>
              <a:t>）多机内存：符号执行</a:t>
            </a:r>
            <a:endParaRPr lang="en-US" altLang="zh-CN" dirty="0"/>
          </a:p>
        </p:txBody>
      </p:sp>
      <p:sp>
        <p:nvSpPr>
          <p:cNvPr id="11" name="文本框 10">
            <a:extLst>
              <a:ext uri="{FF2B5EF4-FFF2-40B4-BE49-F238E27FC236}">
                <a16:creationId xmlns:a16="http://schemas.microsoft.com/office/drawing/2014/main" id="{D537CCF1-FD41-477B-96BA-89C930EDEB4C}"/>
              </a:ext>
            </a:extLst>
          </p:cNvPr>
          <p:cNvSpPr txBox="1"/>
          <p:nvPr/>
        </p:nvSpPr>
        <p:spPr>
          <a:xfrm>
            <a:off x="680483" y="1156209"/>
            <a:ext cx="10139680" cy="646331"/>
          </a:xfrm>
          <a:prstGeom prst="rect">
            <a:avLst/>
          </a:prstGeom>
          <a:noFill/>
        </p:spPr>
        <p:txBody>
          <a:bodyPr wrap="square">
            <a:spAutoFit/>
          </a:bodyPr>
          <a:lstStyle/>
          <a:p>
            <a:pPr marL="285750" indent="-285750">
              <a:buFont typeface="Arial" panose="020B0604020202020204" pitchFamily="34" charset="0"/>
              <a:buChar char="•"/>
            </a:pPr>
            <a:r>
              <a:rPr lang="zh-CN" altLang="en-US" sz="3600" b="1" dirty="0">
                <a:latin typeface="微软雅黑" panose="020B0503020204020204" pitchFamily="34" charset="-122"/>
                <a:ea typeface="微软雅黑" panose="020B0503020204020204" pitchFamily="34" charset="-122"/>
              </a:rPr>
              <a:t>图划分</a:t>
            </a:r>
            <a:endParaRPr lang="en-US" altLang="zh-CN" sz="3600" b="1" dirty="0">
              <a:latin typeface="微软雅黑" panose="020B0503020204020204" pitchFamily="34" charset="-122"/>
              <a:ea typeface="微软雅黑" panose="020B0503020204020204" pitchFamily="34" charset="-122"/>
            </a:endParaRPr>
          </a:p>
        </p:txBody>
      </p:sp>
      <p:pic>
        <p:nvPicPr>
          <p:cNvPr id="14" name="图片 1">
            <a:extLst>
              <a:ext uri="{FF2B5EF4-FFF2-40B4-BE49-F238E27FC236}">
                <a16:creationId xmlns:a16="http://schemas.microsoft.com/office/drawing/2014/main" id="{9849F2F6-C868-4A08-BB75-8338325CFF6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59063" y="1219200"/>
            <a:ext cx="2741612"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2">
            <a:extLst>
              <a:ext uri="{FF2B5EF4-FFF2-40B4-BE49-F238E27FC236}">
                <a16:creationId xmlns:a16="http://schemas.microsoft.com/office/drawing/2014/main" id="{E48DD987-9E5C-4611-992F-F793F06CEF62}"/>
              </a:ext>
            </a:extLst>
          </p:cNvPr>
          <p:cNvSpPr txBox="1">
            <a:spLocks noChangeArrowheads="1"/>
          </p:cNvSpPr>
          <p:nvPr/>
        </p:nvSpPr>
        <p:spPr bwMode="auto">
          <a:xfrm>
            <a:off x="2713038" y="3387726"/>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zh-CN" altLang="en-US" dirty="0">
                <a:solidFill>
                  <a:srgbClr val="0000FF"/>
                </a:solidFill>
                <a:latin typeface="微软雅黑" panose="020B0503020204020204" pitchFamily="34" charset="-122"/>
                <a:ea typeface="微软雅黑" panose="020B0503020204020204" pitchFamily="34" charset="-122"/>
              </a:rPr>
              <a:t>以点为中心的划分</a:t>
            </a:r>
            <a:endParaRPr lang="en-US" altLang="zh-CN" dirty="0">
              <a:solidFill>
                <a:srgbClr val="0000FF"/>
              </a:solidFill>
              <a:latin typeface="微软雅黑" panose="020B0503020204020204" pitchFamily="34" charset="-122"/>
              <a:ea typeface="微软雅黑" panose="020B0503020204020204" pitchFamily="34" charset="-122"/>
            </a:endParaRPr>
          </a:p>
        </p:txBody>
      </p:sp>
      <p:pic>
        <p:nvPicPr>
          <p:cNvPr id="16" name="图片 4">
            <a:extLst>
              <a:ext uri="{FF2B5EF4-FFF2-40B4-BE49-F238E27FC236}">
                <a16:creationId xmlns:a16="http://schemas.microsoft.com/office/drawing/2014/main" id="{CB4E11F2-296B-4938-A91A-656CF68FB32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08663" y="1063625"/>
            <a:ext cx="5551487" cy="24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10">
            <a:extLst>
              <a:ext uri="{FF2B5EF4-FFF2-40B4-BE49-F238E27FC236}">
                <a16:creationId xmlns:a16="http://schemas.microsoft.com/office/drawing/2014/main" id="{94784182-6FE2-4B3A-A877-CC1891A81146}"/>
              </a:ext>
            </a:extLst>
          </p:cNvPr>
          <p:cNvSpPr txBox="1">
            <a:spLocks noChangeArrowheads="1"/>
          </p:cNvSpPr>
          <p:nvPr/>
        </p:nvSpPr>
        <p:spPr bwMode="auto">
          <a:xfrm>
            <a:off x="7303055" y="3381027"/>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zh-CN" altLang="en-US" dirty="0">
                <a:solidFill>
                  <a:srgbClr val="0000FF"/>
                </a:solidFill>
                <a:latin typeface="微软雅黑" panose="020B0503020204020204" pitchFamily="34" charset="-122"/>
                <a:ea typeface="微软雅黑" panose="020B0503020204020204" pitchFamily="34" charset="-122"/>
              </a:rPr>
              <a:t>以边为中心的划分</a:t>
            </a:r>
            <a:endParaRPr lang="en-US" altLang="zh-CN" dirty="0">
              <a:solidFill>
                <a:srgbClr val="0000FF"/>
              </a:solidFill>
              <a:latin typeface="微软雅黑" panose="020B0503020204020204" pitchFamily="34" charset="-122"/>
              <a:ea typeface="微软雅黑" panose="020B0503020204020204" pitchFamily="34" charset="-122"/>
            </a:endParaRPr>
          </a:p>
        </p:txBody>
      </p:sp>
      <p:pic>
        <p:nvPicPr>
          <p:cNvPr id="19" name="图片 7">
            <a:extLst>
              <a:ext uri="{FF2B5EF4-FFF2-40B4-BE49-F238E27FC236}">
                <a16:creationId xmlns:a16="http://schemas.microsoft.com/office/drawing/2014/main" id="{46B0A8CD-D29F-475E-A969-1F63B74BCC1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65425" y="4141788"/>
            <a:ext cx="2773363"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文本框 14">
            <a:extLst>
              <a:ext uri="{FF2B5EF4-FFF2-40B4-BE49-F238E27FC236}">
                <a16:creationId xmlns:a16="http://schemas.microsoft.com/office/drawing/2014/main" id="{51F82CB4-DF14-42F4-9056-0F62A9DAB563}"/>
              </a:ext>
            </a:extLst>
          </p:cNvPr>
          <p:cNvSpPr txBox="1">
            <a:spLocks noChangeArrowheads="1"/>
          </p:cNvSpPr>
          <p:nvPr/>
        </p:nvSpPr>
        <p:spPr bwMode="auto">
          <a:xfrm>
            <a:off x="2651126" y="6399541"/>
            <a:ext cx="3057247" cy="523220"/>
          </a:xfrm>
          <a:prstGeom prst="rect">
            <a:avLst/>
          </a:prstGeom>
          <a:solidFill>
            <a:schemeClr val="bg1"/>
          </a:solidFill>
          <a:ln>
            <a:noFill/>
          </a:ln>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zh-CN" altLang="en-US" dirty="0">
                <a:solidFill>
                  <a:srgbClr val="0000FF"/>
                </a:solidFill>
                <a:ea typeface="华文中宋" panose="02010600040101010101" pitchFamily="2" charset="-122"/>
              </a:rPr>
              <a:t>符号计算友好划分</a:t>
            </a:r>
            <a:endParaRPr lang="en-US" altLang="zh-CN" dirty="0">
              <a:solidFill>
                <a:srgbClr val="0000FF"/>
              </a:solidFill>
              <a:ea typeface="华文中宋" panose="02010600040101010101" pitchFamily="2" charset="-122"/>
            </a:endParaRPr>
          </a:p>
        </p:txBody>
      </p:sp>
      <p:cxnSp>
        <p:nvCxnSpPr>
          <p:cNvPr id="21" name="直接连接符 20">
            <a:extLst>
              <a:ext uri="{FF2B5EF4-FFF2-40B4-BE49-F238E27FC236}">
                <a16:creationId xmlns:a16="http://schemas.microsoft.com/office/drawing/2014/main" id="{74F6C927-34EC-41FD-8057-622EA18EC453}"/>
              </a:ext>
            </a:extLst>
          </p:cNvPr>
          <p:cNvCxnSpPr/>
          <p:nvPr/>
        </p:nvCxnSpPr>
        <p:spPr>
          <a:xfrm flipH="1">
            <a:off x="2362200" y="3932238"/>
            <a:ext cx="8716963" cy="23812"/>
          </a:xfrm>
          <a:prstGeom prst="line">
            <a:avLst/>
          </a:prstGeom>
          <a:noFill/>
          <a:ln w="19050" algn="ctr">
            <a:solidFill>
              <a:schemeClr val="tx1">
                <a:lumMod val="50000"/>
                <a:lumOff val="50000"/>
              </a:schemeClr>
            </a:solidFill>
            <a:prstDash val="dash"/>
            <a:miter lim="800000"/>
            <a:headEnd/>
            <a:tailEnd type="none" w="sm" len="med"/>
          </a:ln>
          <a:extLst>
            <a:ext uri="{909E8E84-426E-40DD-AFC4-6F175D3DCCD1}">
              <a14:hiddenFill xmlns:a14="http://schemas.microsoft.com/office/drawing/2010/main">
                <a:noFill/>
              </a14:hiddenFill>
            </a:ext>
          </a:extLst>
        </p:spPr>
      </p:cxnSp>
      <p:sp>
        <p:nvSpPr>
          <p:cNvPr id="22" name="矩形 8">
            <a:extLst>
              <a:ext uri="{FF2B5EF4-FFF2-40B4-BE49-F238E27FC236}">
                <a16:creationId xmlns:a16="http://schemas.microsoft.com/office/drawing/2014/main" id="{A47987F2-9076-466D-8E09-D8E55C3907F8}"/>
              </a:ext>
            </a:extLst>
          </p:cNvPr>
          <p:cNvSpPr>
            <a:spLocks noChangeArrowheads="1"/>
          </p:cNvSpPr>
          <p:nvPr/>
        </p:nvSpPr>
        <p:spPr bwMode="auto">
          <a:xfrm>
            <a:off x="7526331" y="4167089"/>
            <a:ext cx="3800488"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zh-CN" altLang="en-US" sz="3600" dirty="0">
                <a:solidFill>
                  <a:srgbClr val="C00000"/>
                </a:solidFill>
                <a:latin typeface="微软雅黑" panose="020B0503020204020204" pitchFamily="34" charset="-122"/>
                <a:ea typeface="微软雅黑" panose="020B0503020204020204" pitchFamily="34" charset="-122"/>
              </a:rPr>
              <a:t>可以尽快激活节点</a:t>
            </a:r>
            <a:r>
              <a:rPr lang="en-US" altLang="zh-CN" sz="3600" dirty="0">
                <a:solidFill>
                  <a:srgbClr val="C00000"/>
                </a:solidFill>
                <a:latin typeface="微软雅黑" panose="020B0503020204020204" pitchFamily="34" charset="-122"/>
                <a:ea typeface="微软雅黑" panose="020B0503020204020204" pitchFamily="34" charset="-122"/>
              </a:rPr>
              <a:t>C</a:t>
            </a:r>
            <a:r>
              <a:rPr lang="zh-CN" altLang="en-US" sz="3600" dirty="0">
                <a:solidFill>
                  <a:srgbClr val="C00000"/>
                </a:solidFill>
                <a:latin typeface="微软雅黑" panose="020B0503020204020204" pitchFamily="34" charset="-122"/>
                <a:ea typeface="微软雅黑" panose="020B0503020204020204" pitchFamily="34" charset="-122"/>
              </a:rPr>
              <a:t>，利用符号执行快速执行，减少等待时间开销</a:t>
            </a:r>
            <a:endParaRPr lang="en-US" altLang="zh-CN" sz="3600" dirty="0">
              <a:solidFill>
                <a:srgbClr val="C00000"/>
              </a:solidFill>
              <a:latin typeface="微软雅黑" panose="020B0503020204020204" pitchFamily="34" charset="-122"/>
              <a:ea typeface="微软雅黑" panose="020B0503020204020204" pitchFamily="34" charset="-122"/>
            </a:endParaRPr>
          </a:p>
        </p:txBody>
      </p:sp>
      <p:sp>
        <p:nvSpPr>
          <p:cNvPr id="5" name="箭头: 左 4">
            <a:extLst>
              <a:ext uri="{FF2B5EF4-FFF2-40B4-BE49-F238E27FC236}">
                <a16:creationId xmlns:a16="http://schemas.microsoft.com/office/drawing/2014/main" id="{5A4A8109-C1C8-4F29-9B1D-14724027C182}"/>
              </a:ext>
            </a:extLst>
          </p:cNvPr>
          <p:cNvSpPr/>
          <p:nvPr/>
        </p:nvSpPr>
        <p:spPr>
          <a:xfrm rot="10800000">
            <a:off x="5713685" y="4727200"/>
            <a:ext cx="1643061" cy="90119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31937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en-US" altLang="zh-CN" dirty="0"/>
              <a:t>1</a:t>
            </a:r>
            <a:r>
              <a:rPr lang="zh-CN" altLang="en-US" dirty="0"/>
              <a:t>）多机内存：符号执行</a:t>
            </a:r>
            <a:endParaRPr lang="en-US" altLang="zh-CN" dirty="0"/>
          </a:p>
        </p:txBody>
      </p:sp>
      <p:pic>
        <p:nvPicPr>
          <p:cNvPr id="13" name="图片 5">
            <a:extLst>
              <a:ext uri="{FF2B5EF4-FFF2-40B4-BE49-F238E27FC236}">
                <a16:creationId xmlns:a16="http://schemas.microsoft.com/office/drawing/2014/main" id="{FF6E4FF5-B56E-484D-A87B-A0222A61600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41538" y="978193"/>
            <a:ext cx="8088312" cy="4151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文本框 14">
            <a:extLst>
              <a:ext uri="{FF2B5EF4-FFF2-40B4-BE49-F238E27FC236}">
                <a16:creationId xmlns:a16="http://schemas.microsoft.com/office/drawing/2014/main" id="{D78ED58A-2601-4342-86F9-010AE474C315}"/>
              </a:ext>
            </a:extLst>
          </p:cNvPr>
          <p:cNvSpPr txBox="1">
            <a:spLocks noChangeArrowheads="1"/>
          </p:cNvSpPr>
          <p:nvPr/>
        </p:nvSpPr>
        <p:spPr bwMode="auto">
          <a:xfrm>
            <a:off x="1633538" y="5201536"/>
            <a:ext cx="15007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zh-CN" altLang="en-US" sz="2400" dirty="0">
                <a:solidFill>
                  <a:srgbClr val="1A24E4"/>
                </a:solidFill>
                <a:latin typeface="微软雅黑" panose="020B0503020204020204" pitchFamily="34" charset="-122"/>
                <a:ea typeface="微软雅黑" panose="020B0503020204020204" pitchFamily="34" charset="-122"/>
              </a:rPr>
              <a:t>符号传播</a:t>
            </a:r>
            <a:r>
              <a:rPr lang="en-US" altLang="zh-CN" sz="2400" dirty="0">
                <a:solidFill>
                  <a:srgbClr val="1A24E4"/>
                </a:solidFill>
                <a:latin typeface="微软雅黑" panose="020B0503020204020204" pitchFamily="34" charset="-122"/>
                <a:ea typeface="微软雅黑" panose="020B0503020204020204" pitchFamily="34" charset="-122"/>
              </a:rPr>
              <a:t>:</a:t>
            </a:r>
          </a:p>
        </p:txBody>
      </p:sp>
      <p:sp>
        <p:nvSpPr>
          <p:cNvPr id="23" name="矩形 4">
            <a:extLst>
              <a:ext uri="{FF2B5EF4-FFF2-40B4-BE49-F238E27FC236}">
                <a16:creationId xmlns:a16="http://schemas.microsoft.com/office/drawing/2014/main" id="{7D04D62D-C060-494F-AED3-481009CDEC16}"/>
              </a:ext>
            </a:extLst>
          </p:cNvPr>
          <p:cNvSpPr>
            <a:spLocks noChangeArrowheads="1"/>
          </p:cNvSpPr>
          <p:nvPr/>
        </p:nvSpPr>
        <p:spPr bwMode="auto">
          <a:xfrm>
            <a:off x="1689100" y="5698424"/>
            <a:ext cx="399573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 typeface="Arial" panose="020B0604020202020204" pitchFamily="34" charset="0"/>
              <a:buChar char="•"/>
            </a:pPr>
            <a:r>
              <a:rPr lang="zh-CN" altLang="en-US" sz="2200" b="0" dirty="0">
                <a:solidFill>
                  <a:schemeClr val="tx1"/>
                </a:solidFill>
                <a:latin typeface="微软雅黑" panose="020B0503020204020204" pitchFamily="34" charset="-122"/>
                <a:ea typeface="微软雅黑" panose="020B0503020204020204" pitchFamily="34" charset="-122"/>
              </a:rPr>
              <a:t>符号可能会过量传播，导致大量表达式存在</a:t>
            </a:r>
            <a:endParaRPr lang="en-US" altLang="zh-CN" sz="2200" b="0" dirty="0">
              <a:solidFill>
                <a:schemeClr val="tx1"/>
              </a:solidFill>
              <a:latin typeface="微软雅黑" panose="020B0503020204020204" pitchFamily="34" charset="-122"/>
              <a:ea typeface="微软雅黑" panose="020B0503020204020204" pitchFamily="34" charset="-122"/>
            </a:endParaRPr>
          </a:p>
        </p:txBody>
      </p:sp>
      <p:sp>
        <p:nvSpPr>
          <p:cNvPr id="24" name="文本框 14">
            <a:extLst>
              <a:ext uri="{FF2B5EF4-FFF2-40B4-BE49-F238E27FC236}">
                <a16:creationId xmlns:a16="http://schemas.microsoft.com/office/drawing/2014/main" id="{1CE86C50-9A71-4F0A-9F9E-816092476807}"/>
              </a:ext>
            </a:extLst>
          </p:cNvPr>
          <p:cNvSpPr txBox="1">
            <a:spLocks noChangeArrowheads="1"/>
          </p:cNvSpPr>
          <p:nvPr/>
        </p:nvSpPr>
        <p:spPr bwMode="auto">
          <a:xfrm>
            <a:off x="6096000" y="5201536"/>
            <a:ext cx="15856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zh-CN" altLang="en-US" sz="2400" dirty="0">
                <a:solidFill>
                  <a:srgbClr val="1A24E4"/>
                </a:solidFill>
                <a:latin typeface="微软雅黑" panose="020B0503020204020204" pitchFamily="34" charset="-122"/>
                <a:ea typeface="微软雅黑" panose="020B0503020204020204" pitchFamily="34" charset="-122"/>
              </a:rPr>
              <a:t>符号更新</a:t>
            </a:r>
            <a:r>
              <a:rPr lang="en-US" altLang="zh-CN" sz="2400" dirty="0">
                <a:solidFill>
                  <a:srgbClr val="1A24E4"/>
                </a:solidFill>
                <a:latin typeface="微软雅黑" panose="020B0503020204020204" pitchFamily="34" charset="-122"/>
                <a:ea typeface="微软雅黑" panose="020B0503020204020204" pitchFamily="34" charset="-122"/>
              </a:rPr>
              <a:t> :</a:t>
            </a:r>
          </a:p>
        </p:txBody>
      </p:sp>
      <p:sp>
        <p:nvSpPr>
          <p:cNvPr id="25" name="矩形 4">
            <a:extLst>
              <a:ext uri="{FF2B5EF4-FFF2-40B4-BE49-F238E27FC236}">
                <a16:creationId xmlns:a16="http://schemas.microsoft.com/office/drawing/2014/main" id="{8A179826-BA21-4280-B2A4-ECA8F2613E72}"/>
              </a:ext>
            </a:extLst>
          </p:cNvPr>
          <p:cNvSpPr>
            <a:spLocks noChangeArrowheads="1"/>
          </p:cNvSpPr>
          <p:nvPr/>
        </p:nvSpPr>
        <p:spPr bwMode="auto">
          <a:xfrm>
            <a:off x="6338888" y="5691628"/>
            <a:ext cx="449675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 typeface="Arial" panose="020B0604020202020204" pitchFamily="34" charset="0"/>
              <a:buChar char="•"/>
            </a:pPr>
            <a:r>
              <a:rPr lang="zh-CN" altLang="en-US" sz="2200" b="0" dirty="0">
                <a:solidFill>
                  <a:schemeClr val="tx1"/>
                </a:solidFill>
                <a:latin typeface="微软雅黑" panose="020B0503020204020204" pitchFamily="34" charset="-122"/>
                <a:ea typeface="微软雅黑" panose="020B0503020204020204" pitchFamily="34" charset="-122"/>
              </a:rPr>
              <a:t>为了保持一致性，这些符号需要进行更新，引入更新开销</a:t>
            </a:r>
            <a:endParaRPr lang="en-US" altLang="zh-CN" sz="2200" b="0" dirty="0">
              <a:solidFill>
                <a:schemeClr val="tx1"/>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49B795C0-94E1-43CF-BCAB-13800A1329A8}"/>
              </a:ext>
            </a:extLst>
          </p:cNvPr>
          <p:cNvSpPr/>
          <p:nvPr/>
        </p:nvSpPr>
        <p:spPr>
          <a:xfrm>
            <a:off x="7166610" y="1620311"/>
            <a:ext cx="1609502" cy="6004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0000FF"/>
                </a:solidFill>
              </a:rPr>
              <a:t>符号传播</a:t>
            </a:r>
          </a:p>
        </p:txBody>
      </p:sp>
      <p:sp>
        <p:nvSpPr>
          <p:cNvPr id="27" name="矩形 26">
            <a:extLst>
              <a:ext uri="{FF2B5EF4-FFF2-40B4-BE49-F238E27FC236}">
                <a16:creationId xmlns:a16="http://schemas.microsoft.com/office/drawing/2014/main" id="{6A4EBCAB-1D3C-4AEC-B36A-4F87B134F361}"/>
              </a:ext>
            </a:extLst>
          </p:cNvPr>
          <p:cNvSpPr/>
          <p:nvPr/>
        </p:nvSpPr>
        <p:spPr>
          <a:xfrm>
            <a:off x="4880086" y="4780154"/>
            <a:ext cx="2469403" cy="384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0000FF"/>
                </a:solidFill>
              </a:rPr>
              <a:t>符号更新</a:t>
            </a:r>
          </a:p>
        </p:txBody>
      </p:sp>
    </p:spTree>
    <p:extLst>
      <p:ext uri="{BB962C8B-B14F-4D97-AF65-F5344CB8AC3E}">
        <p14:creationId xmlns:p14="http://schemas.microsoft.com/office/powerpoint/2010/main" val="12567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30A88-445B-44EF-A361-698BA16A2DD7}"/>
              </a:ext>
            </a:extLst>
          </p:cNvPr>
          <p:cNvSpPr>
            <a:spLocks noGrp="1"/>
          </p:cNvSpPr>
          <p:nvPr>
            <p:ph type="title"/>
          </p:nvPr>
        </p:nvSpPr>
        <p:spPr/>
        <p:txBody>
          <a:bodyPr/>
          <a:lstStyle/>
          <a:p>
            <a:r>
              <a:rPr lang="zh-CN" altLang="en-US" dirty="0"/>
              <a:t>常见图算法</a:t>
            </a:r>
            <a:endParaRPr lang="en-US" dirty="0"/>
          </a:p>
        </p:txBody>
      </p:sp>
      <p:sp>
        <p:nvSpPr>
          <p:cNvPr id="3" name="Content Placeholder 2">
            <a:extLst>
              <a:ext uri="{FF2B5EF4-FFF2-40B4-BE49-F238E27FC236}">
                <a16:creationId xmlns:a16="http://schemas.microsoft.com/office/drawing/2014/main" id="{98C89E4C-3125-4098-AA99-27191F783F8A}"/>
              </a:ext>
            </a:extLst>
          </p:cNvPr>
          <p:cNvSpPr>
            <a:spLocks noGrp="1"/>
          </p:cNvSpPr>
          <p:nvPr>
            <p:ph idx="1"/>
          </p:nvPr>
        </p:nvSpPr>
        <p:spPr/>
        <p:txBody>
          <a:bodyPr/>
          <a:lstStyle/>
          <a:p>
            <a:r>
              <a:rPr lang="zh-CN" altLang="en-US" b="0" dirty="0"/>
              <a:t>相比表、树结构，图结构具有丰富的表示能力，用于表示社交网络、文献网络、交通网络与知识图谱等</a:t>
            </a:r>
            <a:endParaRPr lang="en-US" altLang="zh-CN" b="0" dirty="0"/>
          </a:p>
        </p:txBody>
      </p:sp>
      <p:pic>
        <p:nvPicPr>
          <p:cNvPr id="4" name="图片 3">
            <a:extLst>
              <a:ext uri="{FF2B5EF4-FFF2-40B4-BE49-F238E27FC236}">
                <a16:creationId xmlns:a16="http://schemas.microsoft.com/office/drawing/2014/main" id="{C54DD679-A1D9-4C1D-8086-58D1EB897942}"/>
              </a:ext>
            </a:extLst>
          </p:cNvPr>
          <p:cNvPicPr>
            <a:picLocks noChangeAspect="1"/>
          </p:cNvPicPr>
          <p:nvPr/>
        </p:nvPicPr>
        <p:blipFill>
          <a:blip r:embed="rId2"/>
          <a:stretch>
            <a:fillRect/>
          </a:stretch>
        </p:blipFill>
        <p:spPr>
          <a:xfrm>
            <a:off x="3085910" y="2594193"/>
            <a:ext cx="8763190" cy="3191951"/>
          </a:xfrm>
          <a:prstGeom prst="rect">
            <a:avLst/>
          </a:prstGeom>
        </p:spPr>
      </p:pic>
      <p:sp>
        <p:nvSpPr>
          <p:cNvPr id="5" name="文本框 4">
            <a:extLst>
              <a:ext uri="{FF2B5EF4-FFF2-40B4-BE49-F238E27FC236}">
                <a16:creationId xmlns:a16="http://schemas.microsoft.com/office/drawing/2014/main" id="{7641B774-C0AB-491A-9C12-0B842BFA7639}"/>
              </a:ext>
            </a:extLst>
          </p:cNvPr>
          <p:cNvSpPr txBox="1"/>
          <p:nvPr/>
        </p:nvSpPr>
        <p:spPr>
          <a:xfrm>
            <a:off x="581248" y="3023847"/>
            <a:ext cx="2698175" cy="523220"/>
          </a:xfrm>
          <a:prstGeom prst="rect">
            <a:avLst/>
          </a:prstGeom>
          <a:noFill/>
        </p:spPr>
        <p:txBody>
          <a:bodyPr wrap="none" rtlCol="0">
            <a:spAutoFit/>
          </a:bodyPr>
          <a:lstStyle/>
          <a:p>
            <a:r>
              <a:rPr lang="zh-CN" altLang="en-US" sz="2800" b="1" dirty="0">
                <a:solidFill>
                  <a:srgbClr val="C00000"/>
                </a:solidFill>
              </a:rPr>
              <a:t>遍历类的图算法</a:t>
            </a:r>
          </a:p>
        </p:txBody>
      </p:sp>
      <p:sp>
        <p:nvSpPr>
          <p:cNvPr id="6" name="文本框 5">
            <a:extLst>
              <a:ext uri="{FF2B5EF4-FFF2-40B4-BE49-F238E27FC236}">
                <a16:creationId xmlns:a16="http://schemas.microsoft.com/office/drawing/2014/main" id="{DBFE8D3E-34EC-4250-A20D-C659CBC0A982}"/>
              </a:ext>
            </a:extLst>
          </p:cNvPr>
          <p:cNvSpPr txBox="1"/>
          <p:nvPr/>
        </p:nvSpPr>
        <p:spPr>
          <a:xfrm>
            <a:off x="581248" y="4542052"/>
            <a:ext cx="2698175" cy="523220"/>
          </a:xfrm>
          <a:prstGeom prst="rect">
            <a:avLst/>
          </a:prstGeom>
          <a:noFill/>
        </p:spPr>
        <p:txBody>
          <a:bodyPr wrap="none" rtlCol="0">
            <a:spAutoFit/>
          </a:bodyPr>
          <a:lstStyle/>
          <a:p>
            <a:r>
              <a:rPr lang="zh-CN" altLang="en-US" sz="2800" b="1" dirty="0">
                <a:solidFill>
                  <a:srgbClr val="C00000"/>
                </a:solidFill>
              </a:rPr>
              <a:t>计算类的图算法</a:t>
            </a:r>
          </a:p>
        </p:txBody>
      </p:sp>
    </p:spTree>
    <p:extLst>
      <p:ext uri="{BB962C8B-B14F-4D97-AF65-F5344CB8AC3E}">
        <p14:creationId xmlns:p14="http://schemas.microsoft.com/office/powerpoint/2010/main" val="13284949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zh-CN" altLang="en-US" dirty="0"/>
              <a:t>总结：分布式图计算的局限性</a:t>
            </a:r>
            <a:endParaRPr lang="en-US" altLang="zh-CN" dirty="0"/>
          </a:p>
        </p:txBody>
      </p:sp>
      <p:sp>
        <p:nvSpPr>
          <p:cNvPr id="4" name="文本框 3">
            <a:extLst>
              <a:ext uri="{FF2B5EF4-FFF2-40B4-BE49-F238E27FC236}">
                <a16:creationId xmlns:a16="http://schemas.microsoft.com/office/drawing/2014/main" id="{22E2DB73-77B4-48FA-A856-BFB87421A840}"/>
              </a:ext>
            </a:extLst>
          </p:cNvPr>
          <p:cNvSpPr txBox="1"/>
          <p:nvPr/>
        </p:nvSpPr>
        <p:spPr>
          <a:xfrm>
            <a:off x="792480" y="1049149"/>
            <a:ext cx="10139680" cy="1569660"/>
          </a:xfrm>
          <a:prstGeom prst="rect">
            <a:avLst/>
          </a:prstGeom>
          <a:noFill/>
        </p:spPr>
        <p:txBody>
          <a:bodyPr wrap="square">
            <a:spAutoFit/>
          </a:bodyPr>
          <a:lstStyle/>
          <a:p>
            <a:pPr marL="285750" indent="-285750">
              <a:buFont typeface="Arial" panose="020B0604020202020204" pitchFamily="34" charset="0"/>
              <a:buChar char="•"/>
            </a:pPr>
            <a:r>
              <a:rPr lang="zh-CN" altLang="en-US" sz="2400" b="1" dirty="0">
                <a:solidFill>
                  <a:srgbClr val="C00000"/>
                </a:solidFill>
                <a:latin typeface="微软雅黑" panose="020B0503020204020204" pitchFamily="34" charset="-122"/>
                <a:ea typeface="微软雅黑" panose="020B0503020204020204" pitchFamily="34" charset="-122"/>
              </a:rPr>
              <a:t>最小化机器间通信开销的同时取得负载均衡是一个难题</a:t>
            </a:r>
            <a:r>
              <a:rPr lang="zh-CN" altLang="en-US" sz="2400" dirty="0">
                <a:solidFill>
                  <a:srgbClr val="0000FF"/>
                </a:solidFill>
                <a:latin typeface="微软雅黑" panose="020B0503020204020204" pitchFamily="34" charset="-122"/>
                <a:ea typeface="微软雅黑" panose="020B0503020204020204" pitchFamily="34" charset="-122"/>
              </a:rPr>
              <a:t>。分布式图计算系统在获得了扩展性的同时却显得较为低效，使用了上百核集群资源的分布式程序甚至不如精心优化的单线程程序</a:t>
            </a:r>
            <a:endParaRPr lang="en-US" altLang="zh-CN" sz="3200" dirty="0">
              <a:solidFill>
                <a:srgbClr val="0000FF"/>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24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87F3FBA3-7540-4868-806E-30E5F9F18079}"/>
              </a:ext>
            </a:extLst>
          </p:cNvPr>
          <p:cNvSpPr txBox="1"/>
          <p:nvPr/>
        </p:nvSpPr>
        <p:spPr>
          <a:xfrm>
            <a:off x="792480" y="2296519"/>
            <a:ext cx="10139680" cy="461665"/>
          </a:xfrm>
          <a:prstGeom prst="rect">
            <a:avLst/>
          </a:prstGeom>
          <a:noFill/>
        </p:spPr>
        <p:txBody>
          <a:bodyPr wrap="square">
            <a:spAutoFit/>
          </a:bodyPr>
          <a:lstStyle/>
          <a:p>
            <a:pPr marL="285750" indent="-285750">
              <a:buFont typeface="Arial" panose="020B0604020202020204" pitchFamily="34" charset="0"/>
              <a:buChar char="•"/>
            </a:pPr>
            <a:r>
              <a:rPr lang="zh-CN" altLang="en-US" sz="2400" b="1" dirty="0">
                <a:solidFill>
                  <a:srgbClr val="C00000"/>
                </a:solidFill>
                <a:latin typeface="微软雅黑" panose="020B0503020204020204" pitchFamily="34" charset="-122"/>
                <a:ea typeface="微软雅黑" panose="020B0503020204020204" pitchFamily="34" charset="-122"/>
              </a:rPr>
              <a:t>分布式集群的维护通常极为复杂，需要专家级的人员参与维护</a:t>
            </a:r>
            <a:endParaRPr lang="en-US" altLang="zh-CN" sz="2400" b="1" dirty="0">
              <a:solidFill>
                <a:srgbClr val="C00000"/>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B5CFBF74-9C11-4785-9041-574E4F8C97EA}"/>
              </a:ext>
            </a:extLst>
          </p:cNvPr>
          <p:cNvPicPr>
            <a:picLocks noChangeAspect="1"/>
          </p:cNvPicPr>
          <p:nvPr/>
        </p:nvPicPr>
        <p:blipFill>
          <a:blip r:embed="rId2"/>
          <a:stretch>
            <a:fillRect/>
          </a:stretch>
        </p:blipFill>
        <p:spPr>
          <a:xfrm>
            <a:off x="206197" y="3089189"/>
            <a:ext cx="6684692" cy="3187357"/>
          </a:xfrm>
          <a:prstGeom prst="rect">
            <a:avLst/>
          </a:prstGeom>
          <a:ln w="25400">
            <a:solidFill>
              <a:schemeClr val="tx1"/>
            </a:solidFill>
          </a:ln>
        </p:spPr>
      </p:pic>
      <p:pic>
        <p:nvPicPr>
          <p:cNvPr id="3" name="图片 2">
            <a:extLst>
              <a:ext uri="{FF2B5EF4-FFF2-40B4-BE49-F238E27FC236}">
                <a16:creationId xmlns:a16="http://schemas.microsoft.com/office/drawing/2014/main" id="{F509F7B5-3A31-CB4B-95AF-C310A07725FD}"/>
              </a:ext>
            </a:extLst>
          </p:cNvPr>
          <p:cNvPicPr>
            <a:picLocks noChangeAspect="1"/>
          </p:cNvPicPr>
          <p:nvPr/>
        </p:nvPicPr>
        <p:blipFill>
          <a:blip r:embed="rId3"/>
          <a:stretch>
            <a:fillRect/>
          </a:stretch>
        </p:blipFill>
        <p:spPr>
          <a:xfrm>
            <a:off x="2620661" y="2704086"/>
            <a:ext cx="9266538" cy="4176741"/>
          </a:xfrm>
          <a:prstGeom prst="rect">
            <a:avLst/>
          </a:prstGeom>
        </p:spPr>
      </p:pic>
    </p:spTree>
    <p:extLst>
      <p:ext uri="{BB962C8B-B14F-4D97-AF65-F5344CB8AC3E}">
        <p14:creationId xmlns:p14="http://schemas.microsoft.com/office/powerpoint/2010/main" val="4070319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2</a:t>
            </a:r>
            <a:r>
              <a:rPr lang="zh-CN" altLang="en-US" dirty="0"/>
              <a:t>）单机内存图计算系统</a:t>
            </a:r>
            <a:endParaRPr lang="en-US" dirty="0"/>
          </a:p>
        </p:txBody>
      </p:sp>
      <p:sp>
        <p:nvSpPr>
          <p:cNvPr id="3" name="Content Placeholder 2">
            <a:extLst>
              <a:ext uri="{FF2B5EF4-FFF2-40B4-BE49-F238E27FC236}">
                <a16:creationId xmlns:a16="http://schemas.microsoft.com/office/drawing/2014/main" id="{BF493DC9-59C9-4824-93D0-323E51E7FE0D}"/>
              </a:ext>
            </a:extLst>
          </p:cNvPr>
          <p:cNvSpPr>
            <a:spLocks noGrp="1"/>
          </p:cNvSpPr>
          <p:nvPr>
            <p:ph idx="1"/>
          </p:nvPr>
        </p:nvSpPr>
        <p:spPr/>
        <p:txBody>
          <a:bodyPr/>
          <a:lstStyle/>
          <a:p>
            <a:r>
              <a:rPr lang="zh-CN" altLang="en-US" b="0" dirty="0"/>
              <a:t>现代的</a:t>
            </a:r>
            <a:r>
              <a:rPr lang="zh-CN" altLang="en-US" b="0" dirty="0">
                <a:solidFill>
                  <a:srgbClr val="0000FF"/>
                </a:solidFill>
              </a:rPr>
              <a:t>多路服务器已经可以⽀持</a:t>
            </a:r>
            <a:r>
              <a:rPr lang="en-US" altLang="zh-CN" b="0" dirty="0">
                <a:solidFill>
                  <a:srgbClr val="0000FF"/>
                </a:solidFill>
              </a:rPr>
              <a:t>TB</a:t>
            </a:r>
            <a:r>
              <a:rPr lang="zh-CN" altLang="en-US" b="0" dirty="0">
                <a:solidFill>
                  <a:srgbClr val="0000FF"/>
                </a:solidFill>
              </a:rPr>
              <a:t>级别的内存容量</a:t>
            </a:r>
            <a:r>
              <a:rPr lang="zh-CN" altLang="en-US" b="0" dirty="0"/>
              <a:t>，⾜够容纳边数在百亿规模以下的⼤部分现实世界的图数据。此时，</a:t>
            </a:r>
            <a:r>
              <a:rPr lang="zh-CN" altLang="en-US" b="0" dirty="0">
                <a:solidFill>
                  <a:srgbClr val="0000FF"/>
                </a:solidFill>
              </a:rPr>
              <a:t>使⽤单台服务器完成图数据处理便成为了最直接的选择</a:t>
            </a:r>
            <a:r>
              <a:rPr lang="zh-CN" altLang="en-US" dirty="0"/>
              <a:t/>
            </a:r>
            <a:br>
              <a:rPr lang="zh-CN" altLang="en-US" dirty="0"/>
            </a:br>
            <a:endParaRPr lang="en-US" dirty="0"/>
          </a:p>
        </p:txBody>
      </p:sp>
      <p:pic>
        <p:nvPicPr>
          <p:cNvPr id="6" name="图片 5">
            <a:extLst>
              <a:ext uri="{FF2B5EF4-FFF2-40B4-BE49-F238E27FC236}">
                <a16:creationId xmlns:a16="http://schemas.microsoft.com/office/drawing/2014/main" id="{0CD85CE6-BD64-456B-BADB-226F8A529721}"/>
              </a:ext>
            </a:extLst>
          </p:cNvPr>
          <p:cNvPicPr>
            <a:picLocks noChangeAspect="1"/>
          </p:cNvPicPr>
          <p:nvPr/>
        </p:nvPicPr>
        <p:blipFill>
          <a:blip r:embed="rId2"/>
          <a:stretch>
            <a:fillRect/>
          </a:stretch>
        </p:blipFill>
        <p:spPr>
          <a:xfrm>
            <a:off x="317501" y="2819399"/>
            <a:ext cx="4800600" cy="3540125"/>
          </a:xfrm>
          <a:prstGeom prst="rect">
            <a:avLst/>
          </a:prstGeom>
          <a:ln>
            <a:solidFill>
              <a:srgbClr val="FF0000"/>
            </a:solidFill>
          </a:ln>
          <a:effectLst>
            <a:outerShdw blurRad="63500" sx="102000" sy="102000" algn="ctr" rotWithShape="0">
              <a:prstClr val="black">
                <a:alpha val="40000"/>
              </a:prstClr>
            </a:outerShdw>
          </a:effectLst>
        </p:spPr>
      </p:pic>
      <p:pic>
        <p:nvPicPr>
          <p:cNvPr id="8" name="图片 2">
            <a:extLst>
              <a:ext uri="{FF2B5EF4-FFF2-40B4-BE49-F238E27FC236}">
                <a16:creationId xmlns:a16="http://schemas.microsoft.com/office/drawing/2014/main" id="{1015869F-5872-456C-B871-9162B2FDEA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08600" y="2521149"/>
            <a:ext cx="6824998" cy="401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椭圆 8">
            <a:extLst>
              <a:ext uri="{FF2B5EF4-FFF2-40B4-BE49-F238E27FC236}">
                <a16:creationId xmlns:a16="http://schemas.microsoft.com/office/drawing/2014/main" id="{F25064A9-F4F8-4B94-B367-879574CC66DE}"/>
              </a:ext>
            </a:extLst>
          </p:cNvPr>
          <p:cNvSpPr/>
          <p:nvPr/>
        </p:nvSpPr>
        <p:spPr>
          <a:xfrm>
            <a:off x="5850898" y="4457700"/>
            <a:ext cx="6122835" cy="1054100"/>
          </a:xfrm>
          <a:prstGeom prst="ellipse">
            <a:avLst/>
          </a:prstGeom>
          <a:noFill/>
          <a:ln w="508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6826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2</a:t>
            </a:r>
            <a:r>
              <a:rPr lang="zh-CN" altLang="en-US" dirty="0"/>
              <a:t>）基于</a:t>
            </a:r>
            <a:r>
              <a:rPr lang="en-US" altLang="zh-CN" dirty="0"/>
              <a:t>CPU</a:t>
            </a:r>
            <a:r>
              <a:rPr lang="zh-CN" altLang="en-US" dirty="0"/>
              <a:t>的单机内存：</a:t>
            </a:r>
            <a:r>
              <a:rPr lang="en-US" altLang="zh-CN" dirty="0" err="1"/>
              <a:t>GraphMat</a:t>
            </a:r>
            <a:endParaRPr lang="en-US" dirty="0"/>
          </a:p>
        </p:txBody>
      </p:sp>
      <p:sp>
        <p:nvSpPr>
          <p:cNvPr id="3" name="Content Placeholder 2">
            <a:extLst>
              <a:ext uri="{FF2B5EF4-FFF2-40B4-BE49-F238E27FC236}">
                <a16:creationId xmlns:a16="http://schemas.microsoft.com/office/drawing/2014/main" id="{BF493DC9-59C9-4824-93D0-323E51E7FE0D}"/>
              </a:ext>
            </a:extLst>
          </p:cNvPr>
          <p:cNvSpPr>
            <a:spLocks noGrp="1"/>
          </p:cNvSpPr>
          <p:nvPr>
            <p:ph idx="1"/>
          </p:nvPr>
        </p:nvSpPr>
        <p:spPr>
          <a:xfrm>
            <a:off x="680483" y="1376656"/>
            <a:ext cx="3447017" cy="5016207"/>
          </a:xfrm>
        </p:spPr>
        <p:txBody>
          <a:bodyPr>
            <a:normAutofit/>
          </a:bodyPr>
          <a:lstStyle/>
          <a:p>
            <a:r>
              <a:rPr lang="en-US" altLang="zh-CN" b="0" dirty="0" err="1"/>
              <a:t>GraphMat</a:t>
            </a:r>
            <a:r>
              <a:rPr lang="en-US" altLang="zh-CN" b="0" dirty="0"/>
              <a:t> </a:t>
            </a:r>
            <a:r>
              <a:rPr lang="zh-CN" altLang="en-US" b="0" dirty="0"/>
              <a:t>是利用以点为中心来编程</a:t>
            </a:r>
            <a:endParaRPr lang="en-US" altLang="zh-CN" b="0" dirty="0"/>
          </a:p>
          <a:p>
            <a:r>
              <a:rPr lang="zh-CN" altLang="en-US" dirty="0"/>
              <a:t>区别在于把后端映射成高效的稀疏矩阵操作</a:t>
            </a:r>
            <a:endParaRPr lang="en-US" altLang="zh-CN" dirty="0"/>
          </a:p>
          <a:p>
            <a:r>
              <a:rPr lang="zh-CN" altLang="en-US" dirty="0"/>
              <a:t>通过这样的方法容易高效的理解编程的同时，使得程序效率变得很高</a:t>
            </a:r>
            <a:br>
              <a:rPr lang="zh-CN" altLang="en-US" dirty="0"/>
            </a:br>
            <a:endParaRPr lang="en-US" dirty="0"/>
          </a:p>
        </p:txBody>
      </p:sp>
      <p:pic>
        <p:nvPicPr>
          <p:cNvPr id="4" name="图片 3">
            <a:extLst>
              <a:ext uri="{FF2B5EF4-FFF2-40B4-BE49-F238E27FC236}">
                <a16:creationId xmlns:a16="http://schemas.microsoft.com/office/drawing/2014/main" id="{DBC20BE7-F384-4635-99CC-E5063D01573E}"/>
              </a:ext>
            </a:extLst>
          </p:cNvPr>
          <p:cNvPicPr>
            <a:picLocks noChangeAspect="1"/>
          </p:cNvPicPr>
          <p:nvPr/>
        </p:nvPicPr>
        <p:blipFill>
          <a:blip r:embed="rId2"/>
          <a:stretch>
            <a:fillRect/>
          </a:stretch>
        </p:blipFill>
        <p:spPr>
          <a:xfrm>
            <a:off x="5140088" y="1103939"/>
            <a:ext cx="6371429" cy="5009524"/>
          </a:xfrm>
          <a:prstGeom prst="rect">
            <a:avLst/>
          </a:prstGeom>
        </p:spPr>
      </p:pic>
      <p:sp>
        <p:nvSpPr>
          <p:cNvPr id="7" name="矩形 6">
            <a:extLst>
              <a:ext uri="{FF2B5EF4-FFF2-40B4-BE49-F238E27FC236}">
                <a16:creationId xmlns:a16="http://schemas.microsoft.com/office/drawing/2014/main" id="{825FEC68-AC28-4D1A-B0D6-93F8BC48B43E}"/>
              </a:ext>
            </a:extLst>
          </p:cNvPr>
          <p:cNvSpPr/>
          <p:nvPr/>
        </p:nvSpPr>
        <p:spPr>
          <a:xfrm>
            <a:off x="7157589" y="6062663"/>
            <a:ext cx="3337773" cy="461665"/>
          </a:xfrm>
          <a:prstGeom prst="rect">
            <a:avLst/>
          </a:prstGeom>
        </p:spPr>
        <p:txBody>
          <a:bodyPr wrap="none">
            <a:spAutoFit/>
          </a:bodyPr>
          <a:lstStyle/>
          <a:p>
            <a:r>
              <a:rPr lang="en-US" altLang="zh-CN" sz="2400" b="1" dirty="0" err="1"/>
              <a:t>GraphMat</a:t>
            </a:r>
            <a:r>
              <a:rPr lang="zh-CN" altLang="en-US" sz="2400" b="1" dirty="0"/>
              <a:t>的图计算思想</a:t>
            </a:r>
          </a:p>
        </p:txBody>
      </p:sp>
      <p:sp>
        <p:nvSpPr>
          <p:cNvPr id="5" name="文本框 4">
            <a:extLst>
              <a:ext uri="{FF2B5EF4-FFF2-40B4-BE49-F238E27FC236}">
                <a16:creationId xmlns:a16="http://schemas.microsoft.com/office/drawing/2014/main" id="{CF696667-6F23-4D17-AE95-3F25564F13B5}"/>
              </a:ext>
            </a:extLst>
          </p:cNvPr>
          <p:cNvSpPr txBox="1"/>
          <p:nvPr/>
        </p:nvSpPr>
        <p:spPr>
          <a:xfrm>
            <a:off x="1696638" y="5855984"/>
            <a:ext cx="4493538" cy="461665"/>
          </a:xfrm>
          <a:prstGeom prst="rect">
            <a:avLst/>
          </a:prstGeom>
          <a:no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为什么要讲邻接矩阵进行转置？</a:t>
            </a:r>
          </a:p>
        </p:txBody>
      </p:sp>
      <p:sp>
        <p:nvSpPr>
          <p:cNvPr id="6" name="椭圆 5">
            <a:extLst>
              <a:ext uri="{FF2B5EF4-FFF2-40B4-BE49-F238E27FC236}">
                <a16:creationId xmlns:a16="http://schemas.microsoft.com/office/drawing/2014/main" id="{832D7B2E-C7DF-4708-B3BC-21E0B03DA1DF}"/>
              </a:ext>
            </a:extLst>
          </p:cNvPr>
          <p:cNvSpPr/>
          <p:nvPr/>
        </p:nvSpPr>
        <p:spPr>
          <a:xfrm>
            <a:off x="8464378" y="3429000"/>
            <a:ext cx="556054" cy="722870"/>
          </a:xfrm>
          <a:prstGeom prst="ellipse">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08CE6107-10F6-4B9F-8FD4-8FC989FAC156}"/>
              </a:ext>
            </a:extLst>
          </p:cNvPr>
          <p:cNvSpPr/>
          <p:nvPr/>
        </p:nvSpPr>
        <p:spPr>
          <a:xfrm>
            <a:off x="7244254" y="4089577"/>
            <a:ext cx="1776178" cy="328773"/>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8D49EDB5-00F6-4C87-B992-502EB96A736D}"/>
              </a:ext>
            </a:extLst>
          </p:cNvPr>
          <p:cNvSpPr/>
          <p:nvPr/>
        </p:nvSpPr>
        <p:spPr>
          <a:xfrm rot="16200000">
            <a:off x="8721256" y="4631169"/>
            <a:ext cx="1446250" cy="363066"/>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a:extLst>
              <a:ext uri="{FF2B5EF4-FFF2-40B4-BE49-F238E27FC236}">
                <a16:creationId xmlns:a16="http://schemas.microsoft.com/office/drawing/2014/main" id="{24309946-3E3A-4CFF-9D12-CCE9106202FB}"/>
              </a:ext>
            </a:extLst>
          </p:cNvPr>
          <p:cNvSpPr/>
          <p:nvPr/>
        </p:nvSpPr>
        <p:spPr>
          <a:xfrm>
            <a:off x="10152149" y="4077219"/>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5B8473C5-294E-4EF2-BFBC-ACE5206E52D8}"/>
              </a:ext>
            </a:extLst>
          </p:cNvPr>
          <p:cNvSpPr/>
          <p:nvPr/>
        </p:nvSpPr>
        <p:spPr>
          <a:xfrm>
            <a:off x="7227814" y="4459392"/>
            <a:ext cx="1776178" cy="328773"/>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B3D23B3A-2852-4D11-BC06-A131A6D390D4}"/>
              </a:ext>
            </a:extLst>
          </p:cNvPr>
          <p:cNvSpPr/>
          <p:nvPr/>
        </p:nvSpPr>
        <p:spPr>
          <a:xfrm>
            <a:off x="7244254" y="4829207"/>
            <a:ext cx="1776178" cy="328773"/>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46CC1D87-047D-4422-97F5-232E476EC0F3}"/>
              </a:ext>
            </a:extLst>
          </p:cNvPr>
          <p:cNvSpPr/>
          <p:nvPr/>
        </p:nvSpPr>
        <p:spPr>
          <a:xfrm>
            <a:off x="7244254" y="5207054"/>
            <a:ext cx="1776178" cy="328773"/>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a:extLst>
              <a:ext uri="{FF2B5EF4-FFF2-40B4-BE49-F238E27FC236}">
                <a16:creationId xmlns:a16="http://schemas.microsoft.com/office/drawing/2014/main" id="{15702BD0-4DD8-4ED9-B43C-2E4CC0F6DCC2}"/>
              </a:ext>
            </a:extLst>
          </p:cNvPr>
          <p:cNvSpPr/>
          <p:nvPr/>
        </p:nvSpPr>
        <p:spPr>
          <a:xfrm>
            <a:off x="10152085" y="4459392"/>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a:extLst>
              <a:ext uri="{FF2B5EF4-FFF2-40B4-BE49-F238E27FC236}">
                <a16:creationId xmlns:a16="http://schemas.microsoft.com/office/drawing/2014/main" id="{8C5D4D4B-4BE6-4551-B882-D978BD715BD5}"/>
              </a:ext>
            </a:extLst>
          </p:cNvPr>
          <p:cNvSpPr/>
          <p:nvPr/>
        </p:nvSpPr>
        <p:spPr>
          <a:xfrm>
            <a:off x="10144268" y="4829207"/>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a:extLst>
              <a:ext uri="{FF2B5EF4-FFF2-40B4-BE49-F238E27FC236}">
                <a16:creationId xmlns:a16="http://schemas.microsoft.com/office/drawing/2014/main" id="{4C83CCD2-1539-4D8D-AFC3-B2756BC1DE51}"/>
              </a:ext>
            </a:extLst>
          </p:cNvPr>
          <p:cNvSpPr/>
          <p:nvPr/>
        </p:nvSpPr>
        <p:spPr>
          <a:xfrm>
            <a:off x="10152084" y="5218769"/>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679407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4"/>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2"/>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5"/>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8" grpId="0" animBg="1"/>
      <p:bldP spid="8" grpId="1" animBg="1"/>
      <p:bldP spid="9" grpId="0" animBg="1"/>
      <p:bldP spid="10" grpId="0" animBg="1"/>
      <p:bldP spid="10" grpId="1" animBg="1"/>
      <p:bldP spid="11" grpId="0" animBg="1"/>
      <p:bldP spid="11" grpId="1" animBg="1"/>
      <p:bldP spid="12" grpId="0" animBg="1"/>
      <p:bldP spid="12" grpId="1" animBg="1"/>
      <p:bldP spid="13" grpId="0" animBg="1"/>
      <p:bldP spid="14" grpId="0" animBg="1"/>
      <p:bldP spid="14" grpId="1" animBg="1"/>
      <p:bldP spid="15" grpId="0" animBg="1"/>
      <p:bldP spid="15" grpId="1" animBg="1"/>
      <p:bldP spid="1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2</a:t>
            </a:r>
            <a:r>
              <a:rPr lang="zh-CN" altLang="en-US" dirty="0"/>
              <a:t>）基于</a:t>
            </a:r>
            <a:r>
              <a:rPr lang="en-US" altLang="zh-CN" dirty="0"/>
              <a:t>CPU</a:t>
            </a:r>
            <a:r>
              <a:rPr lang="zh-CN" altLang="en-US" dirty="0"/>
              <a:t>的单机内存：</a:t>
            </a:r>
            <a:r>
              <a:rPr lang="en-US" altLang="zh-CN" dirty="0" err="1"/>
              <a:t>GraphMat</a:t>
            </a:r>
            <a:endParaRPr lang="en-US" dirty="0"/>
          </a:p>
        </p:txBody>
      </p:sp>
      <p:sp>
        <p:nvSpPr>
          <p:cNvPr id="6" name="内容占位符 5">
            <a:extLst>
              <a:ext uri="{FF2B5EF4-FFF2-40B4-BE49-F238E27FC236}">
                <a16:creationId xmlns:a16="http://schemas.microsoft.com/office/drawing/2014/main" id="{4554B628-621E-4535-BB0F-CC06B8D18A8B}"/>
              </a:ext>
            </a:extLst>
          </p:cNvPr>
          <p:cNvSpPr>
            <a:spLocks noGrp="1"/>
          </p:cNvSpPr>
          <p:nvPr>
            <p:ph idx="1"/>
          </p:nvPr>
        </p:nvSpPr>
        <p:spPr>
          <a:xfrm>
            <a:off x="680483" y="1160756"/>
            <a:ext cx="10546317" cy="5016207"/>
          </a:xfrm>
        </p:spPr>
        <p:txBody>
          <a:bodyPr/>
          <a:lstStyle/>
          <a:p>
            <a:pPr marL="0" indent="0">
              <a:buNone/>
            </a:pPr>
            <a:r>
              <a:rPr lang="en-US" altLang="zh-CN" dirty="0" err="1"/>
              <a:t>GraphMat</a:t>
            </a:r>
            <a:r>
              <a:rPr lang="zh-CN" altLang="en-US" dirty="0"/>
              <a:t>的编程思想</a:t>
            </a:r>
            <a:endParaRPr lang="en-US" altLang="zh-CN" dirty="0"/>
          </a:p>
          <a:p>
            <a:r>
              <a:rPr lang="en-US" altLang="zh-CN" dirty="0">
                <a:solidFill>
                  <a:srgbClr val="0000FF"/>
                </a:solidFill>
              </a:rPr>
              <a:t>SEND_MESSAGE()</a:t>
            </a:r>
            <a:r>
              <a:rPr lang="zh-CN" altLang="en-US" dirty="0">
                <a:solidFill>
                  <a:srgbClr val="0000FF"/>
                </a:solidFill>
              </a:rPr>
              <a:t>：</a:t>
            </a:r>
            <a:r>
              <a:rPr lang="zh-CN" altLang="en-US" b="0" dirty="0"/>
              <a:t>读取</a:t>
            </a:r>
            <a:r>
              <a:rPr lang="en-US" altLang="zh-CN" b="0" dirty="0"/>
              <a:t>vertex data,</a:t>
            </a:r>
            <a:r>
              <a:rPr lang="zh-CN" altLang="en-US" b="0" dirty="0"/>
              <a:t>然后将其生成为</a:t>
            </a:r>
            <a:r>
              <a:rPr lang="en-US" altLang="zh-CN" b="0" dirty="0"/>
              <a:t>message object</a:t>
            </a:r>
          </a:p>
          <a:p>
            <a:r>
              <a:rPr lang="en-US" altLang="zh-CN" dirty="0">
                <a:solidFill>
                  <a:srgbClr val="0000FF"/>
                </a:solidFill>
              </a:rPr>
              <a:t>PROCESS_MESSAGE()</a:t>
            </a:r>
            <a:r>
              <a:rPr lang="zh-CN" altLang="en-US" dirty="0">
                <a:solidFill>
                  <a:srgbClr val="0000FF"/>
                </a:solidFill>
              </a:rPr>
              <a:t>：</a:t>
            </a:r>
            <a:r>
              <a:rPr lang="zh-CN" altLang="en-US" b="0" dirty="0"/>
              <a:t>读取</a:t>
            </a:r>
            <a:r>
              <a:rPr lang="en-US" altLang="zh-CN" b="0" dirty="0"/>
              <a:t>message object, </a:t>
            </a:r>
            <a:r>
              <a:rPr lang="zh-CN" altLang="en-US" b="0" dirty="0"/>
              <a:t>边数据沿着</a:t>
            </a:r>
            <a:r>
              <a:rPr lang="en-US" altLang="zh-CN" b="0" dirty="0"/>
              <a:t>message</a:t>
            </a:r>
            <a:r>
              <a:rPr lang="zh-CN" altLang="en-US" b="0" dirty="0" smtClean="0"/>
              <a:t>的还有</a:t>
            </a:r>
            <a:r>
              <a:rPr lang="zh-CN" altLang="en-US" b="0" dirty="0"/>
              <a:t>目标点</a:t>
            </a:r>
            <a:r>
              <a:rPr lang="zh-CN" altLang="en-US" b="0" dirty="0" smtClean="0"/>
              <a:t>数据，然后</a:t>
            </a:r>
            <a:r>
              <a:rPr lang="zh-CN" altLang="en-US" b="0" dirty="0"/>
              <a:t>为该</a:t>
            </a:r>
            <a:r>
              <a:rPr lang="en-US" altLang="zh-CN" b="0" dirty="0"/>
              <a:t>edge</a:t>
            </a:r>
            <a:r>
              <a:rPr lang="zh-CN" altLang="en-US" b="0" dirty="0"/>
              <a:t>生成</a:t>
            </a:r>
            <a:r>
              <a:rPr lang="en-US" altLang="zh-CN" b="0" dirty="0"/>
              <a:t>message.</a:t>
            </a:r>
          </a:p>
          <a:p>
            <a:r>
              <a:rPr lang="en-US" altLang="zh-CN" dirty="0">
                <a:solidFill>
                  <a:srgbClr val="0000FF"/>
                </a:solidFill>
              </a:rPr>
              <a:t>REDUCE()</a:t>
            </a:r>
            <a:r>
              <a:rPr lang="zh-CN" altLang="en-US" dirty="0">
                <a:solidFill>
                  <a:srgbClr val="0000FF"/>
                </a:solidFill>
              </a:rPr>
              <a:t>：</a:t>
            </a:r>
            <a:r>
              <a:rPr lang="zh-CN" altLang="en-US" b="0" dirty="0"/>
              <a:t>得到该</a:t>
            </a:r>
            <a:r>
              <a:rPr lang="en-US" altLang="zh-CN" b="0" dirty="0"/>
              <a:t>vertex</a:t>
            </a:r>
            <a:r>
              <a:rPr lang="zh-CN" altLang="en-US" b="0" dirty="0"/>
              <a:t>的</a:t>
            </a:r>
            <a:r>
              <a:rPr lang="en-US" altLang="zh-CN" b="0" dirty="0"/>
              <a:t>message</a:t>
            </a:r>
            <a:r>
              <a:rPr lang="zh-CN" altLang="en-US" b="0" dirty="0"/>
              <a:t>并且把其整合为一个</a:t>
            </a:r>
            <a:r>
              <a:rPr lang="en-US" altLang="zh-CN" b="0" dirty="0"/>
              <a:t>value.</a:t>
            </a:r>
          </a:p>
          <a:p>
            <a:r>
              <a:rPr lang="en-US" altLang="zh-CN" dirty="0">
                <a:solidFill>
                  <a:srgbClr val="0000FF"/>
                </a:solidFill>
              </a:rPr>
              <a:t>APPLY()</a:t>
            </a:r>
            <a:r>
              <a:rPr lang="zh-CN" altLang="en-US" dirty="0">
                <a:solidFill>
                  <a:srgbClr val="0000FF"/>
                </a:solidFill>
              </a:rPr>
              <a:t>：</a:t>
            </a:r>
            <a:r>
              <a:rPr lang="zh-CN" altLang="en-US" b="0" dirty="0"/>
              <a:t>利用</a:t>
            </a:r>
            <a:r>
              <a:rPr lang="en-US" altLang="zh-CN" b="0" dirty="0"/>
              <a:t>REDUCE()</a:t>
            </a:r>
            <a:r>
              <a:rPr lang="zh-CN" altLang="en-US" b="0" dirty="0"/>
              <a:t>的结果来更新</a:t>
            </a:r>
            <a:r>
              <a:rPr lang="en-US" altLang="zh-CN" b="0" dirty="0"/>
              <a:t>vertex</a:t>
            </a:r>
            <a:r>
              <a:rPr lang="zh-CN" altLang="en-US" b="0" dirty="0"/>
              <a:t>的值</a:t>
            </a:r>
          </a:p>
          <a:p>
            <a:r>
              <a:rPr lang="en-US" altLang="zh-CN" dirty="0">
                <a:solidFill>
                  <a:srgbClr val="0000FF"/>
                </a:solidFill>
              </a:rPr>
              <a:t>SEND_MESSAGE()</a:t>
            </a:r>
            <a:r>
              <a:rPr lang="zh-CN" altLang="en-US" dirty="0">
                <a:solidFill>
                  <a:srgbClr val="0000FF"/>
                </a:solidFill>
              </a:rPr>
              <a:t>：</a:t>
            </a:r>
            <a:r>
              <a:rPr lang="zh-CN" altLang="en-US" b="0" dirty="0"/>
              <a:t>用来沿着入边或者出边发送</a:t>
            </a:r>
            <a:r>
              <a:rPr lang="en-US" altLang="zh-CN" b="0" dirty="0"/>
              <a:t>message</a:t>
            </a:r>
            <a:r>
              <a:rPr lang="en-US" altLang="zh-CN" dirty="0"/>
              <a:t/>
            </a:r>
            <a:br>
              <a:rPr lang="en-US" altLang="zh-CN" dirty="0"/>
            </a:br>
            <a:endParaRPr lang="zh-CN" altLang="en-US" dirty="0"/>
          </a:p>
        </p:txBody>
      </p:sp>
    </p:spTree>
    <p:extLst>
      <p:ext uri="{BB962C8B-B14F-4D97-AF65-F5344CB8AC3E}">
        <p14:creationId xmlns:p14="http://schemas.microsoft.com/office/powerpoint/2010/main" val="36166478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2</a:t>
            </a:r>
            <a:r>
              <a:rPr lang="zh-CN" altLang="en-US" dirty="0"/>
              <a:t>）基于</a:t>
            </a:r>
            <a:r>
              <a:rPr lang="en-US" altLang="zh-CN" dirty="0"/>
              <a:t>CPU</a:t>
            </a:r>
            <a:r>
              <a:rPr lang="zh-CN" altLang="en-US" dirty="0"/>
              <a:t>的单机内存：</a:t>
            </a:r>
            <a:r>
              <a:rPr lang="en-US" altLang="zh-CN" dirty="0" err="1"/>
              <a:t>GraphMat</a:t>
            </a:r>
            <a:endParaRPr lang="en-US" dirty="0"/>
          </a:p>
        </p:txBody>
      </p:sp>
      <p:sp>
        <p:nvSpPr>
          <p:cNvPr id="6" name="内容占位符 5">
            <a:extLst>
              <a:ext uri="{FF2B5EF4-FFF2-40B4-BE49-F238E27FC236}">
                <a16:creationId xmlns:a16="http://schemas.microsoft.com/office/drawing/2014/main" id="{4554B628-621E-4535-BB0F-CC06B8D18A8B}"/>
              </a:ext>
            </a:extLst>
          </p:cNvPr>
          <p:cNvSpPr>
            <a:spLocks noGrp="1"/>
          </p:cNvSpPr>
          <p:nvPr>
            <p:ph idx="1"/>
          </p:nvPr>
        </p:nvSpPr>
        <p:spPr>
          <a:xfrm>
            <a:off x="680483" y="1160756"/>
            <a:ext cx="10546317" cy="5016207"/>
          </a:xfrm>
        </p:spPr>
        <p:txBody>
          <a:bodyPr/>
          <a:lstStyle/>
          <a:p>
            <a:pPr marL="0" indent="0">
              <a:buNone/>
            </a:pPr>
            <a:r>
              <a:rPr lang="en-US" altLang="zh-CN" dirty="0" err="1"/>
              <a:t>GraphMat</a:t>
            </a:r>
            <a:r>
              <a:rPr lang="zh-CN" altLang="en-US" dirty="0"/>
              <a:t>编程和传统以点为中心的对应关系</a:t>
            </a:r>
            <a:endParaRPr lang="en-US" altLang="zh-CN" dirty="0"/>
          </a:p>
          <a:p>
            <a:pPr marL="0" indent="0">
              <a:buNone/>
            </a:pPr>
            <a:r>
              <a:rPr lang="en-US" altLang="zh-CN" dirty="0"/>
              <a:t/>
            </a:r>
            <a:br>
              <a:rPr lang="en-US" altLang="zh-CN" dirty="0"/>
            </a:br>
            <a:endParaRPr lang="zh-CN" altLang="en-US" dirty="0"/>
          </a:p>
        </p:txBody>
      </p:sp>
      <p:pic>
        <p:nvPicPr>
          <p:cNvPr id="3" name="图片 2">
            <a:extLst>
              <a:ext uri="{FF2B5EF4-FFF2-40B4-BE49-F238E27FC236}">
                <a16:creationId xmlns:a16="http://schemas.microsoft.com/office/drawing/2014/main" id="{8C0A0C21-7CA9-4C0F-8916-E15D22BAE51B}"/>
              </a:ext>
            </a:extLst>
          </p:cNvPr>
          <p:cNvPicPr>
            <a:picLocks noChangeAspect="1"/>
          </p:cNvPicPr>
          <p:nvPr/>
        </p:nvPicPr>
        <p:blipFill>
          <a:blip r:embed="rId2"/>
          <a:stretch>
            <a:fillRect/>
          </a:stretch>
        </p:blipFill>
        <p:spPr>
          <a:xfrm>
            <a:off x="1697645" y="1778180"/>
            <a:ext cx="8796710" cy="4165420"/>
          </a:xfrm>
          <a:prstGeom prst="rect">
            <a:avLst/>
          </a:prstGeom>
        </p:spPr>
      </p:pic>
    </p:spTree>
    <p:extLst>
      <p:ext uri="{BB962C8B-B14F-4D97-AF65-F5344CB8AC3E}">
        <p14:creationId xmlns:p14="http://schemas.microsoft.com/office/powerpoint/2010/main" val="9761599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2</a:t>
            </a:r>
            <a:r>
              <a:rPr lang="zh-CN" altLang="en-US" dirty="0"/>
              <a:t>）单机内存：</a:t>
            </a:r>
            <a:r>
              <a:rPr lang="en-US" altLang="zh-CN" dirty="0" err="1"/>
              <a:t>GraphMat</a:t>
            </a:r>
            <a:endParaRPr lang="en-US" dirty="0"/>
          </a:p>
        </p:txBody>
      </p:sp>
      <p:sp>
        <p:nvSpPr>
          <p:cNvPr id="6" name="内容占位符 5">
            <a:extLst>
              <a:ext uri="{FF2B5EF4-FFF2-40B4-BE49-F238E27FC236}">
                <a16:creationId xmlns:a16="http://schemas.microsoft.com/office/drawing/2014/main" id="{4554B628-621E-4535-BB0F-CC06B8D18A8B}"/>
              </a:ext>
            </a:extLst>
          </p:cNvPr>
          <p:cNvSpPr>
            <a:spLocks noGrp="1"/>
          </p:cNvSpPr>
          <p:nvPr>
            <p:ph idx="1"/>
          </p:nvPr>
        </p:nvSpPr>
        <p:spPr>
          <a:xfrm>
            <a:off x="680483" y="1160756"/>
            <a:ext cx="10546317" cy="5016207"/>
          </a:xfrm>
        </p:spPr>
        <p:txBody>
          <a:bodyPr/>
          <a:lstStyle/>
          <a:p>
            <a:pPr marL="0" indent="0">
              <a:buNone/>
            </a:pPr>
            <a:r>
              <a:rPr lang="zh-CN" altLang="en-US" dirty="0"/>
              <a:t>单源点最短路径：</a:t>
            </a:r>
            <a:endParaRPr lang="en-US" altLang="zh-CN" dirty="0"/>
          </a:p>
          <a:p>
            <a:r>
              <a:rPr lang="en-US" altLang="zh-CN" dirty="0">
                <a:solidFill>
                  <a:srgbClr val="0000FF"/>
                </a:solidFill>
              </a:rPr>
              <a:t>SEND_MESSAGE()</a:t>
            </a:r>
            <a:r>
              <a:rPr lang="zh-CN" altLang="en-US" dirty="0">
                <a:solidFill>
                  <a:srgbClr val="0000FF"/>
                </a:solidFill>
              </a:rPr>
              <a:t>：</a:t>
            </a:r>
            <a:r>
              <a:rPr lang="zh-CN" altLang="en-US" dirty="0"/>
              <a:t>每轮迭代，生成一个稀疏的向量用于记录激活点，稀疏向量的激活点元素记录了当前的最短路径</a:t>
            </a:r>
            <a:endParaRPr lang="en-US" altLang="zh-CN" dirty="0"/>
          </a:p>
          <a:p>
            <a:r>
              <a:rPr lang="en-US" altLang="zh-CN" dirty="0">
                <a:solidFill>
                  <a:srgbClr val="0000FF"/>
                </a:solidFill>
              </a:rPr>
              <a:t>PROCESS MESSAGE()</a:t>
            </a:r>
            <a:r>
              <a:rPr lang="zh-CN" altLang="en-US" dirty="0"/>
              <a:t>：将稀疏向量中的值与边距离相加</a:t>
            </a:r>
            <a:endParaRPr lang="en-US" altLang="zh-CN" dirty="0"/>
          </a:p>
          <a:p>
            <a:r>
              <a:rPr lang="en-US" altLang="zh-CN" dirty="0">
                <a:solidFill>
                  <a:srgbClr val="0000FF"/>
                </a:solidFill>
              </a:rPr>
              <a:t>Reduce():</a:t>
            </a:r>
            <a:r>
              <a:rPr lang="zh-CN" altLang="en-US" dirty="0">
                <a:solidFill>
                  <a:srgbClr val="0000FF"/>
                </a:solidFill>
              </a:rPr>
              <a:t> </a:t>
            </a:r>
            <a:r>
              <a:rPr lang="zh-CN" altLang="en-US" dirty="0"/>
              <a:t>进行最小化比较操作</a:t>
            </a:r>
            <a:endParaRPr lang="en-US" altLang="zh-CN" dirty="0"/>
          </a:p>
          <a:p>
            <a:r>
              <a:rPr lang="zh-CN" altLang="en-US" dirty="0"/>
              <a:t>其中，</a:t>
            </a:r>
            <a:r>
              <a:rPr lang="en-US" altLang="zh-CN" dirty="0"/>
              <a:t>Process Message</a:t>
            </a:r>
            <a:r>
              <a:rPr lang="zh-CN" altLang="en-US" dirty="0"/>
              <a:t>和</a:t>
            </a:r>
            <a:r>
              <a:rPr lang="en-US" altLang="zh-CN" dirty="0"/>
              <a:t>Reduce</a:t>
            </a:r>
            <a:r>
              <a:rPr lang="zh-CN" altLang="en-US" dirty="0"/>
              <a:t>操作共同组成了一个稀疏矩阵向量乘的操作</a:t>
            </a:r>
            <a:endParaRPr lang="en-US" altLang="zh-CN" dirty="0"/>
          </a:p>
          <a:p>
            <a:pPr marL="0" indent="0">
              <a:buNone/>
            </a:pPr>
            <a:r>
              <a:rPr lang="en-US" altLang="zh-CN" dirty="0"/>
              <a:t/>
            </a:r>
            <a:br>
              <a:rPr lang="en-US" altLang="zh-CN" dirty="0"/>
            </a:br>
            <a:endParaRPr lang="zh-CN" altLang="en-US" dirty="0"/>
          </a:p>
        </p:txBody>
      </p:sp>
      <p:pic>
        <p:nvPicPr>
          <p:cNvPr id="4" name="图片 3">
            <a:extLst>
              <a:ext uri="{FF2B5EF4-FFF2-40B4-BE49-F238E27FC236}">
                <a16:creationId xmlns:a16="http://schemas.microsoft.com/office/drawing/2014/main" id="{6BDB980A-D592-4798-A420-9310E5B02A53}"/>
              </a:ext>
            </a:extLst>
          </p:cNvPr>
          <p:cNvPicPr>
            <a:picLocks noChangeAspect="1"/>
          </p:cNvPicPr>
          <p:nvPr/>
        </p:nvPicPr>
        <p:blipFill>
          <a:blip r:embed="rId2"/>
          <a:stretch>
            <a:fillRect/>
          </a:stretch>
        </p:blipFill>
        <p:spPr>
          <a:xfrm>
            <a:off x="2931562" y="4468938"/>
            <a:ext cx="8295238" cy="2009524"/>
          </a:xfrm>
          <a:prstGeom prst="rect">
            <a:avLst/>
          </a:prstGeom>
        </p:spPr>
      </p:pic>
    </p:spTree>
    <p:extLst>
      <p:ext uri="{BB962C8B-B14F-4D97-AF65-F5344CB8AC3E}">
        <p14:creationId xmlns:p14="http://schemas.microsoft.com/office/powerpoint/2010/main" val="101227842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2</a:t>
            </a:r>
            <a:r>
              <a:rPr lang="zh-CN" altLang="en-US" dirty="0"/>
              <a:t>）基于</a:t>
            </a:r>
            <a:r>
              <a:rPr lang="en-US" altLang="zh-CN" dirty="0"/>
              <a:t>CPU</a:t>
            </a:r>
            <a:r>
              <a:rPr lang="zh-CN" altLang="en-US" dirty="0"/>
              <a:t>的单机内存：</a:t>
            </a:r>
            <a:r>
              <a:rPr lang="en-US" altLang="zh-CN" dirty="0" err="1"/>
              <a:t>GraphMat</a:t>
            </a:r>
            <a:endParaRPr lang="en-US" dirty="0"/>
          </a:p>
        </p:txBody>
      </p:sp>
      <p:pic>
        <p:nvPicPr>
          <p:cNvPr id="8" name="图片 7">
            <a:extLst>
              <a:ext uri="{FF2B5EF4-FFF2-40B4-BE49-F238E27FC236}">
                <a16:creationId xmlns:a16="http://schemas.microsoft.com/office/drawing/2014/main" id="{BBF595AF-4289-4E13-8DDF-49293F097F90}"/>
              </a:ext>
            </a:extLst>
          </p:cNvPr>
          <p:cNvPicPr>
            <a:picLocks noChangeAspect="1"/>
          </p:cNvPicPr>
          <p:nvPr/>
        </p:nvPicPr>
        <p:blipFill>
          <a:blip r:embed="rId3"/>
          <a:stretch>
            <a:fillRect/>
          </a:stretch>
        </p:blipFill>
        <p:spPr>
          <a:xfrm>
            <a:off x="1066799" y="1066056"/>
            <a:ext cx="10058402" cy="4195996"/>
          </a:xfrm>
          <a:prstGeom prst="rect">
            <a:avLst/>
          </a:prstGeom>
        </p:spPr>
      </p:pic>
      <p:pic>
        <p:nvPicPr>
          <p:cNvPr id="9" name="图片 8">
            <a:extLst>
              <a:ext uri="{FF2B5EF4-FFF2-40B4-BE49-F238E27FC236}">
                <a16:creationId xmlns:a16="http://schemas.microsoft.com/office/drawing/2014/main" id="{B42E5675-37A9-4059-BCC7-18509E06882E}"/>
              </a:ext>
            </a:extLst>
          </p:cNvPr>
          <p:cNvPicPr>
            <a:picLocks noChangeAspect="1"/>
          </p:cNvPicPr>
          <p:nvPr/>
        </p:nvPicPr>
        <p:blipFill>
          <a:blip r:embed="rId4"/>
          <a:stretch>
            <a:fillRect/>
          </a:stretch>
        </p:blipFill>
        <p:spPr>
          <a:xfrm>
            <a:off x="108975" y="1125222"/>
            <a:ext cx="6231926" cy="1584751"/>
          </a:xfrm>
          <a:prstGeom prst="rect">
            <a:avLst/>
          </a:prstGeom>
        </p:spPr>
      </p:pic>
      <p:sp>
        <p:nvSpPr>
          <p:cNvPr id="10" name="矩形 9">
            <a:extLst>
              <a:ext uri="{FF2B5EF4-FFF2-40B4-BE49-F238E27FC236}">
                <a16:creationId xmlns:a16="http://schemas.microsoft.com/office/drawing/2014/main" id="{C8578EA5-1221-4258-B55C-04EEDC370059}"/>
              </a:ext>
            </a:extLst>
          </p:cNvPr>
          <p:cNvSpPr/>
          <p:nvPr/>
        </p:nvSpPr>
        <p:spPr>
          <a:xfrm>
            <a:off x="2050839" y="3631429"/>
            <a:ext cx="2101032" cy="328772"/>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0702BD3E-1F5A-47BF-8D49-5B10C524D610}"/>
              </a:ext>
            </a:extLst>
          </p:cNvPr>
          <p:cNvSpPr/>
          <p:nvPr/>
        </p:nvSpPr>
        <p:spPr>
          <a:xfrm rot="5400000">
            <a:off x="3790635" y="4157744"/>
            <a:ext cx="1343902" cy="374296"/>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a:extLst>
              <a:ext uri="{FF2B5EF4-FFF2-40B4-BE49-F238E27FC236}">
                <a16:creationId xmlns:a16="http://schemas.microsoft.com/office/drawing/2014/main" id="{6A46F28E-EECB-4B2B-978F-D4D833D65B59}"/>
              </a:ext>
            </a:extLst>
          </p:cNvPr>
          <p:cNvSpPr/>
          <p:nvPr/>
        </p:nvSpPr>
        <p:spPr>
          <a:xfrm>
            <a:off x="2068767" y="3608937"/>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a:extLst>
              <a:ext uri="{FF2B5EF4-FFF2-40B4-BE49-F238E27FC236}">
                <a16:creationId xmlns:a16="http://schemas.microsoft.com/office/drawing/2014/main" id="{1BFEF2DF-EC6E-4406-AA10-291ED6772124}"/>
              </a:ext>
            </a:extLst>
          </p:cNvPr>
          <p:cNvSpPr/>
          <p:nvPr/>
        </p:nvSpPr>
        <p:spPr>
          <a:xfrm>
            <a:off x="4303336" y="3631429"/>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9BD24D51-7472-49E0-9110-D52CB275086D}"/>
              </a:ext>
            </a:extLst>
          </p:cNvPr>
          <p:cNvSpPr/>
          <p:nvPr/>
        </p:nvSpPr>
        <p:spPr>
          <a:xfrm>
            <a:off x="478705" y="2857001"/>
            <a:ext cx="3983880" cy="461665"/>
          </a:xfrm>
          <a:prstGeom prst="rect">
            <a:avLst/>
          </a:prstGeom>
        </p:spPr>
        <p:txBody>
          <a:bodyPr wrap="square">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破折号（</a:t>
            </a:r>
            <a:r>
              <a:rPr lang="en-US" altLang="zh-CN" sz="2400" b="1" dirty="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）表示边不存在</a:t>
            </a:r>
            <a:endParaRPr lang="en" altLang="zh-CN" sz="2400" b="1" dirty="0">
              <a:solidFill>
                <a:srgbClr val="FF0000"/>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7CB17533-3F48-42E6-8742-9899B5B2FEAE}"/>
              </a:ext>
            </a:extLst>
          </p:cNvPr>
          <p:cNvSpPr/>
          <p:nvPr/>
        </p:nvSpPr>
        <p:spPr>
          <a:xfrm>
            <a:off x="2042599" y="3944467"/>
            <a:ext cx="2101032" cy="328772"/>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a:extLst>
              <a:ext uri="{FF2B5EF4-FFF2-40B4-BE49-F238E27FC236}">
                <a16:creationId xmlns:a16="http://schemas.microsoft.com/office/drawing/2014/main" id="{E7368929-157B-4BEA-B58D-6F968F1DB870}"/>
              </a:ext>
            </a:extLst>
          </p:cNvPr>
          <p:cNvSpPr/>
          <p:nvPr/>
        </p:nvSpPr>
        <p:spPr>
          <a:xfrm>
            <a:off x="2060527" y="3921975"/>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a:extLst>
              <a:ext uri="{FF2B5EF4-FFF2-40B4-BE49-F238E27FC236}">
                <a16:creationId xmlns:a16="http://schemas.microsoft.com/office/drawing/2014/main" id="{5A25D686-B64E-4C81-96FD-951CDE36E436}"/>
              </a:ext>
            </a:extLst>
          </p:cNvPr>
          <p:cNvSpPr/>
          <p:nvPr/>
        </p:nvSpPr>
        <p:spPr>
          <a:xfrm>
            <a:off x="4295099" y="3956827"/>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a:extLst>
              <a:ext uri="{FF2B5EF4-FFF2-40B4-BE49-F238E27FC236}">
                <a16:creationId xmlns:a16="http://schemas.microsoft.com/office/drawing/2014/main" id="{0033DB42-B4AB-442C-B199-A7710DB50D7D}"/>
              </a:ext>
            </a:extLst>
          </p:cNvPr>
          <p:cNvSpPr/>
          <p:nvPr/>
        </p:nvSpPr>
        <p:spPr>
          <a:xfrm>
            <a:off x="4319810" y="4241027"/>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a:extLst>
              <a:ext uri="{FF2B5EF4-FFF2-40B4-BE49-F238E27FC236}">
                <a16:creationId xmlns:a16="http://schemas.microsoft.com/office/drawing/2014/main" id="{9EB18FA7-E851-4664-A2FD-2777BC468EC2}"/>
              </a:ext>
            </a:extLst>
          </p:cNvPr>
          <p:cNvSpPr/>
          <p:nvPr/>
        </p:nvSpPr>
        <p:spPr>
          <a:xfrm>
            <a:off x="2050219" y="4241647"/>
            <a:ext cx="2101032" cy="328772"/>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椭圆 27">
            <a:extLst>
              <a:ext uri="{FF2B5EF4-FFF2-40B4-BE49-F238E27FC236}">
                <a16:creationId xmlns:a16="http://schemas.microsoft.com/office/drawing/2014/main" id="{80E742EE-B1C3-4439-9ED0-7740754569DC}"/>
              </a:ext>
            </a:extLst>
          </p:cNvPr>
          <p:cNvSpPr/>
          <p:nvPr/>
        </p:nvSpPr>
        <p:spPr>
          <a:xfrm>
            <a:off x="2068147" y="4219155"/>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a:extLst>
              <a:ext uri="{FF2B5EF4-FFF2-40B4-BE49-F238E27FC236}">
                <a16:creationId xmlns:a16="http://schemas.microsoft.com/office/drawing/2014/main" id="{ECD5886F-DE9A-4152-8FB7-244432DBD64A}"/>
              </a:ext>
            </a:extLst>
          </p:cNvPr>
          <p:cNvSpPr/>
          <p:nvPr/>
        </p:nvSpPr>
        <p:spPr>
          <a:xfrm>
            <a:off x="2038794" y="4510048"/>
            <a:ext cx="2101032" cy="328772"/>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椭圆 29">
            <a:extLst>
              <a:ext uri="{FF2B5EF4-FFF2-40B4-BE49-F238E27FC236}">
                <a16:creationId xmlns:a16="http://schemas.microsoft.com/office/drawing/2014/main" id="{A7515291-F245-4233-91CE-658D64E7F66F}"/>
              </a:ext>
            </a:extLst>
          </p:cNvPr>
          <p:cNvSpPr/>
          <p:nvPr/>
        </p:nvSpPr>
        <p:spPr>
          <a:xfrm>
            <a:off x="2056722" y="4487556"/>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椭圆 30">
            <a:extLst>
              <a:ext uri="{FF2B5EF4-FFF2-40B4-BE49-F238E27FC236}">
                <a16:creationId xmlns:a16="http://schemas.microsoft.com/office/drawing/2014/main" id="{E3C10441-53AD-43F1-A3B2-6893F5FD1D3F}"/>
              </a:ext>
            </a:extLst>
          </p:cNvPr>
          <p:cNvSpPr/>
          <p:nvPr/>
        </p:nvSpPr>
        <p:spPr>
          <a:xfrm>
            <a:off x="4310942" y="4510047"/>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椭圆 31">
            <a:extLst>
              <a:ext uri="{FF2B5EF4-FFF2-40B4-BE49-F238E27FC236}">
                <a16:creationId xmlns:a16="http://schemas.microsoft.com/office/drawing/2014/main" id="{965DABA2-587F-4F9E-BC44-E567A53378F6}"/>
              </a:ext>
            </a:extLst>
          </p:cNvPr>
          <p:cNvSpPr/>
          <p:nvPr/>
        </p:nvSpPr>
        <p:spPr>
          <a:xfrm>
            <a:off x="4330283" y="4770766"/>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id="{A5512DED-5E17-401D-A6CB-4AE2B6BAC9BC}"/>
              </a:ext>
            </a:extLst>
          </p:cNvPr>
          <p:cNvSpPr/>
          <p:nvPr/>
        </p:nvSpPr>
        <p:spPr>
          <a:xfrm>
            <a:off x="2039270" y="4753459"/>
            <a:ext cx="2101032" cy="328772"/>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椭圆 33">
            <a:extLst>
              <a:ext uri="{FF2B5EF4-FFF2-40B4-BE49-F238E27FC236}">
                <a16:creationId xmlns:a16="http://schemas.microsoft.com/office/drawing/2014/main" id="{AF12F9AE-D9C3-4BF4-87B2-0620C5484AFF}"/>
              </a:ext>
            </a:extLst>
          </p:cNvPr>
          <p:cNvSpPr/>
          <p:nvPr/>
        </p:nvSpPr>
        <p:spPr>
          <a:xfrm>
            <a:off x="2057198" y="4730967"/>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5" name="图片 34">
            <a:extLst>
              <a:ext uri="{FF2B5EF4-FFF2-40B4-BE49-F238E27FC236}">
                <a16:creationId xmlns:a16="http://schemas.microsoft.com/office/drawing/2014/main" id="{D4CF67FD-FAF9-43C9-B4ED-5504A5729792}"/>
              </a:ext>
            </a:extLst>
          </p:cNvPr>
          <p:cNvPicPr>
            <a:picLocks noChangeAspect="1"/>
          </p:cNvPicPr>
          <p:nvPr/>
        </p:nvPicPr>
        <p:blipFill>
          <a:blip r:embed="rId5"/>
          <a:stretch>
            <a:fillRect/>
          </a:stretch>
        </p:blipFill>
        <p:spPr>
          <a:xfrm>
            <a:off x="4851463" y="5090976"/>
            <a:ext cx="139700" cy="1422400"/>
          </a:xfrm>
          <a:prstGeom prst="rect">
            <a:avLst/>
          </a:prstGeom>
        </p:spPr>
      </p:pic>
      <p:pic>
        <p:nvPicPr>
          <p:cNvPr id="36" name="图片 35">
            <a:extLst>
              <a:ext uri="{FF2B5EF4-FFF2-40B4-BE49-F238E27FC236}">
                <a16:creationId xmlns:a16="http://schemas.microsoft.com/office/drawing/2014/main" id="{87EB22FA-7D78-414F-B971-8553D6F3AC69}"/>
              </a:ext>
            </a:extLst>
          </p:cNvPr>
          <p:cNvPicPr>
            <a:picLocks noChangeAspect="1"/>
          </p:cNvPicPr>
          <p:nvPr/>
        </p:nvPicPr>
        <p:blipFill>
          <a:blip r:embed="rId5"/>
          <a:stretch>
            <a:fillRect/>
          </a:stretch>
        </p:blipFill>
        <p:spPr>
          <a:xfrm flipH="1">
            <a:off x="5264423" y="5099539"/>
            <a:ext cx="139700" cy="1422400"/>
          </a:xfrm>
          <a:prstGeom prst="rect">
            <a:avLst/>
          </a:prstGeom>
        </p:spPr>
      </p:pic>
      <p:sp>
        <p:nvSpPr>
          <p:cNvPr id="37" name="文本框 36">
            <a:extLst>
              <a:ext uri="{FF2B5EF4-FFF2-40B4-BE49-F238E27FC236}">
                <a16:creationId xmlns:a16="http://schemas.microsoft.com/office/drawing/2014/main" id="{1B47B568-D4F2-4E21-AF88-8F05C55EF21A}"/>
              </a:ext>
            </a:extLst>
          </p:cNvPr>
          <p:cNvSpPr txBox="1"/>
          <p:nvPr/>
        </p:nvSpPr>
        <p:spPr>
          <a:xfrm>
            <a:off x="4978463" y="4990627"/>
            <a:ext cx="285960" cy="369332"/>
          </a:xfrm>
          <a:prstGeom prst="rect">
            <a:avLst/>
          </a:prstGeom>
          <a:noFill/>
        </p:spPr>
        <p:txBody>
          <a:bodyPr wrap="square" rtlCol="0">
            <a:spAutoFit/>
          </a:bodyPr>
          <a:lstStyle/>
          <a:p>
            <a:r>
              <a:rPr kumimoji="1" lang="en-US" altLang="zh-CN" dirty="0"/>
              <a:t>_</a:t>
            </a:r>
            <a:endParaRPr kumimoji="1" lang="zh-CN" altLang="en-US" dirty="0"/>
          </a:p>
        </p:txBody>
      </p:sp>
      <p:sp>
        <p:nvSpPr>
          <p:cNvPr id="38" name="文本框 37">
            <a:extLst>
              <a:ext uri="{FF2B5EF4-FFF2-40B4-BE49-F238E27FC236}">
                <a16:creationId xmlns:a16="http://schemas.microsoft.com/office/drawing/2014/main" id="{F6A4CB85-D9F7-4DD6-ABAF-A74D69B1B1CA}"/>
              </a:ext>
            </a:extLst>
          </p:cNvPr>
          <p:cNvSpPr txBox="1"/>
          <p:nvPr/>
        </p:nvSpPr>
        <p:spPr>
          <a:xfrm>
            <a:off x="4999245" y="5283613"/>
            <a:ext cx="285960" cy="369332"/>
          </a:xfrm>
          <a:prstGeom prst="rect">
            <a:avLst/>
          </a:prstGeom>
          <a:noFill/>
        </p:spPr>
        <p:txBody>
          <a:bodyPr wrap="square" rtlCol="0">
            <a:spAutoFit/>
          </a:bodyPr>
          <a:lstStyle/>
          <a:p>
            <a:r>
              <a:rPr kumimoji="1" lang="en-US" altLang="zh-CN" dirty="0"/>
              <a:t>1</a:t>
            </a:r>
            <a:endParaRPr kumimoji="1" lang="zh-CN" altLang="en-US" dirty="0"/>
          </a:p>
        </p:txBody>
      </p:sp>
      <p:sp>
        <p:nvSpPr>
          <p:cNvPr id="39" name="椭圆 38">
            <a:extLst>
              <a:ext uri="{FF2B5EF4-FFF2-40B4-BE49-F238E27FC236}">
                <a16:creationId xmlns:a16="http://schemas.microsoft.com/office/drawing/2014/main" id="{6CE21ADC-FC79-45B4-AAA0-80BD7EDF9B1F}"/>
              </a:ext>
            </a:extLst>
          </p:cNvPr>
          <p:cNvSpPr/>
          <p:nvPr/>
        </p:nvSpPr>
        <p:spPr>
          <a:xfrm>
            <a:off x="4989406" y="5098571"/>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文本框 39">
            <a:extLst>
              <a:ext uri="{FF2B5EF4-FFF2-40B4-BE49-F238E27FC236}">
                <a16:creationId xmlns:a16="http://schemas.microsoft.com/office/drawing/2014/main" id="{3E7EC39E-7489-4DDB-9A43-942A9B09196A}"/>
              </a:ext>
            </a:extLst>
          </p:cNvPr>
          <p:cNvSpPr txBox="1"/>
          <p:nvPr/>
        </p:nvSpPr>
        <p:spPr>
          <a:xfrm>
            <a:off x="5004301" y="5640027"/>
            <a:ext cx="301686" cy="369332"/>
          </a:xfrm>
          <a:prstGeom prst="rect">
            <a:avLst/>
          </a:prstGeom>
          <a:noFill/>
        </p:spPr>
        <p:txBody>
          <a:bodyPr wrap="none" rtlCol="0">
            <a:spAutoFit/>
          </a:bodyPr>
          <a:lstStyle/>
          <a:p>
            <a:r>
              <a:rPr kumimoji="1" lang="en-US" altLang="zh-CN" dirty="0"/>
              <a:t>3</a:t>
            </a:r>
            <a:endParaRPr kumimoji="1" lang="zh-CN" altLang="en-US" dirty="0"/>
          </a:p>
        </p:txBody>
      </p:sp>
      <p:sp>
        <p:nvSpPr>
          <p:cNvPr id="41" name="文本框 40">
            <a:extLst>
              <a:ext uri="{FF2B5EF4-FFF2-40B4-BE49-F238E27FC236}">
                <a16:creationId xmlns:a16="http://schemas.microsoft.com/office/drawing/2014/main" id="{BCF2A617-417B-4458-819C-D78092B75FC4}"/>
              </a:ext>
            </a:extLst>
          </p:cNvPr>
          <p:cNvSpPr txBox="1"/>
          <p:nvPr/>
        </p:nvSpPr>
        <p:spPr>
          <a:xfrm>
            <a:off x="4997775" y="5933605"/>
            <a:ext cx="301686" cy="369332"/>
          </a:xfrm>
          <a:prstGeom prst="rect">
            <a:avLst/>
          </a:prstGeom>
          <a:noFill/>
        </p:spPr>
        <p:txBody>
          <a:bodyPr wrap="none" rtlCol="0">
            <a:spAutoFit/>
          </a:bodyPr>
          <a:lstStyle/>
          <a:p>
            <a:r>
              <a:rPr kumimoji="1" lang="en-US" altLang="zh-CN" dirty="0"/>
              <a:t>2</a:t>
            </a:r>
            <a:endParaRPr kumimoji="1" lang="zh-CN" altLang="en-US" dirty="0"/>
          </a:p>
        </p:txBody>
      </p:sp>
      <p:sp>
        <p:nvSpPr>
          <p:cNvPr id="42" name="文本框 41">
            <a:extLst>
              <a:ext uri="{FF2B5EF4-FFF2-40B4-BE49-F238E27FC236}">
                <a16:creationId xmlns:a16="http://schemas.microsoft.com/office/drawing/2014/main" id="{3EAD1DA5-4A37-4FE8-85C5-EE889DFB9815}"/>
              </a:ext>
            </a:extLst>
          </p:cNvPr>
          <p:cNvSpPr txBox="1"/>
          <p:nvPr/>
        </p:nvSpPr>
        <p:spPr>
          <a:xfrm>
            <a:off x="4983519" y="6116409"/>
            <a:ext cx="300082" cy="369332"/>
          </a:xfrm>
          <a:prstGeom prst="rect">
            <a:avLst/>
          </a:prstGeom>
          <a:noFill/>
        </p:spPr>
        <p:txBody>
          <a:bodyPr wrap="none" rtlCol="0">
            <a:spAutoFit/>
          </a:bodyPr>
          <a:lstStyle/>
          <a:p>
            <a:r>
              <a:rPr kumimoji="1" lang="en-US" altLang="zh-CN" dirty="0"/>
              <a:t>_</a:t>
            </a:r>
            <a:endParaRPr kumimoji="1" lang="zh-CN" altLang="en-US" dirty="0"/>
          </a:p>
        </p:txBody>
      </p:sp>
      <p:sp>
        <p:nvSpPr>
          <p:cNvPr id="44" name="椭圆 43">
            <a:extLst>
              <a:ext uri="{FF2B5EF4-FFF2-40B4-BE49-F238E27FC236}">
                <a16:creationId xmlns:a16="http://schemas.microsoft.com/office/drawing/2014/main" id="{6CE1E86C-D2EB-479A-9C2A-5528AB0F081A}"/>
              </a:ext>
            </a:extLst>
          </p:cNvPr>
          <p:cNvSpPr/>
          <p:nvPr/>
        </p:nvSpPr>
        <p:spPr>
          <a:xfrm>
            <a:off x="4998931" y="5306575"/>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椭圆 46">
            <a:extLst>
              <a:ext uri="{FF2B5EF4-FFF2-40B4-BE49-F238E27FC236}">
                <a16:creationId xmlns:a16="http://schemas.microsoft.com/office/drawing/2014/main" id="{D51DA513-B89F-476C-8F25-438E3A4E988C}"/>
              </a:ext>
            </a:extLst>
          </p:cNvPr>
          <p:cNvSpPr/>
          <p:nvPr/>
        </p:nvSpPr>
        <p:spPr>
          <a:xfrm>
            <a:off x="4998931" y="5639950"/>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椭圆 47">
            <a:extLst>
              <a:ext uri="{FF2B5EF4-FFF2-40B4-BE49-F238E27FC236}">
                <a16:creationId xmlns:a16="http://schemas.microsoft.com/office/drawing/2014/main" id="{607CBFE5-6DFF-4903-8D89-808F3FF499CC}"/>
              </a:ext>
            </a:extLst>
          </p:cNvPr>
          <p:cNvSpPr/>
          <p:nvPr/>
        </p:nvSpPr>
        <p:spPr>
          <a:xfrm>
            <a:off x="4989406" y="5935225"/>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椭圆 48">
            <a:extLst>
              <a:ext uri="{FF2B5EF4-FFF2-40B4-BE49-F238E27FC236}">
                <a16:creationId xmlns:a16="http://schemas.microsoft.com/office/drawing/2014/main" id="{AEB90A8B-578F-4CF7-9959-54748526BE1A}"/>
              </a:ext>
            </a:extLst>
          </p:cNvPr>
          <p:cNvSpPr/>
          <p:nvPr/>
        </p:nvSpPr>
        <p:spPr>
          <a:xfrm>
            <a:off x="4993523" y="6198838"/>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24114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38">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2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5"/>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44"/>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28"/>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7"/>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6"/>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47"/>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30"/>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29"/>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31"/>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48"/>
                                        </p:tgtEl>
                                        <p:attrNameLst>
                                          <p:attrName>style.visibility</p:attrName>
                                        </p:attrNameLst>
                                      </p:cBhvr>
                                      <p:to>
                                        <p:strVal val="hidden"/>
                                      </p:to>
                                    </p:set>
                                  </p:childTnLst>
                                </p:cTn>
                              </p:par>
                              <p:par>
                                <p:cTn id="73" presetID="1" presetClass="entr" presetSubtype="0"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21" grpId="0" animBg="1"/>
      <p:bldP spid="21" grpId="1" animBg="1"/>
      <p:bldP spid="22" grpId="0" animBg="1"/>
      <p:bldP spid="22"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3" grpId="0" animBg="1"/>
      <p:bldP spid="34" grpId="0" animBg="1"/>
      <p:bldP spid="39" grpId="0" animBg="1"/>
      <p:bldP spid="40" grpId="0"/>
      <p:bldP spid="41" grpId="0"/>
      <p:bldP spid="42" grpId="0"/>
      <p:bldP spid="44" grpId="0" animBg="1"/>
      <p:bldP spid="44" grpId="1" animBg="1"/>
      <p:bldP spid="47" grpId="0" animBg="1"/>
      <p:bldP spid="47" grpId="1" animBg="1"/>
      <p:bldP spid="48" grpId="0" animBg="1"/>
      <p:bldP spid="48" grpId="1" animBg="1"/>
      <p:bldP spid="4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2</a:t>
            </a:r>
            <a:r>
              <a:rPr lang="zh-CN" altLang="en-US" dirty="0"/>
              <a:t>）基于</a:t>
            </a:r>
            <a:r>
              <a:rPr lang="en-US" altLang="zh-CN" dirty="0"/>
              <a:t>CPU</a:t>
            </a:r>
            <a:r>
              <a:rPr lang="zh-CN" altLang="en-US" dirty="0"/>
              <a:t>的单机内存：</a:t>
            </a:r>
            <a:r>
              <a:rPr lang="en-US" altLang="zh-CN" dirty="0" err="1"/>
              <a:t>GraphMat</a:t>
            </a:r>
            <a:endParaRPr lang="en-US" dirty="0"/>
          </a:p>
        </p:txBody>
      </p:sp>
      <p:pic>
        <p:nvPicPr>
          <p:cNvPr id="43" name="图片 42">
            <a:extLst>
              <a:ext uri="{FF2B5EF4-FFF2-40B4-BE49-F238E27FC236}">
                <a16:creationId xmlns:a16="http://schemas.microsoft.com/office/drawing/2014/main" id="{0ABD01EF-1D3A-4862-AC14-C635C02CFF53}"/>
              </a:ext>
            </a:extLst>
          </p:cNvPr>
          <p:cNvPicPr>
            <a:picLocks noChangeAspect="1"/>
          </p:cNvPicPr>
          <p:nvPr/>
        </p:nvPicPr>
        <p:blipFill>
          <a:blip r:embed="rId3"/>
          <a:stretch>
            <a:fillRect/>
          </a:stretch>
        </p:blipFill>
        <p:spPr>
          <a:xfrm>
            <a:off x="893023" y="2614130"/>
            <a:ext cx="11190002" cy="3067791"/>
          </a:xfrm>
          <a:prstGeom prst="rect">
            <a:avLst/>
          </a:prstGeom>
        </p:spPr>
      </p:pic>
      <p:sp>
        <p:nvSpPr>
          <p:cNvPr id="45" name="矩形 44">
            <a:extLst>
              <a:ext uri="{FF2B5EF4-FFF2-40B4-BE49-F238E27FC236}">
                <a16:creationId xmlns:a16="http://schemas.microsoft.com/office/drawing/2014/main" id="{468A06F8-27F4-41DF-A706-9CEEBB0A9EEC}"/>
              </a:ext>
            </a:extLst>
          </p:cNvPr>
          <p:cNvSpPr/>
          <p:nvPr/>
        </p:nvSpPr>
        <p:spPr>
          <a:xfrm>
            <a:off x="2002359" y="3576406"/>
            <a:ext cx="2312466" cy="366944"/>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矩形 45">
            <a:extLst>
              <a:ext uri="{FF2B5EF4-FFF2-40B4-BE49-F238E27FC236}">
                <a16:creationId xmlns:a16="http://schemas.microsoft.com/office/drawing/2014/main" id="{FBDB9F83-450C-4A94-9AE2-8C8FCA3E1DB1}"/>
              </a:ext>
            </a:extLst>
          </p:cNvPr>
          <p:cNvSpPr/>
          <p:nvPr/>
        </p:nvSpPr>
        <p:spPr>
          <a:xfrm rot="5400000">
            <a:off x="3966210" y="4210053"/>
            <a:ext cx="1447799" cy="373380"/>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4" name="图片 53">
            <a:extLst>
              <a:ext uri="{FF2B5EF4-FFF2-40B4-BE49-F238E27FC236}">
                <a16:creationId xmlns:a16="http://schemas.microsoft.com/office/drawing/2014/main" id="{EBD0F523-574A-437F-BCA3-383C24C961A3}"/>
              </a:ext>
            </a:extLst>
          </p:cNvPr>
          <p:cNvPicPr>
            <a:picLocks noChangeAspect="1"/>
          </p:cNvPicPr>
          <p:nvPr/>
        </p:nvPicPr>
        <p:blipFill>
          <a:blip r:embed="rId4"/>
          <a:stretch>
            <a:fillRect/>
          </a:stretch>
        </p:blipFill>
        <p:spPr>
          <a:xfrm>
            <a:off x="7729417" y="978194"/>
            <a:ext cx="2895600" cy="1993900"/>
          </a:xfrm>
          <a:prstGeom prst="rect">
            <a:avLst/>
          </a:prstGeom>
        </p:spPr>
      </p:pic>
      <p:sp>
        <p:nvSpPr>
          <p:cNvPr id="55" name="矩形 54">
            <a:extLst>
              <a:ext uri="{FF2B5EF4-FFF2-40B4-BE49-F238E27FC236}">
                <a16:creationId xmlns:a16="http://schemas.microsoft.com/office/drawing/2014/main" id="{443DCD73-30D0-4393-86BD-A2914256090F}"/>
              </a:ext>
            </a:extLst>
          </p:cNvPr>
          <p:cNvSpPr/>
          <p:nvPr/>
        </p:nvSpPr>
        <p:spPr>
          <a:xfrm>
            <a:off x="466348" y="2819930"/>
            <a:ext cx="3983880" cy="461665"/>
          </a:xfrm>
          <a:prstGeom prst="rect">
            <a:avLst/>
          </a:prstGeom>
        </p:spPr>
        <p:txBody>
          <a:bodyPr wrap="square">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破折号（</a:t>
            </a:r>
            <a:r>
              <a:rPr lang="en-US" altLang="zh-CN" sz="2400" b="1" dirty="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）表示边不存在</a:t>
            </a:r>
            <a:endParaRPr lang="en" altLang="zh-CN" sz="2400" b="1" dirty="0">
              <a:solidFill>
                <a:srgbClr val="FF0000"/>
              </a:solidFill>
              <a:latin typeface="微软雅黑" panose="020B0503020204020204" pitchFamily="34" charset="-122"/>
              <a:ea typeface="微软雅黑" panose="020B0503020204020204" pitchFamily="34" charset="-122"/>
            </a:endParaRPr>
          </a:p>
        </p:txBody>
      </p:sp>
      <p:pic>
        <p:nvPicPr>
          <p:cNvPr id="56" name="图片 55">
            <a:extLst>
              <a:ext uri="{FF2B5EF4-FFF2-40B4-BE49-F238E27FC236}">
                <a16:creationId xmlns:a16="http://schemas.microsoft.com/office/drawing/2014/main" id="{4A06DFBC-7A46-4DC2-9639-A898D19D21CE}"/>
              </a:ext>
            </a:extLst>
          </p:cNvPr>
          <p:cNvPicPr>
            <a:picLocks noChangeAspect="1"/>
          </p:cNvPicPr>
          <p:nvPr/>
        </p:nvPicPr>
        <p:blipFill>
          <a:blip r:embed="rId5"/>
          <a:stretch>
            <a:fillRect/>
          </a:stretch>
        </p:blipFill>
        <p:spPr>
          <a:xfrm>
            <a:off x="6713824" y="5290512"/>
            <a:ext cx="153950" cy="1567488"/>
          </a:xfrm>
          <a:prstGeom prst="rect">
            <a:avLst/>
          </a:prstGeom>
        </p:spPr>
      </p:pic>
      <p:pic>
        <p:nvPicPr>
          <p:cNvPr id="57" name="图片 56">
            <a:extLst>
              <a:ext uri="{FF2B5EF4-FFF2-40B4-BE49-F238E27FC236}">
                <a16:creationId xmlns:a16="http://schemas.microsoft.com/office/drawing/2014/main" id="{C36FA279-8EC0-4F19-A247-7D31C3ED721F}"/>
              </a:ext>
            </a:extLst>
          </p:cNvPr>
          <p:cNvPicPr>
            <a:picLocks noChangeAspect="1"/>
          </p:cNvPicPr>
          <p:nvPr/>
        </p:nvPicPr>
        <p:blipFill>
          <a:blip r:embed="rId5"/>
          <a:stretch>
            <a:fillRect/>
          </a:stretch>
        </p:blipFill>
        <p:spPr>
          <a:xfrm flipH="1">
            <a:off x="7139485" y="5299074"/>
            <a:ext cx="153949" cy="1567481"/>
          </a:xfrm>
          <a:prstGeom prst="rect">
            <a:avLst/>
          </a:prstGeom>
        </p:spPr>
      </p:pic>
      <p:sp>
        <p:nvSpPr>
          <p:cNvPr id="58" name="文本框 57">
            <a:extLst>
              <a:ext uri="{FF2B5EF4-FFF2-40B4-BE49-F238E27FC236}">
                <a16:creationId xmlns:a16="http://schemas.microsoft.com/office/drawing/2014/main" id="{28C384B5-0174-4BB4-AE9A-DA790CF93846}"/>
              </a:ext>
            </a:extLst>
          </p:cNvPr>
          <p:cNvSpPr txBox="1"/>
          <p:nvPr/>
        </p:nvSpPr>
        <p:spPr>
          <a:xfrm>
            <a:off x="6867774" y="5190163"/>
            <a:ext cx="285960" cy="369332"/>
          </a:xfrm>
          <a:prstGeom prst="rect">
            <a:avLst/>
          </a:prstGeom>
          <a:noFill/>
        </p:spPr>
        <p:txBody>
          <a:bodyPr wrap="square" rtlCol="0">
            <a:spAutoFit/>
          </a:bodyPr>
          <a:lstStyle/>
          <a:p>
            <a:r>
              <a:rPr kumimoji="1" lang="en-US" altLang="zh-CN" dirty="0"/>
              <a:t>_</a:t>
            </a:r>
            <a:endParaRPr kumimoji="1" lang="zh-CN" altLang="en-US" dirty="0"/>
          </a:p>
        </p:txBody>
      </p:sp>
      <p:sp>
        <p:nvSpPr>
          <p:cNvPr id="59" name="文本框 58">
            <a:extLst>
              <a:ext uri="{FF2B5EF4-FFF2-40B4-BE49-F238E27FC236}">
                <a16:creationId xmlns:a16="http://schemas.microsoft.com/office/drawing/2014/main" id="{A40BAA43-908C-4911-A9A6-158F07EDD403}"/>
              </a:ext>
            </a:extLst>
          </p:cNvPr>
          <p:cNvSpPr txBox="1"/>
          <p:nvPr/>
        </p:nvSpPr>
        <p:spPr>
          <a:xfrm>
            <a:off x="6861678" y="5562019"/>
            <a:ext cx="285960" cy="369332"/>
          </a:xfrm>
          <a:prstGeom prst="rect">
            <a:avLst/>
          </a:prstGeom>
          <a:noFill/>
        </p:spPr>
        <p:txBody>
          <a:bodyPr wrap="square" rtlCol="0">
            <a:spAutoFit/>
          </a:bodyPr>
          <a:lstStyle/>
          <a:p>
            <a:r>
              <a:rPr kumimoji="1" lang="en-US" altLang="zh-CN" dirty="0"/>
              <a:t>_</a:t>
            </a:r>
            <a:endParaRPr kumimoji="1" lang="zh-CN" altLang="en-US" dirty="0"/>
          </a:p>
        </p:txBody>
      </p:sp>
      <p:sp>
        <p:nvSpPr>
          <p:cNvPr id="60" name="文本框 59">
            <a:extLst>
              <a:ext uri="{FF2B5EF4-FFF2-40B4-BE49-F238E27FC236}">
                <a16:creationId xmlns:a16="http://schemas.microsoft.com/office/drawing/2014/main" id="{6FCED5DC-2BB1-4A87-9470-97AFDB446235}"/>
              </a:ext>
            </a:extLst>
          </p:cNvPr>
          <p:cNvSpPr txBox="1"/>
          <p:nvPr/>
        </p:nvSpPr>
        <p:spPr>
          <a:xfrm>
            <a:off x="6856161" y="6003117"/>
            <a:ext cx="285960" cy="369332"/>
          </a:xfrm>
          <a:prstGeom prst="rect">
            <a:avLst/>
          </a:prstGeom>
          <a:noFill/>
        </p:spPr>
        <p:txBody>
          <a:bodyPr wrap="square" rtlCol="0">
            <a:spAutoFit/>
          </a:bodyPr>
          <a:lstStyle/>
          <a:p>
            <a:r>
              <a:rPr kumimoji="1" lang="en-US" altLang="zh-CN" dirty="0"/>
              <a:t>2</a:t>
            </a:r>
            <a:endParaRPr kumimoji="1" lang="zh-CN" altLang="en-US" dirty="0"/>
          </a:p>
        </p:txBody>
      </p:sp>
      <p:sp>
        <p:nvSpPr>
          <p:cNvPr id="61" name="椭圆 60">
            <a:extLst>
              <a:ext uri="{FF2B5EF4-FFF2-40B4-BE49-F238E27FC236}">
                <a16:creationId xmlns:a16="http://schemas.microsoft.com/office/drawing/2014/main" id="{0FEE2AD7-335B-41CA-BADF-48189465342C}"/>
              </a:ext>
            </a:extLst>
          </p:cNvPr>
          <p:cNvSpPr/>
          <p:nvPr/>
        </p:nvSpPr>
        <p:spPr>
          <a:xfrm>
            <a:off x="6851504" y="5325866"/>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文本框 61">
            <a:extLst>
              <a:ext uri="{FF2B5EF4-FFF2-40B4-BE49-F238E27FC236}">
                <a16:creationId xmlns:a16="http://schemas.microsoft.com/office/drawing/2014/main" id="{741F7043-595C-4586-8151-BCB39CE2F0A9}"/>
              </a:ext>
            </a:extLst>
          </p:cNvPr>
          <p:cNvSpPr txBox="1"/>
          <p:nvPr/>
        </p:nvSpPr>
        <p:spPr>
          <a:xfrm>
            <a:off x="6870647" y="6275630"/>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63" name="文本框 62">
            <a:extLst>
              <a:ext uri="{FF2B5EF4-FFF2-40B4-BE49-F238E27FC236}">
                <a16:creationId xmlns:a16="http://schemas.microsoft.com/office/drawing/2014/main" id="{45F051E2-7395-4188-9EB4-61F4DF440BDA}"/>
              </a:ext>
            </a:extLst>
          </p:cNvPr>
          <p:cNvSpPr txBox="1"/>
          <p:nvPr/>
        </p:nvSpPr>
        <p:spPr>
          <a:xfrm>
            <a:off x="6873102" y="6530770"/>
            <a:ext cx="301686" cy="369332"/>
          </a:xfrm>
          <a:prstGeom prst="rect">
            <a:avLst/>
          </a:prstGeom>
          <a:noFill/>
        </p:spPr>
        <p:txBody>
          <a:bodyPr wrap="none" rtlCol="0">
            <a:spAutoFit/>
          </a:bodyPr>
          <a:lstStyle/>
          <a:p>
            <a:r>
              <a:rPr kumimoji="1" lang="en-US" altLang="zh-CN" dirty="0"/>
              <a:t>4</a:t>
            </a:r>
            <a:endParaRPr kumimoji="1" lang="zh-CN" altLang="en-US" dirty="0"/>
          </a:p>
        </p:txBody>
      </p:sp>
      <p:sp>
        <p:nvSpPr>
          <p:cNvPr id="64" name="矩形 63">
            <a:extLst>
              <a:ext uri="{FF2B5EF4-FFF2-40B4-BE49-F238E27FC236}">
                <a16:creationId xmlns:a16="http://schemas.microsoft.com/office/drawing/2014/main" id="{E64BD1E0-98F6-48C7-8A36-015BD01E3D7A}"/>
              </a:ext>
            </a:extLst>
          </p:cNvPr>
          <p:cNvSpPr/>
          <p:nvPr/>
        </p:nvSpPr>
        <p:spPr>
          <a:xfrm>
            <a:off x="1992834" y="3947881"/>
            <a:ext cx="2312466" cy="366944"/>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椭圆 66">
            <a:extLst>
              <a:ext uri="{FF2B5EF4-FFF2-40B4-BE49-F238E27FC236}">
                <a16:creationId xmlns:a16="http://schemas.microsoft.com/office/drawing/2014/main" id="{993E83CF-77E3-4564-8710-AF899E7A5976}"/>
              </a:ext>
            </a:extLst>
          </p:cNvPr>
          <p:cNvSpPr/>
          <p:nvPr/>
        </p:nvSpPr>
        <p:spPr>
          <a:xfrm>
            <a:off x="6851504" y="6029392"/>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椭圆 67">
            <a:extLst>
              <a:ext uri="{FF2B5EF4-FFF2-40B4-BE49-F238E27FC236}">
                <a16:creationId xmlns:a16="http://schemas.microsoft.com/office/drawing/2014/main" id="{D188DFB4-F367-4119-A2C8-B73CD1C7C188}"/>
              </a:ext>
            </a:extLst>
          </p:cNvPr>
          <p:cNvSpPr/>
          <p:nvPr/>
        </p:nvSpPr>
        <p:spPr>
          <a:xfrm>
            <a:off x="6861678" y="5695198"/>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椭圆 68">
            <a:extLst>
              <a:ext uri="{FF2B5EF4-FFF2-40B4-BE49-F238E27FC236}">
                <a16:creationId xmlns:a16="http://schemas.microsoft.com/office/drawing/2014/main" id="{2AE664C9-E2FE-405F-B424-5FE80A2867C0}"/>
              </a:ext>
            </a:extLst>
          </p:cNvPr>
          <p:cNvSpPr/>
          <p:nvPr/>
        </p:nvSpPr>
        <p:spPr>
          <a:xfrm>
            <a:off x="6861678" y="6307084"/>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椭圆 69">
            <a:extLst>
              <a:ext uri="{FF2B5EF4-FFF2-40B4-BE49-F238E27FC236}">
                <a16:creationId xmlns:a16="http://schemas.microsoft.com/office/drawing/2014/main" id="{823CFB2F-91F9-4F3F-912C-8CC99B6BC567}"/>
              </a:ext>
            </a:extLst>
          </p:cNvPr>
          <p:cNvSpPr/>
          <p:nvPr/>
        </p:nvSpPr>
        <p:spPr>
          <a:xfrm>
            <a:off x="6861678" y="6560681"/>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矩形 70">
            <a:extLst>
              <a:ext uri="{FF2B5EF4-FFF2-40B4-BE49-F238E27FC236}">
                <a16:creationId xmlns:a16="http://schemas.microsoft.com/office/drawing/2014/main" id="{75326DBF-92D8-4195-85BB-777843F0BC1E}"/>
              </a:ext>
            </a:extLst>
          </p:cNvPr>
          <p:cNvSpPr/>
          <p:nvPr/>
        </p:nvSpPr>
        <p:spPr>
          <a:xfrm>
            <a:off x="1977616" y="4275151"/>
            <a:ext cx="2312466" cy="366944"/>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3" name="椭圆 72">
            <a:extLst>
              <a:ext uri="{FF2B5EF4-FFF2-40B4-BE49-F238E27FC236}">
                <a16:creationId xmlns:a16="http://schemas.microsoft.com/office/drawing/2014/main" id="{9FF6838E-CE1C-4817-B373-B0F00CF0047F}"/>
              </a:ext>
            </a:extLst>
          </p:cNvPr>
          <p:cNvSpPr/>
          <p:nvPr/>
        </p:nvSpPr>
        <p:spPr>
          <a:xfrm>
            <a:off x="2503731" y="4297534"/>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 name="椭圆 73">
            <a:extLst>
              <a:ext uri="{FF2B5EF4-FFF2-40B4-BE49-F238E27FC236}">
                <a16:creationId xmlns:a16="http://schemas.microsoft.com/office/drawing/2014/main" id="{4A690A05-AAD1-4CB1-886C-2302C51DD6CE}"/>
              </a:ext>
            </a:extLst>
          </p:cNvPr>
          <p:cNvSpPr/>
          <p:nvPr/>
        </p:nvSpPr>
        <p:spPr>
          <a:xfrm>
            <a:off x="4512916" y="3864056"/>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 name="矩形 74">
            <a:extLst>
              <a:ext uri="{FF2B5EF4-FFF2-40B4-BE49-F238E27FC236}">
                <a16:creationId xmlns:a16="http://schemas.microsoft.com/office/drawing/2014/main" id="{79D6711E-DA8D-498A-A92F-A2A9D6BDB04B}"/>
              </a:ext>
            </a:extLst>
          </p:cNvPr>
          <p:cNvSpPr/>
          <p:nvPr/>
        </p:nvSpPr>
        <p:spPr>
          <a:xfrm>
            <a:off x="1952216" y="4554551"/>
            <a:ext cx="2312466" cy="366944"/>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 name="椭圆 75">
            <a:extLst>
              <a:ext uri="{FF2B5EF4-FFF2-40B4-BE49-F238E27FC236}">
                <a16:creationId xmlns:a16="http://schemas.microsoft.com/office/drawing/2014/main" id="{B65E1956-CBD8-412D-9309-5DEECB60330C}"/>
              </a:ext>
            </a:extLst>
          </p:cNvPr>
          <p:cNvSpPr/>
          <p:nvPr/>
        </p:nvSpPr>
        <p:spPr>
          <a:xfrm>
            <a:off x="2986331" y="4602334"/>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7" name="椭圆 76">
            <a:extLst>
              <a:ext uri="{FF2B5EF4-FFF2-40B4-BE49-F238E27FC236}">
                <a16:creationId xmlns:a16="http://schemas.microsoft.com/office/drawing/2014/main" id="{464B03E4-FE91-444E-BE23-4370253B23F2}"/>
              </a:ext>
            </a:extLst>
          </p:cNvPr>
          <p:cNvSpPr/>
          <p:nvPr/>
        </p:nvSpPr>
        <p:spPr>
          <a:xfrm>
            <a:off x="4548431" y="4246734"/>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8" name="矩形 77">
            <a:extLst>
              <a:ext uri="{FF2B5EF4-FFF2-40B4-BE49-F238E27FC236}">
                <a16:creationId xmlns:a16="http://schemas.microsoft.com/office/drawing/2014/main" id="{121982BC-3CF8-424F-95BF-8376BCA5F15B}"/>
              </a:ext>
            </a:extLst>
          </p:cNvPr>
          <p:cNvSpPr/>
          <p:nvPr/>
        </p:nvSpPr>
        <p:spPr>
          <a:xfrm>
            <a:off x="1977616" y="4872051"/>
            <a:ext cx="2312466" cy="366944"/>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9" name="椭圆 78">
            <a:extLst>
              <a:ext uri="{FF2B5EF4-FFF2-40B4-BE49-F238E27FC236}">
                <a16:creationId xmlns:a16="http://schemas.microsoft.com/office/drawing/2014/main" id="{73C766AC-BBF7-42DC-B6C9-C853244BD45A}"/>
              </a:ext>
            </a:extLst>
          </p:cNvPr>
          <p:cNvSpPr/>
          <p:nvPr/>
        </p:nvSpPr>
        <p:spPr>
          <a:xfrm>
            <a:off x="4523031" y="4551534"/>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0" name="椭圆 79">
            <a:extLst>
              <a:ext uri="{FF2B5EF4-FFF2-40B4-BE49-F238E27FC236}">
                <a16:creationId xmlns:a16="http://schemas.microsoft.com/office/drawing/2014/main" id="{A4473CB7-1834-489A-9089-4B48DBDA6CE3}"/>
              </a:ext>
            </a:extLst>
          </p:cNvPr>
          <p:cNvSpPr/>
          <p:nvPr/>
        </p:nvSpPr>
        <p:spPr>
          <a:xfrm>
            <a:off x="3456231" y="4919834"/>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1" name="图片 80">
            <a:extLst>
              <a:ext uri="{FF2B5EF4-FFF2-40B4-BE49-F238E27FC236}">
                <a16:creationId xmlns:a16="http://schemas.microsoft.com/office/drawing/2014/main" id="{3AEC4E3D-33DE-41A9-B058-375337DA9E44}"/>
              </a:ext>
            </a:extLst>
          </p:cNvPr>
          <p:cNvPicPr>
            <a:picLocks noChangeAspect="1"/>
          </p:cNvPicPr>
          <p:nvPr/>
        </p:nvPicPr>
        <p:blipFill>
          <a:blip r:embed="rId6"/>
          <a:stretch>
            <a:fillRect/>
          </a:stretch>
        </p:blipFill>
        <p:spPr>
          <a:xfrm>
            <a:off x="108974" y="1099176"/>
            <a:ext cx="6334355" cy="1610798"/>
          </a:xfrm>
          <a:prstGeom prst="rect">
            <a:avLst/>
          </a:prstGeom>
        </p:spPr>
      </p:pic>
    </p:spTree>
    <p:extLst>
      <p:ext uri="{BB962C8B-B14F-4D97-AF65-F5344CB8AC3E}">
        <p14:creationId xmlns:p14="http://schemas.microsoft.com/office/powerpoint/2010/main" val="319371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1"/>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4"/>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68"/>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73"/>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74"/>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71"/>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67"/>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9"/>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76"/>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7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76"/>
                                        </p:tgtEl>
                                        <p:attrNameLst>
                                          <p:attrName>style.visibility</p:attrName>
                                        </p:attrNameLst>
                                      </p:cBhvr>
                                      <p:to>
                                        <p:strVal val="hidden"/>
                                      </p:to>
                                    </p:set>
                                  </p:childTnLst>
                                </p:cTn>
                              </p:par>
                              <p:par>
                                <p:cTn id="55" presetID="1" presetClass="exit" presetSubtype="0" fill="hold" grpId="0" nodeType="withEffect">
                                  <p:stCondLst>
                                    <p:cond delay="0"/>
                                  </p:stCondLst>
                                  <p:childTnLst>
                                    <p:set>
                                      <p:cBhvr>
                                        <p:cTn id="56" dur="1" fill="hold">
                                          <p:stCondLst>
                                            <p:cond delay="0"/>
                                          </p:stCondLst>
                                        </p:cTn>
                                        <p:tgtEl>
                                          <p:spTgt spid="77"/>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75"/>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69"/>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7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0"/>
                                        </p:tgtEl>
                                        <p:attrNameLst>
                                          <p:attrName>style.visibility</p:attrName>
                                        </p:attrNameLst>
                                      </p:cBhvr>
                                      <p:to>
                                        <p:strVal val="visible"/>
                                      </p:to>
                                    </p:set>
                                  </p:childTnLst>
                                </p:cTn>
                              </p:par>
                              <p:par>
                                <p:cTn id="65" presetID="1" presetClass="entr" presetSubtype="0" fill="hold" grpId="1" nodeType="withEffect">
                                  <p:stCondLst>
                                    <p:cond delay="0"/>
                                  </p:stCondLst>
                                  <p:childTnLst>
                                    <p:set>
                                      <p:cBhvr>
                                        <p:cTn id="66" dur="1" fill="hold">
                                          <p:stCondLst>
                                            <p:cond delay="0"/>
                                          </p:stCondLst>
                                        </p:cTn>
                                        <p:tgtEl>
                                          <p:spTgt spid="79"/>
                                        </p:tgtEl>
                                        <p:attrNameLst>
                                          <p:attrName>style.visibility</p:attrName>
                                        </p:attrNameLst>
                                      </p:cBhvr>
                                      <p:to>
                                        <p:strVal val="visible"/>
                                      </p:to>
                                    </p:set>
                                  </p:childTnLst>
                                </p:cTn>
                              </p:par>
                              <p:par>
                                <p:cTn id="67" presetID="1" presetClass="entr" presetSubtype="0" fill="hold" grpId="1" nodeType="withEffect">
                                  <p:stCondLst>
                                    <p:cond delay="0"/>
                                  </p:stCondLst>
                                  <p:childTnLst>
                                    <p:set>
                                      <p:cBhvr>
                                        <p:cTn id="68" dur="1" fill="hold">
                                          <p:stCondLst>
                                            <p:cond delay="0"/>
                                          </p:stCondLst>
                                        </p:cTn>
                                        <p:tgtEl>
                                          <p:spTgt spid="8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59" grpId="0"/>
      <p:bldP spid="60" grpId="0"/>
      <p:bldP spid="61" grpId="0" animBg="1"/>
      <p:bldP spid="62" grpId="0"/>
      <p:bldP spid="63" grpId="0"/>
      <p:bldP spid="64" grpId="0" animBg="1"/>
      <p:bldP spid="64" grpId="1" animBg="1"/>
      <p:bldP spid="67" grpId="0" animBg="1"/>
      <p:bldP spid="67" grpId="1" animBg="1"/>
      <p:bldP spid="68" grpId="0" animBg="1"/>
      <p:bldP spid="68" grpId="1" animBg="1"/>
      <p:bldP spid="69" grpId="0" animBg="1"/>
      <p:bldP spid="69" grpId="1" animBg="1"/>
      <p:bldP spid="70" grpId="0" animBg="1"/>
      <p:bldP spid="71" grpId="0" animBg="1"/>
      <p:bldP spid="71"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9" grpId="1" animBg="1"/>
      <p:bldP spid="80"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2</a:t>
            </a:r>
            <a:r>
              <a:rPr lang="zh-CN" altLang="en-US" dirty="0"/>
              <a:t>）基于</a:t>
            </a:r>
            <a:r>
              <a:rPr lang="en-US" altLang="zh-CN" dirty="0"/>
              <a:t>CPU</a:t>
            </a:r>
            <a:r>
              <a:rPr lang="zh-CN" altLang="en-US" dirty="0"/>
              <a:t>的单机内存：</a:t>
            </a:r>
            <a:r>
              <a:rPr lang="en-US" altLang="zh-CN" dirty="0" err="1"/>
              <a:t>GraphMat</a:t>
            </a:r>
            <a:endParaRPr lang="en-US" dirty="0"/>
          </a:p>
        </p:txBody>
      </p:sp>
      <p:sp>
        <p:nvSpPr>
          <p:cNvPr id="6" name="内容占位符 5">
            <a:extLst>
              <a:ext uri="{FF2B5EF4-FFF2-40B4-BE49-F238E27FC236}">
                <a16:creationId xmlns:a16="http://schemas.microsoft.com/office/drawing/2014/main" id="{4554B628-621E-4535-BB0F-CC06B8D18A8B}"/>
              </a:ext>
            </a:extLst>
          </p:cNvPr>
          <p:cNvSpPr>
            <a:spLocks noGrp="1"/>
          </p:cNvSpPr>
          <p:nvPr>
            <p:ph idx="1"/>
          </p:nvPr>
        </p:nvSpPr>
        <p:spPr>
          <a:xfrm>
            <a:off x="513018" y="1168988"/>
            <a:ext cx="10815382" cy="1112544"/>
          </a:xfrm>
        </p:spPr>
        <p:txBody>
          <a:bodyPr>
            <a:normAutofit/>
          </a:bodyPr>
          <a:lstStyle/>
          <a:p>
            <a:pPr marL="0" indent="0">
              <a:buNone/>
            </a:pPr>
            <a:r>
              <a:rPr lang="zh-CN" altLang="en-US" dirty="0"/>
              <a:t>图数据存储：</a:t>
            </a:r>
            <a:r>
              <a:rPr lang="en-US" altLang="zh-CN" dirty="0"/>
              <a:t>Doubly Compressed Sparse Column (DCSC) format</a:t>
            </a:r>
            <a:endParaRPr lang="zh-CN" altLang="en-US" dirty="0"/>
          </a:p>
        </p:txBody>
      </p:sp>
      <p:pic>
        <p:nvPicPr>
          <p:cNvPr id="3" name="图片 2">
            <a:extLst>
              <a:ext uri="{FF2B5EF4-FFF2-40B4-BE49-F238E27FC236}">
                <a16:creationId xmlns:a16="http://schemas.microsoft.com/office/drawing/2014/main" id="{AC66F08D-50A4-46BB-BD3F-7F0F3696CBF3}"/>
              </a:ext>
            </a:extLst>
          </p:cNvPr>
          <p:cNvPicPr>
            <a:picLocks noChangeAspect="1"/>
          </p:cNvPicPr>
          <p:nvPr/>
        </p:nvPicPr>
        <p:blipFill>
          <a:blip r:embed="rId3"/>
          <a:stretch>
            <a:fillRect/>
          </a:stretch>
        </p:blipFill>
        <p:spPr>
          <a:xfrm>
            <a:off x="1768602" y="2018891"/>
            <a:ext cx="8754029" cy="3113849"/>
          </a:xfrm>
          <a:prstGeom prst="rect">
            <a:avLst/>
          </a:prstGeom>
        </p:spPr>
      </p:pic>
      <p:sp>
        <p:nvSpPr>
          <p:cNvPr id="5" name="矩形 4">
            <a:extLst>
              <a:ext uri="{FF2B5EF4-FFF2-40B4-BE49-F238E27FC236}">
                <a16:creationId xmlns:a16="http://schemas.microsoft.com/office/drawing/2014/main" id="{1FBF70E8-84DB-426C-8669-B26FCE5D7AD0}"/>
              </a:ext>
            </a:extLst>
          </p:cNvPr>
          <p:cNvSpPr/>
          <p:nvPr/>
        </p:nvSpPr>
        <p:spPr>
          <a:xfrm>
            <a:off x="2403233" y="1725260"/>
            <a:ext cx="3416320" cy="461665"/>
          </a:xfrm>
          <a:prstGeom prst="rect">
            <a:avLst/>
          </a:prstGeom>
          <a:solidFill>
            <a:schemeClr val="bg1"/>
          </a:solidFill>
          <a:ln>
            <a:solidFill>
              <a:schemeClr val="bg1"/>
            </a:solidFill>
          </a:ln>
        </p:spPr>
        <p:txBody>
          <a:bodyPr wrap="none">
            <a:spAutoFit/>
          </a:bodyPr>
          <a:lstStyle/>
          <a:p>
            <a:r>
              <a:rPr lang="zh-CN" altLang="en-US" sz="2400" dirty="0">
                <a:solidFill>
                  <a:srgbClr val="0000CC"/>
                </a:solidFill>
                <a:latin typeface="黑体" panose="02010609060101010101" pitchFamily="49" charset="-122"/>
                <a:ea typeface="黑体" panose="02010609060101010101" pitchFamily="49" charset="-122"/>
              </a:rPr>
              <a:t>压缩稀疏行存储格式</a:t>
            </a:r>
            <a:r>
              <a:rPr lang="en-US" altLang="zh-CN" sz="2400" dirty="0">
                <a:solidFill>
                  <a:srgbClr val="0000CC"/>
                </a:solidFill>
                <a:latin typeface="黑体" panose="02010609060101010101" pitchFamily="49" charset="-122"/>
                <a:ea typeface="黑体" panose="02010609060101010101" pitchFamily="49" charset="-122"/>
              </a:rPr>
              <a:t>CSR</a:t>
            </a:r>
            <a:endParaRPr lang="zh-CN" altLang="en-US" sz="2400" dirty="0"/>
          </a:p>
        </p:txBody>
      </p:sp>
      <p:sp>
        <p:nvSpPr>
          <p:cNvPr id="7" name="文本框 6">
            <a:extLst>
              <a:ext uri="{FF2B5EF4-FFF2-40B4-BE49-F238E27FC236}">
                <a16:creationId xmlns:a16="http://schemas.microsoft.com/office/drawing/2014/main" id="{2E4D7C32-5DD7-4634-B167-64C1B9F2C44B}"/>
              </a:ext>
            </a:extLst>
          </p:cNvPr>
          <p:cNvSpPr txBox="1"/>
          <p:nvPr/>
        </p:nvSpPr>
        <p:spPr>
          <a:xfrm>
            <a:off x="3366163" y="5426371"/>
            <a:ext cx="5109091" cy="461665"/>
          </a:xfrm>
          <a:prstGeom prst="rect">
            <a:avLst/>
          </a:prstGeom>
          <a:noFill/>
        </p:spPr>
        <p:txBody>
          <a:bodyPr wrap="none" rtlCol="0">
            <a:spAutoFit/>
          </a:bodyPr>
          <a:lstStyle/>
          <a:p>
            <a:r>
              <a:rPr lang="zh-CN" altLang="en-US" sz="2400" b="1" dirty="0">
                <a:solidFill>
                  <a:srgbClr val="FF0000"/>
                </a:solidFill>
              </a:rPr>
              <a:t>采用矩阵的形式十分稀疏，浪费空间</a:t>
            </a:r>
          </a:p>
        </p:txBody>
      </p:sp>
    </p:spTree>
    <p:extLst>
      <p:ext uri="{BB962C8B-B14F-4D97-AF65-F5344CB8AC3E}">
        <p14:creationId xmlns:p14="http://schemas.microsoft.com/office/powerpoint/2010/main" val="340112561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2</a:t>
            </a:r>
            <a:r>
              <a:rPr lang="zh-CN" altLang="en-US" dirty="0"/>
              <a:t>）基于</a:t>
            </a:r>
            <a:r>
              <a:rPr lang="en-US" altLang="zh-CN" dirty="0"/>
              <a:t>CPU</a:t>
            </a:r>
            <a:r>
              <a:rPr lang="zh-CN" altLang="en-US" dirty="0"/>
              <a:t>的单机内存：</a:t>
            </a:r>
            <a:r>
              <a:rPr lang="en-US" altLang="zh-CN" dirty="0" err="1"/>
              <a:t>GraphMat</a:t>
            </a:r>
            <a:endParaRPr lang="en-US" dirty="0"/>
          </a:p>
        </p:txBody>
      </p:sp>
      <p:pic>
        <p:nvPicPr>
          <p:cNvPr id="8" name="图片 7">
            <a:extLst>
              <a:ext uri="{FF2B5EF4-FFF2-40B4-BE49-F238E27FC236}">
                <a16:creationId xmlns:a16="http://schemas.microsoft.com/office/drawing/2014/main" id="{A94C7ECB-0759-4F3A-8CC9-AAC558C375F7}"/>
              </a:ext>
            </a:extLst>
          </p:cNvPr>
          <p:cNvPicPr>
            <a:picLocks noChangeAspect="1"/>
          </p:cNvPicPr>
          <p:nvPr/>
        </p:nvPicPr>
        <p:blipFill rotWithShape="1">
          <a:blip r:embed="rId2"/>
          <a:srcRect b="9640"/>
          <a:stretch/>
        </p:blipFill>
        <p:spPr>
          <a:xfrm>
            <a:off x="2792019" y="1757157"/>
            <a:ext cx="9282556" cy="4718070"/>
          </a:xfrm>
          <a:prstGeom prst="rect">
            <a:avLst/>
          </a:prstGeom>
          <a:ln w="38100">
            <a:solidFill>
              <a:srgbClr val="0000FF"/>
            </a:solidFill>
          </a:ln>
        </p:spPr>
      </p:pic>
      <p:sp>
        <p:nvSpPr>
          <p:cNvPr id="4" name="矩形 3">
            <a:extLst>
              <a:ext uri="{FF2B5EF4-FFF2-40B4-BE49-F238E27FC236}">
                <a16:creationId xmlns:a16="http://schemas.microsoft.com/office/drawing/2014/main" id="{6E5187DE-6517-4AFB-A754-3C1EAC5AAD5E}"/>
              </a:ext>
            </a:extLst>
          </p:cNvPr>
          <p:cNvSpPr/>
          <p:nvPr/>
        </p:nvSpPr>
        <p:spPr>
          <a:xfrm>
            <a:off x="7655442" y="1757157"/>
            <a:ext cx="760776" cy="45585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C37ED257-9764-4E56-920C-917861CB302A}"/>
              </a:ext>
            </a:extLst>
          </p:cNvPr>
          <p:cNvPicPr>
            <a:picLocks noChangeAspect="1"/>
          </p:cNvPicPr>
          <p:nvPr/>
        </p:nvPicPr>
        <p:blipFill rotWithShape="1">
          <a:blip r:embed="rId3"/>
          <a:srcRect b="7997"/>
          <a:stretch/>
        </p:blipFill>
        <p:spPr>
          <a:xfrm>
            <a:off x="75195" y="1757157"/>
            <a:ext cx="7785534" cy="4718070"/>
          </a:xfrm>
          <a:prstGeom prst="rect">
            <a:avLst/>
          </a:prstGeom>
          <a:ln w="38100">
            <a:solidFill>
              <a:srgbClr val="C00000"/>
            </a:solidFill>
          </a:ln>
        </p:spPr>
      </p:pic>
      <p:sp>
        <p:nvSpPr>
          <p:cNvPr id="11" name="文本框 10">
            <a:extLst>
              <a:ext uri="{FF2B5EF4-FFF2-40B4-BE49-F238E27FC236}">
                <a16:creationId xmlns:a16="http://schemas.microsoft.com/office/drawing/2014/main" id="{90B37FF0-CDD1-4C0D-B4B5-E4E667B0C049}"/>
              </a:ext>
            </a:extLst>
          </p:cNvPr>
          <p:cNvSpPr txBox="1"/>
          <p:nvPr/>
        </p:nvSpPr>
        <p:spPr>
          <a:xfrm>
            <a:off x="5992269" y="978194"/>
            <a:ext cx="5739072" cy="461665"/>
          </a:xfrm>
          <a:prstGeom prst="rect">
            <a:avLst/>
          </a:prstGeom>
          <a:noFill/>
        </p:spPr>
        <p:txBody>
          <a:bodyPr wrap="none" rtlCol="0">
            <a:spAutoFit/>
          </a:bodyPr>
          <a:lstStyle/>
          <a:p>
            <a:r>
              <a:rPr lang="en-US" altLang="zh-CN" sz="2400" b="1" dirty="0" err="1">
                <a:solidFill>
                  <a:srgbClr val="FF0000"/>
                </a:solidFill>
                <a:latin typeface="微软雅黑" panose="020B0503020204020204" pitchFamily="34" charset="-122"/>
                <a:ea typeface="微软雅黑" panose="020B0503020204020204" pitchFamily="34" charset="-122"/>
              </a:rPr>
              <a:t>GraphMat</a:t>
            </a:r>
            <a:r>
              <a:rPr lang="zh-CN" altLang="en-US" sz="2400" b="1" dirty="0">
                <a:solidFill>
                  <a:srgbClr val="FF0000"/>
                </a:solidFill>
                <a:latin typeface="微软雅黑" panose="020B0503020204020204" pitchFamily="34" charset="-122"/>
                <a:ea typeface="微软雅黑" panose="020B0503020204020204" pitchFamily="34" charset="-122"/>
              </a:rPr>
              <a:t>为什么要采用</a:t>
            </a:r>
            <a:r>
              <a:rPr lang="en-US" altLang="zh-CN" sz="2400" b="1" dirty="0">
                <a:solidFill>
                  <a:srgbClr val="FF0000"/>
                </a:solidFill>
                <a:latin typeface="微软雅黑" panose="020B0503020204020204" pitchFamily="34" charset="-122"/>
                <a:ea typeface="微软雅黑" panose="020B0503020204020204" pitchFamily="34" charset="-122"/>
              </a:rPr>
              <a:t>CSC</a:t>
            </a:r>
            <a:r>
              <a:rPr lang="zh-CN" altLang="en-US" sz="2400" b="1" dirty="0">
                <a:solidFill>
                  <a:srgbClr val="FF0000"/>
                </a:solidFill>
                <a:latin typeface="微软雅黑" panose="020B0503020204020204" pitchFamily="34" charset="-122"/>
                <a:ea typeface="微软雅黑" panose="020B0503020204020204" pitchFamily="34" charset="-122"/>
              </a:rPr>
              <a:t>进行压缩？</a:t>
            </a:r>
          </a:p>
        </p:txBody>
      </p:sp>
      <p:sp>
        <p:nvSpPr>
          <p:cNvPr id="14" name="箭头: 下 13">
            <a:extLst>
              <a:ext uri="{FF2B5EF4-FFF2-40B4-BE49-F238E27FC236}">
                <a16:creationId xmlns:a16="http://schemas.microsoft.com/office/drawing/2014/main" id="{4CAA8F35-F28C-4DB6-B833-1E0CFF32AD30}"/>
              </a:ext>
            </a:extLst>
          </p:cNvPr>
          <p:cNvSpPr/>
          <p:nvPr/>
        </p:nvSpPr>
        <p:spPr>
          <a:xfrm>
            <a:off x="9579935" y="1403498"/>
            <a:ext cx="510363" cy="3536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20628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a:t>案例（一）：广度优先搜索算法</a:t>
            </a:r>
            <a:endParaRPr lang="en-US" dirty="0"/>
          </a:p>
        </p:txBody>
      </p:sp>
      <p:sp>
        <p:nvSpPr>
          <p:cNvPr id="4" name="内容占位符 3">
            <a:extLst>
              <a:ext uri="{FF2B5EF4-FFF2-40B4-BE49-F238E27FC236}">
                <a16:creationId xmlns:a16="http://schemas.microsoft.com/office/drawing/2014/main" id="{5315B4A0-999A-4B39-8E36-EC4D0BDF63C9}"/>
              </a:ext>
            </a:extLst>
          </p:cNvPr>
          <p:cNvSpPr>
            <a:spLocks noGrp="1"/>
          </p:cNvSpPr>
          <p:nvPr>
            <p:ph idx="1"/>
          </p:nvPr>
        </p:nvSpPr>
        <p:spPr>
          <a:xfrm>
            <a:off x="669146" y="1160756"/>
            <a:ext cx="6512169" cy="5697244"/>
          </a:xfrm>
        </p:spPr>
        <p:txBody>
          <a:bodyPr/>
          <a:lstStyle/>
          <a:p>
            <a:r>
              <a:rPr lang="zh-CN" altLang="en-US" dirty="0">
                <a:solidFill>
                  <a:srgbClr val="C00000"/>
                </a:solidFill>
              </a:rPr>
              <a:t>广度优先搜索算法</a:t>
            </a:r>
            <a:r>
              <a:rPr lang="en-US" altLang="zh-CN" dirty="0">
                <a:solidFill>
                  <a:srgbClr val="C00000"/>
                </a:solidFill>
              </a:rPr>
              <a:t>(Breadth-First Search)</a:t>
            </a:r>
          </a:p>
          <a:p>
            <a:r>
              <a:rPr lang="en-US" altLang="zh-CN" b="0" dirty="0"/>
              <a:t>BFS</a:t>
            </a:r>
            <a:r>
              <a:rPr lang="zh-CN" altLang="en-US" b="0" dirty="0"/>
              <a:t>是从根节点开始，沿着树的宽度遍历树的节点。如果所有节点均被访问，则算法中止。</a:t>
            </a:r>
            <a:r>
              <a:rPr lang="en-US" altLang="zh-CN" b="0" dirty="0"/>
              <a:t>BFS</a:t>
            </a:r>
            <a:r>
              <a:rPr lang="zh-CN" altLang="en-US" b="0" dirty="0"/>
              <a:t>是一种暴力搜索算法，目的是系统地展开并检查图中的所有节点，以找寻结果</a:t>
            </a:r>
            <a:endParaRPr lang="en-US" altLang="zh-CN" b="0" dirty="0"/>
          </a:p>
          <a:p>
            <a:r>
              <a:rPr lang="en-US" altLang="zh-CN" b="0" dirty="0"/>
              <a:t>BFS</a:t>
            </a:r>
            <a:r>
              <a:rPr lang="zh-CN" altLang="en-US" b="0" dirty="0"/>
              <a:t>是很多其他图算法的基础</a:t>
            </a:r>
            <a:endParaRPr lang="en-US" altLang="zh-CN" b="0" dirty="0"/>
          </a:p>
          <a:p>
            <a:pPr lvl="1"/>
            <a:r>
              <a:rPr lang="zh-CN" altLang="en-US" dirty="0"/>
              <a:t>查找图中所有连接组件，一个连接组件是图中的最大相连子图</a:t>
            </a:r>
            <a:endParaRPr lang="en-US" altLang="zh-CN" dirty="0"/>
          </a:p>
          <a:p>
            <a:pPr lvl="1"/>
            <a:r>
              <a:rPr lang="zh-CN" altLang="en-US" dirty="0"/>
              <a:t>查找连接组件中的所有节点</a:t>
            </a:r>
            <a:endParaRPr lang="en-US" altLang="zh-CN" dirty="0"/>
          </a:p>
          <a:p>
            <a:pPr lvl="1"/>
            <a:r>
              <a:rPr lang="zh-CN" altLang="en-US" dirty="0"/>
              <a:t>查找非加权图中任两点的最短路径</a:t>
            </a:r>
            <a:endParaRPr lang="en-US" altLang="zh-CN" dirty="0"/>
          </a:p>
          <a:p>
            <a:pPr lvl="1"/>
            <a:r>
              <a:rPr lang="zh-CN" altLang="en-US" dirty="0"/>
              <a:t>测试一图是否为二分图</a:t>
            </a:r>
            <a:endParaRPr lang="en-US" altLang="zh-CN" dirty="0"/>
          </a:p>
        </p:txBody>
      </p:sp>
      <p:pic>
        <p:nvPicPr>
          <p:cNvPr id="1026" name="Picture 2" descr="https://upload.wikimedia.org/wikipedia/commons/4/46/Animated_BFS.gif">
            <a:extLst>
              <a:ext uri="{FF2B5EF4-FFF2-40B4-BE49-F238E27FC236}">
                <a16:creationId xmlns:a16="http://schemas.microsoft.com/office/drawing/2014/main" id="{793F1168-53E9-4BF6-AB40-559FBAA3DF7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92652" y="1603369"/>
            <a:ext cx="4592517" cy="4297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5048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2</a:t>
            </a:r>
            <a:r>
              <a:rPr lang="zh-CN" altLang="en-US" dirty="0"/>
              <a:t>）基于</a:t>
            </a:r>
            <a:r>
              <a:rPr lang="en-US" altLang="zh-CN" dirty="0"/>
              <a:t>GPU</a:t>
            </a:r>
            <a:r>
              <a:rPr lang="zh-CN" altLang="en-US" dirty="0"/>
              <a:t>的单机内存图计算系统</a:t>
            </a:r>
            <a:endParaRPr lang="en-US" dirty="0"/>
          </a:p>
        </p:txBody>
      </p:sp>
      <p:sp>
        <p:nvSpPr>
          <p:cNvPr id="7" name="Content Placeholder 2">
            <a:extLst>
              <a:ext uri="{FF2B5EF4-FFF2-40B4-BE49-F238E27FC236}">
                <a16:creationId xmlns:a16="http://schemas.microsoft.com/office/drawing/2014/main" id="{EB4F758A-A239-4F37-9462-477D6A67DE98}"/>
              </a:ext>
            </a:extLst>
          </p:cNvPr>
          <p:cNvSpPr>
            <a:spLocks noGrp="1"/>
          </p:cNvSpPr>
          <p:nvPr>
            <p:ph idx="1"/>
          </p:nvPr>
        </p:nvSpPr>
        <p:spPr>
          <a:xfrm>
            <a:off x="680483" y="1071856"/>
            <a:ext cx="10930269" cy="5016207"/>
          </a:xfrm>
        </p:spPr>
        <p:txBody>
          <a:bodyPr/>
          <a:lstStyle/>
          <a:p>
            <a:pPr marL="0" indent="0">
              <a:buNone/>
            </a:pPr>
            <a:r>
              <a:rPr lang="en-US" altLang="zh-CN" dirty="0"/>
              <a:t>GPU</a:t>
            </a:r>
            <a:r>
              <a:rPr lang="zh-CN" altLang="en-US" dirty="0"/>
              <a:t>计算架构</a:t>
            </a:r>
            <a:endParaRPr lang="en-US" altLang="zh-CN" dirty="0"/>
          </a:p>
          <a:p>
            <a:pPr lvl="1"/>
            <a:r>
              <a:rPr lang="zh-CN" altLang="en-US" dirty="0"/>
              <a:t>相比</a:t>
            </a:r>
            <a:r>
              <a:rPr lang="en-US" altLang="zh-CN" dirty="0"/>
              <a:t>CPU</a:t>
            </a:r>
            <a:r>
              <a:rPr lang="zh-CN" altLang="en-US" dirty="0"/>
              <a:t>，</a:t>
            </a:r>
            <a:r>
              <a:rPr lang="en-US" altLang="zh-CN" dirty="0"/>
              <a:t>GPU</a:t>
            </a:r>
            <a:r>
              <a:rPr lang="zh-CN" altLang="en-US" dirty="0"/>
              <a:t>集成了众多计算单元，可提供更强的并行计算能力，高效地支撑大规模图顶点遍历与更新。如图 </a:t>
            </a:r>
            <a:r>
              <a:rPr lang="en-US" altLang="zh-CN" dirty="0"/>
              <a:t>NVIDIA Tesla P100</a:t>
            </a:r>
            <a:r>
              <a:rPr lang="zh-CN" altLang="en-US" dirty="0"/>
              <a:t>的结构</a:t>
            </a:r>
            <a:endParaRPr lang="en-US" altLang="zh-CN" dirty="0"/>
          </a:p>
          <a:p>
            <a:pPr lvl="1"/>
            <a:endParaRPr lang="en-US" altLang="zh-CN" dirty="0"/>
          </a:p>
          <a:p>
            <a:endParaRPr lang="zh-CN" altLang="en-US" dirty="0"/>
          </a:p>
        </p:txBody>
      </p:sp>
      <p:grpSp>
        <p:nvGrpSpPr>
          <p:cNvPr id="8" name="组合 46">
            <a:extLst>
              <a:ext uri="{FF2B5EF4-FFF2-40B4-BE49-F238E27FC236}">
                <a16:creationId xmlns:a16="http://schemas.microsoft.com/office/drawing/2014/main" id="{C47E51BC-5176-4230-AD4B-2FAC42E31A80}"/>
              </a:ext>
            </a:extLst>
          </p:cNvPr>
          <p:cNvGrpSpPr/>
          <p:nvPr/>
        </p:nvGrpSpPr>
        <p:grpSpPr>
          <a:xfrm>
            <a:off x="848633" y="2500708"/>
            <a:ext cx="2718905" cy="4143036"/>
            <a:chOff x="2923" y="2565"/>
            <a:chExt cx="4371" cy="6806"/>
          </a:xfrm>
        </p:grpSpPr>
        <p:sp>
          <p:nvSpPr>
            <p:cNvPr id="9" name="矩形 2">
              <a:extLst>
                <a:ext uri="{FF2B5EF4-FFF2-40B4-BE49-F238E27FC236}">
                  <a16:creationId xmlns:a16="http://schemas.microsoft.com/office/drawing/2014/main" id="{7AEA62B2-E593-4A59-9A55-7D9BF553A323}"/>
                </a:ext>
              </a:extLst>
            </p:cNvPr>
            <p:cNvSpPr/>
            <p:nvPr/>
          </p:nvSpPr>
          <p:spPr>
            <a:xfrm>
              <a:off x="2923" y="2565"/>
              <a:ext cx="4371" cy="4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rPr>
                <a:t>PCIEXxpress</a:t>
              </a:r>
              <a:endParaRPr lang="en-US" altLang="zh-CN" sz="1400" dirty="0">
                <a:solidFill>
                  <a:schemeClr val="tx1"/>
                </a:solidFill>
              </a:endParaRPr>
            </a:p>
          </p:txBody>
        </p:sp>
        <p:sp>
          <p:nvSpPr>
            <p:cNvPr id="10" name="矩形 3">
              <a:extLst>
                <a:ext uri="{FF2B5EF4-FFF2-40B4-BE49-F238E27FC236}">
                  <a16:creationId xmlns:a16="http://schemas.microsoft.com/office/drawing/2014/main" id="{0882A127-A2C3-4C92-8082-DD3A0F5E8B50}"/>
                </a:ext>
              </a:extLst>
            </p:cNvPr>
            <p:cNvSpPr/>
            <p:nvPr/>
          </p:nvSpPr>
          <p:spPr>
            <a:xfrm>
              <a:off x="2924" y="3093"/>
              <a:ext cx="4370" cy="4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Gina Thread engine</a:t>
              </a:r>
            </a:p>
          </p:txBody>
        </p:sp>
        <p:sp>
          <p:nvSpPr>
            <p:cNvPr id="11" name="矩形 10">
              <a:extLst>
                <a:ext uri="{FF2B5EF4-FFF2-40B4-BE49-F238E27FC236}">
                  <a16:creationId xmlns:a16="http://schemas.microsoft.com/office/drawing/2014/main" id="{40A36E73-5FA9-433E-9E5D-93DF944EEC3C}"/>
                </a:ext>
              </a:extLst>
            </p:cNvPr>
            <p:cNvSpPr/>
            <p:nvPr/>
          </p:nvSpPr>
          <p:spPr>
            <a:xfrm rot="16200000">
              <a:off x="2471" y="4215"/>
              <a:ext cx="1390" cy="4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MC</a:t>
              </a:r>
            </a:p>
          </p:txBody>
        </p:sp>
        <p:sp>
          <p:nvSpPr>
            <p:cNvPr id="12" name="矩形 11">
              <a:extLst>
                <a:ext uri="{FF2B5EF4-FFF2-40B4-BE49-F238E27FC236}">
                  <a16:creationId xmlns:a16="http://schemas.microsoft.com/office/drawing/2014/main" id="{B018AB8B-20BC-40C8-95AC-0F8979F0A2A3}"/>
                </a:ext>
              </a:extLst>
            </p:cNvPr>
            <p:cNvSpPr/>
            <p:nvPr/>
          </p:nvSpPr>
          <p:spPr>
            <a:xfrm rot="16200000">
              <a:off x="2471" y="5605"/>
              <a:ext cx="1390" cy="4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MC</a:t>
              </a:r>
            </a:p>
          </p:txBody>
        </p:sp>
        <p:grpSp>
          <p:nvGrpSpPr>
            <p:cNvPr id="13" name="组合 15">
              <a:extLst>
                <a:ext uri="{FF2B5EF4-FFF2-40B4-BE49-F238E27FC236}">
                  <a16:creationId xmlns:a16="http://schemas.microsoft.com/office/drawing/2014/main" id="{DE0F2E42-B499-4749-B30D-413A14BA587E}"/>
                </a:ext>
              </a:extLst>
            </p:cNvPr>
            <p:cNvGrpSpPr/>
            <p:nvPr/>
          </p:nvGrpSpPr>
          <p:grpSpPr>
            <a:xfrm>
              <a:off x="3439" y="3741"/>
              <a:ext cx="1430" cy="2384"/>
              <a:chOff x="3799" y="3666"/>
              <a:chExt cx="1430" cy="2384"/>
            </a:xfrm>
          </p:grpSpPr>
          <p:sp>
            <p:nvSpPr>
              <p:cNvPr id="44" name="矩形 9">
                <a:extLst>
                  <a:ext uri="{FF2B5EF4-FFF2-40B4-BE49-F238E27FC236}">
                    <a16:creationId xmlns:a16="http://schemas.microsoft.com/office/drawing/2014/main" id="{B3A82257-CE68-424A-842F-3DC3785390D1}"/>
                  </a:ext>
                </a:extLst>
              </p:cNvPr>
              <p:cNvSpPr/>
              <p:nvPr/>
            </p:nvSpPr>
            <p:spPr>
              <a:xfrm>
                <a:off x="3864" y="3746"/>
                <a:ext cx="439" cy="11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solidFill>
                      <a:schemeClr val="tx1"/>
                    </a:solidFill>
                  </a:rPr>
                  <a:t>S</a:t>
                </a:r>
              </a:p>
              <a:p>
                <a:pPr algn="ctr"/>
                <a:r>
                  <a:rPr lang="en-US" altLang="zh-CN" sz="1600" dirty="0">
                    <a:solidFill>
                      <a:schemeClr val="tx1"/>
                    </a:solidFill>
                  </a:rPr>
                  <a:t>M</a:t>
                </a:r>
              </a:p>
            </p:txBody>
          </p:sp>
          <p:sp>
            <p:nvSpPr>
              <p:cNvPr id="45" name="矩形 10">
                <a:extLst>
                  <a:ext uri="{FF2B5EF4-FFF2-40B4-BE49-F238E27FC236}">
                    <a16:creationId xmlns:a16="http://schemas.microsoft.com/office/drawing/2014/main" id="{84FD35C0-29E3-4DD5-A95D-2CE8464BCCC4}"/>
                  </a:ext>
                </a:extLst>
              </p:cNvPr>
              <p:cNvSpPr/>
              <p:nvPr/>
            </p:nvSpPr>
            <p:spPr>
              <a:xfrm>
                <a:off x="3864" y="4848"/>
                <a:ext cx="439" cy="11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solidFill>
                      <a:schemeClr val="tx1"/>
                    </a:solidFill>
                  </a:rPr>
                  <a:t>S</a:t>
                </a:r>
              </a:p>
              <a:p>
                <a:pPr algn="ctr"/>
                <a:r>
                  <a:rPr lang="en-US" altLang="zh-CN" sz="1600" dirty="0">
                    <a:solidFill>
                      <a:schemeClr val="tx1"/>
                    </a:solidFill>
                  </a:rPr>
                  <a:t>M</a:t>
                </a:r>
              </a:p>
            </p:txBody>
          </p:sp>
          <p:sp>
            <p:nvSpPr>
              <p:cNvPr id="46" name="矩形 11">
                <a:extLst>
                  <a:ext uri="{FF2B5EF4-FFF2-40B4-BE49-F238E27FC236}">
                    <a16:creationId xmlns:a16="http://schemas.microsoft.com/office/drawing/2014/main" id="{D54C06CF-D278-464A-9195-49387EBA94F3}"/>
                  </a:ext>
                </a:extLst>
              </p:cNvPr>
              <p:cNvSpPr/>
              <p:nvPr/>
            </p:nvSpPr>
            <p:spPr>
              <a:xfrm>
                <a:off x="4723" y="3746"/>
                <a:ext cx="439" cy="11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solidFill>
                      <a:schemeClr val="tx1"/>
                    </a:solidFill>
                  </a:rPr>
                  <a:t>S</a:t>
                </a:r>
              </a:p>
              <a:p>
                <a:pPr algn="ctr"/>
                <a:r>
                  <a:rPr lang="en-US" altLang="zh-CN" sz="1600" dirty="0">
                    <a:solidFill>
                      <a:schemeClr val="tx1"/>
                    </a:solidFill>
                  </a:rPr>
                  <a:t>M</a:t>
                </a:r>
              </a:p>
            </p:txBody>
          </p:sp>
          <p:sp>
            <p:nvSpPr>
              <p:cNvPr id="47" name="矩形 12">
                <a:extLst>
                  <a:ext uri="{FF2B5EF4-FFF2-40B4-BE49-F238E27FC236}">
                    <a16:creationId xmlns:a16="http://schemas.microsoft.com/office/drawing/2014/main" id="{2B1CB4A4-E2F3-458C-8754-CD802B6EFE22}"/>
                  </a:ext>
                </a:extLst>
              </p:cNvPr>
              <p:cNvSpPr/>
              <p:nvPr/>
            </p:nvSpPr>
            <p:spPr>
              <a:xfrm>
                <a:off x="4723" y="4848"/>
                <a:ext cx="439" cy="11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solidFill>
                      <a:schemeClr val="tx1"/>
                    </a:solidFill>
                  </a:rPr>
                  <a:t>S</a:t>
                </a:r>
              </a:p>
              <a:p>
                <a:pPr algn="ctr"/>
                <a:r>
                  <a:rPr lang="en-US" altLang="zh-CN" sz="1600" dirty="0">
                    <a:solidFill>
                      <a:schemeClr val="tx1"/>
                    </a:solidFill>
                  </a:rPr>
                  <a:t>M</a:t>
                </a:r>
              </a:p>
            </p:txBody>
          </p:sp>
          <p:sp>
            <p:nvSpPr>
              <p:cNvPr id="48" name="矩形 13">
                <a:extLst>
                  <a:ext uri="{FF2B5EF4-FFF2-40B4-BE49-F238E27FC236}">
                    <a16:creationId xmlns:a16="http://schemas.microsoft.com/office/drawing/2014/main" id="{964B79B3-4D6D-44E7-A05D-C445D7578FA2}"/>
                  </a:ext>
                </a:extLst>
              </p:cNvPr>
              <p:cNvSpPr/>
              <p:nvPr/>
            </p:nvSpPr>
            <p:spPr>
              <a:xfrm>
                <a:off x="4177" y="4224"/>
                <a:ext cx="658" cy="11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a:t>
                </a:r>
              </a:p>
            </p:txBody>
          </p:sp>
          <p:sp>
            <p:nvSpPr>
              <p:cNvPr id="49" name="矩形 14">
                <a:extLst>
                  <a:ext uri="{FF2B5EF4-FFF2-40B4-BE49-F238E27FC236}">
                    <a16:creationId xmlns:a16="http://schemas.microsoft.com/office/drawing/2014/main" id="{389DFF59-6255-4B38-AF1A-AFCA24B631D0}"/>
                  </a:ext>
                </a:extLst>
              </p:cNvPr>
              <p:cNvSpPr/>
              <p:nvPr/>
            </p:nvSpPr>
            <p:spPr>
              <a:xfrm>
                <a:off x="3799" y="3666"/>
                <a:ext cx="1430" cy="23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nvGrpSpPr>
            <p:cNvPr id="14" name="组合 16">
              <a:extLst>
                <a:ext uri="{FF2B5EF4-FFF2-40B4-BE49-F238E27FC236}">
                  <a16:creationId xmlns:a16="http://schemas.microsoft.com/office/drawing/2014/main" id="{A23024DE-CA33-4F0A-B805-B3CC0225B672}"/>
                </a:ext>
              </a:extLst>
            </p:cNvPr>
            <p:cNvGrpSpPr/>
            <p:nvPr/>
          </p:nvGrpSpPr>
          <p:grpSpPr>
            <a:xfrm>
              <a:off x="5291" y="3741"/>
              <a:ext cx="1430" cy="2384"/>
              <a:chOff x="3799" y="3666"/>
              <a:chExt cx="1430" cy="2384"/>
            </a:xfrm>
          </p:grpSpPr>
          <p:sp>
            <p:nvSpPr>
              <p:cNvPr id="38" name="矩形 17">
                <a:extLst>
                  <a:ext uri="{FF2B5EF4-FFF2-40B4-BE49-F238E27FC236}">
                    <a16:creationId xmlns:a16="http://schemas.microsoft.com/office/drawing/2014/main" id="{FBB43EFF-8200-416D-B540-22DB7F97515F}"/>
                  </a:ext>
                </a:extLst>
              </p:cNvPr>
              <p:cNvSpPr/>
              <p:nvPr/>
            </p:nvSpPr>
            <p:spPr>
              <a:xfrm>
                <a:off x="3864" y="3746"/>
                <a:ext cx="439" cy="11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solidFill>
                      <a:schemeClr val="tx1"/>
                    </a:solidFill>
                  </a:rPr>
                  <a:t>S</a:t>
                </a:r>
              </a:p>
              <a:p>
                <a:pPr algn="ctr"/>
                <a:r>
                  <a:rPr lang="en-US" altLang="zh-CN" sz="1600" dirty="0">
                    <a:solidFill>
                      <a:schemeClr val="tx1"/>
                    </a:solidFill>
                  </a:rPr>
                  <a:t>M</a:t>
                </a:r>
              </a:p>
            </p:txBody>
          </p:sp>
          <p:sp>
            <p:nvSpPr>
              <p:cNvPr id="39" name="矩形 18">
                <a:extLst>
                  <a:ext uri="{FF2B5EF4-FFF2-40B4-BE49-F238E27FC236}">
                    <a16:creationId xmlns:a16="http://schemas.microsoft.com/office/drawing/2014/main" id="{C9FE9C9F-679C-4016-8290-5234F629C82F}"/>
                  </a:ext>
                </a:extLst>
              </p:cNvPr>
              <p:cNvSpPr/>
              <p:nvPr/>
            </p:nvSpPr>
            <p:spPr>
              <a:xfrm>
                <a:off x="3864" y="4848"/>
                <a:ext cx="439" cy="11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solidFill>
                      <a:schemeClr val="tx1"/>
                    </a:solidFill>
                  </a:rPr>
                  <a:t>S</a:t>
                </a:r>
              </a:p>
              <a:p>
                <a:pPr algn="ctr"/>
                <a:r>
                  <a:rPr lang="en-US" altLang="zh-CN" sz="1600" dirty="0">
                    <a:solidFill>
                      <a:schemeClr val="tx1"/>
                    </a:solidFill>
                  </a:rPr>
                  <a:t>M</a:t>
                </a:r>
              </a:p>
            </p:txBody>
          </p:sp>
          <p:sp>
            <p:nvSpPr>
              <p:cNvPr id="40" name="矩形 19">
                <a:extLst>
                  <a:ext uri="{FF2B5EF4-FFF2-40B4-BE49-F238E27FC236}">
                    <a16:creationId xmlns:a16="http://schemas.microsoft.com/office/drawing/2014/main" id="{E9F15896-6AF4-4460-9C0E-7B6290C0F6C9}"/>
                  </a:ext>
                </a:extLst>
              </p:cNvPr>
              <p:cNvSpPr/>
              <p:nvPr/>
            </p:nvSpPr>
            <p:spPr>
              <a:xfrm>
                <a:off x="4723" y="3746"/>
                <a:ext cx="439" cy="11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solidFill>
                      <a:schemeClr val="tx1"/>
                    </a:solidFill>
                  </a:rPr>
                  <a:t>S</a:t>
                </a:r>
              </a:p>
              <a:p>
                <a:pPr algn="ctr"/>
                <a:r>
                  <a:rPr lang="en-US" altLang="zh-CN" sz="1600" dirty="0">
                    <a:solidFill>
                      <a:schemeClr val="tx1"/>
                    </a:solidFill>
                  </a:rPr>
                  <a:t>M</a:t>
                </a:r>
              </a:p>
            </p:txBody>
          </p:sp>
          <p:sp>
            <p:nvSpPr>
              <p:cNvPr id="41" name="矩形 20">
                <a:extLst>
                  <a:ext uri="{FF2B5EF4-FFF2-40B4-BE49-F238E27FC236}">
                    <a16:creationId xmlns:a16="http://schemas.microsoft.com/office/drawing/2014/main" id="{3E4DE4AF-3998-47B7-9FDB-957A365DF0E2}"/>
                  </a:ext>
                </a:extLst>
              </p:cNvPr>
              <p:cNvSpPr/>
              <p:nvPr/>
            </p:nvSpPr>
            <p:spPr>
              <a:xfrm>
                <a:off x="4723" y="4848"/>
                <a:ext cx="439" cy="11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solidFill>
                      <a:schemeClr val="tx1"/>
                    </a:solidFill>
                  </a:rPr>
                  <a:t>S</a:t>
                </a:r>
              </a:p>
              <a:p>
                <a:pPr algn="ctr"/>
                <a:r>
                  <a:rPr lang="en-US" altLang="zh-CN" sz="1600" dirty="0">
                    <a:solidFill>
                      <a:schemeClr val="tx1"/>
                    </a:solidFill>
                  </a:rPr>
                  <a:t>M</a:t>
                </a:r>
              </a:p>
            </p:txBody>
          </p:sp>
          <p:sp>
            <p:nvSpPr>
              <p:cNvPr id="42" name="矩形 21">
                <a:extLst>
                  <a:ext uri="{FF2B5EF4-FFF2-40B4-BE49-F238E27FC236}">
                    <a16:creationId xmlns:a16="http://schemas.microsoft.com/office/drawing/2014/main" id="{CFEEB82D-7874-4BE2-A1DC-BE500C62F75A}"/>
                  </a:ext>
                </a:extLst>
              </p:cNvPr>
              <p:cNvSpPr/>
              <p:nvPr/>
            </p:nvSpPr>
            <p:spPr>
              <a:xfrm>
                <a:off x="4177" y="4224"/>
                <a:ext cx="658" cy="11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a:t>
                </a:r>
              </a:p>
            </p:txBody>
          </p:sp>
          <p:sp>
            <p:nvSpPr>
              <p:cNvPr id="43" name="矩形 22">
                <a:extLst>
                  <a:ext uri="{FF2B5EF4-FFF2-40B4-BE49-F238E27FC236}">
                    <a16:creationId xmlns:a16="http://schemas.microsoft.com/office/drawing/2014/main" id="{DBEF5B1F-9694-48A4-81EB-FC77A80442B0}"/>
                  </a:ext>
                </a:extLst>
              </p:cNvPr>
              <p:cNvSpPr/>
              <p:nvPr/>
            </p:nvSpPr>
            <p:spPr>
              <a:xfrm>
                <a:off x="3799" y="3666"/>
                <a:ext cx="1430" cy="23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15" name="矩形 23">
              <a:extLst>
                <a:ext uri="{FF2B5EF4-FFF2-40B4-BE49-F238E27FC236}">
                  <a16:creationId xmlns:a16="http://schemas.microsoft.com/office/drawing/2014/main" id="{6B2CF380-3809-469F-814B-F6167B59F2CD}"/>
                </a:ext>
              </a:extLst>
            </p:cNvPr>
            <p:cNvSpPr/>
            <p:nvPr/>
          </p:nvSpPr>
          <p:spPr>
            <a:xfrm rot="16200000">
              <a:off x="6373" y="4215"/>
              <a:ext cx="1390" cy="4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MC</a:t>
              </a:r>
            </a:p>
          </p:txBody>
        </p:sp>
        <p:sp>
          <p:nvSpPr>
            <p:cNvPr id="16" name="矩形 24">
              <a:extLst>
                <a:ext uri="{FF2B5EF4-FFF2-40B4-BE49-F238E27FC236}">
                  <a16:creationId xmlns:a16="http://schemas.microsoft.com/office/drawing/2014/main" id="{6408C3D3-07F9-46FD-9796-393C6E208543}"/>
                </a:ext>
              </a:extLst>
            </p:cNvPr>
            <p:cNvSpPr/>
            <p:nvPr/>
          </p:nvSpPr>
          <p:spPr>
            <a:xfrm rot="16200000">
              <a:off x="6373" y="5605"/>
              <a:ext cx="1390" cy="4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MC</a:t>
              </a:r>
            </a:p>
          </p:txBody>
        </p:sp>
        <p:sp>
          <p:nvSpPr>
            <p:cNvPr id="17" name="矩形 25">
              <a:extLst>
                <a:ext uri="{FF2B5EF4-FFF2-40B4-BE49-F238E27FC236}">
                  <a16:creationId xmlns:a16="http://schemas.microsoft.com/office/drawing/2014/main" id="{84FE52FA-F1B8-4F8F-A032-ABEEDE5BFDA4}"/>
                </a:ext>
              </a:extLst>
            </p:cNvPr>
            <p:cNvSpPr/>
            <p:nvPr/>
          </p:nvSpPr>
          <p:spPr>
            <a:xfrm>
              <a:off x="4757" y="4307"/>
              <a:ext cx="658" cy="11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a:t>
              </a:r>
            </a:p>
          </p:txBody>
        </p:sp>
        <p:sp>
          <p:nvSpPr>
            <p:cNvPr id="18" name="矩形 26">
              <a:extLst>
                <a:ext uri="{FF2B5EF4-FFF2-40B4-BE49-F238E27FC236}">
                  <a16:creationId xmlns:a16="http://schemas.microsoft.com/office/drawing/2014/main" id="{8244F1B2-83D4-42F3-9C5C-C9888A648F3B}"/>
                </a:ext>
              </a:extLst>
            </p:cNvPr>
            <p:cNvSpPr/>
            <p:nvPr/>
          </p:nvSpPr>
          <p:spPr>
            <a:xfrm>
              <a:off x="3504" y="6185"/>
              <a:ext cx="3217" cy="5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L2 cache</a:t>
              </a:r>
            </a:p>
          </p:txBody>
        </p:sp>
        <p:sp>
          <p:nvSpPr>
            <p:cNvPr id="19" name="矩形 27">
              <a:extLst>
                <a:ext uri="{FF2B5EF4-FFF2-40B4-BE49-F238E27FC236}">
                  <a16:creationId xmlns:a16="http://schemas.microsoft.com/office/drawing/2014/main" id="{9B733434-F8FF-4817-A0AF-B911ADABD78E}"/>
                </a:ext>
              </a:extLst>
            </p:cNvPr>
            <p:cNvSpPr/>
            <p:nvPr/>
          </p:nvSpPr>
          <p:spPr>
            <a:xfrm rot="16200000">
              <a:off x="2471" y="7056"/>
              <a:ext cx="1390" cy="4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MC</a:t>
              </a:r>
            </a:p>
          </p:txBody>
        </p:sp>
        <p:sp>
          <p:nvSpPr>
            <p:cNvPr id="20" name="矩形 28">
              <a:extLst>
                <a:ext uri="{FF2B5EF4-FFF2-40B4-BE49-F238E27FC236}">
                  <a16:creationId xmlns:a16="http://schemas.microsoft.com/office/drawing/2014/main" id="{D2EADEF0-C39A-4136-932D-0A7407B2D62C}"/>
                </a:ext>
              </a:extLst>
            </p:cNvPr>
            <p:cNvSpPr/>
            <p:nvPr/>
          </p:nvSpPr>
          <p:spPr>
            <a:xfrm rot="16200000">
              <a:off x="2471" y="8446"/>
              <a:ext cx="1390" cy="4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MC</a:t>
              </a:r>
            </a:p>
          </p:txBody>
        </p:sp>
        <p:grpSp>
          <p:nvGrpSpPr>
            <p:cNvPr id="21" name="组合 29">
              <a:extLst>
                <a:ext uri="{FF2B5EF4-FFF2-40B4-BE49-F238E27FC236}">
                  <a16:creationId xmlns:a16="http://schemas.microsoft.com/office/drawing/2014/main" id="{60CA40E7-B07B-4953-ADD2-E12F67E22168}"/>
                </a:ext>
              </a:extLst>
            </p:cNvPr>
            <p:cNvGrpSpPr/>
            <p:nvPr/>
          </p:nvGrpSpPr>
          <p:grpSpPr>
            <a:xfrm>
              <a:off x="3469" y="6987"/>
              <a:ext cx="1430" cy="2384"/>
              <a:chOff x="3799" y="3666"/>
              <a:chExt cx="1430" cy="2384"/>
            </a:xfrm>
          </p:grpSpPr>
          <p:sp>
            <p:nvSpPr>
              <p:cNvPr id="32" name="矩形 30">
                <a:extLst>
                  <a:ext uri="{FF2B5EF4-FFF2-40B4-BE49-F238E27FC236}">
                    <a16:creationId xmlns:a16="http://schemas.microsoft.com/office/drawing/2014/main" id="{B8A3E4E8-8F93-4968-A94C-AF7260F3B74A}"/>
                  </a:ext>
                </a:extLst>
              </p:cNvPr>
              <p:cNvSpPr/>
              <p:nvPr/>
            </p:nvSpPr>
            <p:spPr>
              <a:xfrm>
                <a:off x="3864" y="3746"/>
                <a:ext cx="439" cy="11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solidFill>
                      <a:schemeClr val="tx1"/>
                    </a:solidFill>
                  </a:rPr>
                  <a:t>S</a:t>
                </a:r>
              </a:p>
              <a:p>
                <a:pPr algn="ctr"/>
                <a:r>
                  <a:rPr lang="en-US" altLang="zh-CN" sz="1600" dirty="0">
                    <a:solidFill>
                      <a:schemeClr val="tx1"/>
                    </a:solidFill>
                  </a:rPr>
                  <a:t>M</a:t>
                </a:r>
              </a:p>
            </p:txBody>
          </p:sp>
          <p:sp>
            <p:nvSpPr>
              <p:cNvPr id="33" name="矩形 31">
                <a:extLst>
                  <a:ext uri="{FF2B5EF4-FFF2-40B4-BE49-F238E27FC236}">
                    <a16:creationId xmlns:a16="http://schemas.microsoft.com/office/drawing/2014/main" id="{088BA31E-E44C-4F7F-A8F6-C1B6ED4E25A3}"/>
                  </a:ext>
                </a:extLst>
              </p:cNvPr>
              <p:cNvSpPr/>
              <p:nvPr/>
            </p:nvSpPr>
            <p:spPr>
              <a:xfrm>
                <a:off x="3864" y="4848"/>
                <a:ext cx="439" cy="11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solidFill>
                      <a:schemeClr val="tx1"/>
                    </a:solidFill>
                  </a:rPr>
                  <a:t>S</a:t>
                </a:r>
              </a:p>
              <a:p>
                <a:pPr algn="ctr"/>
                <a:r>
                  <a:rPr lang="en-US" altLang="zh-CN" sz="1600" dirty="0">
                    <a:solidFill>
                      <a:schemeClr val="tx1"/>
                    </a:solidFill>
                  </a:rPr>
                  <a:t>M</a:t>
                </a:r>
              </a:p>
            </p:txBody>
          </p:sp>
          <p:sp>
            <p:nvSpPr>
              <p:cNvPr id="34" name="矩形 32">
                <a:extLst>
                  <a:ext uri="{FF2B5EF4-FFF2-40B4-BE49-F238E27FC236}">
                    <a16:creationId xmlns:a16="http://schemas.microsoft.com/office/drawing/2014/main" id="{30F8A06D-FDBA-4BA6-AA92-3ED7E3260855}"/>
                  </a:ext>
                </a:extLst>
              </p:cNvPr>
              <p:cNvSpPr/>
              <p:nvPr/>
            </p:nvSpPr>
            <p:spPr>
              <a:xfrm>
                <a:off x="4723" y="3746"/>
                <a:ext cx="439" cy="11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solidFill>
                      <a:schemeClr val="tx1"/>
                    </a:solidFill>
                  </a:rPr>
                  <a:t>S</a:t>
                </a:r>
              </a:p>
              <a:p>
                <a:pPr algn="ctr"/>
                <a:r>
                  <a:rPr lang="en-US" altLang="zh-CN" sz="1600" dirty="0">
                    <a:solidFill>
                      <a:schemeClr val="tx1"/>
                    </a:solidFill>
                  </a:rPr>
                  <a:t>M</a:t>
                </a:r>
              </a:p>
            </p:txBody>
          </p:sp>
          <p:sp>
            <p:nvSpPr>
              <p:cNvPr id="35" name="矩形 33">
                <a:extLst>
                  <a:ext uri="{FF2B5EF4-FFF2-40B4-BE49-F238E27FC236}">
                    <a16:creationId xmlns:a16="http://schemas.microsoft.com/office/drawing/2014/main" id="{59097498-30FD-46E6-AAB3-DB1B60222346}"/>
                  </a:ext>
                </a:extLst>
              </p:cNvPr>
              <p:cNvSpPr/>
              <p:nvPr/>
            </p:nvSpPr>
            <p:spPr>
              <a:xfrm>
                <a:off x="4723" y="4848"/>
                <a:ext cx="439" cy="11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solidFill>
                      <a:schemeClr val="tx1"/>
                    </a:solidFill>
                  </a:rPr>
                  <a:t>S</a:t>
                </a:r>
              </a:p>
              <a:p>
                <a:pPr algn="ctr"/>
                <a:r>
                  <a:rPr lang="en-US" altLang="zh-CN" sz="1600" dirty="0">
                    <a:solidFill>
                      <a:schemeClr val="tx1"/>
                    </a:solidFill>
                  </a:rPr>
                  <a:t>M</a:t>
                </a:r>
              </a:p>
            </p:txBody>
          </p:sp>
          <p:sp>
            <p:nvSpPr>
              <p:cNvPr id="36" name="矩形 34">
                <a:extLst>
                  <a:ext uri="{FF2B5EF4-FFF2-40B4-BE49-F238E27FC236}">
                    <a16:creationId xmlns:a16="http://schemas.microsoft.com/office/drawing/2014/main" id="{C9805D17-1118-4119-A071-CB59A9B3EADE}"/>
                  </a:ext>
                </a:extLst>
              </p:cNvPr>
              <p:cNvSpPr/>
              <p:nvPr/>
            </p:nvSpPr>
            <p:spPr>
              <a:xfrm>
                <a:off x="4177" y="4224"/>
                <a:ext cx="658" cy="11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a:t>
                </a:r>
              </a:p>
            </p:txBody>
          </p:sp>
          <p:sp>
            <p:nvSpPr>
              <p:cNvPr id="37" name="矩形 35">
                <a:extLst>
                  <a:ext uri="{FF2B5EF4-FFF2-40B4-BE49-F238E27FC236}">
                    <a16:creationId xmlns:a16="http://schemas.microsoft.com/office/drawing/2014/main" id="{6516E989-961C-4438-9D3A-9C3CE30E2C8C}"/>
                  </a:ext>
                </a:extLst>
              </p:cNvPr>
              <p:cNvSpPr/>
              <p:nvPr/>
            </p:nvSpPr>
            <p:spPr>
              <a:xfrm>
                <a:off x="3799" y="3666"/>
                <a:ext cx="1430" cy="23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nvGrpSpPr>
            <p:cNvPr id="22" name="组合 36">
              <a:extLst>
                <a:ext uri="{FF2B5EF4-FFF2-40B4-BE49-F238E27FC236}">
                  <a16:creationId xmlns:a16="http://schemas.microsoft.com/office/drawing/2014/main" id="{C8813C9F-FDFE-4D64-93B4-6F57E9C20A0D}"/>
                </a:ext>
              </a:extLst>
            </p:cNvPr>
            <p:cNvGrpSpPr/>
            <p:nvPr/>
          </p:nvGrpSpPr>
          <p:grpSpPr>
            <a:xfrm>
              <a:off x="5321" y="6987"/>
              <a:ext cx="1430" cy="2384"/>
              <a:chOff x="3799" y="3666"/>
              <a:chExt cx="1430" cy="2384"/>
            </a:xfrm>
          </p:grpSpPr>
          <p:sp>
            <p:nvSpPr>
              <p:cNvPr id="26" name="矩形 37">
                <a:extLst>
                  <a:ext uri="{FF2B5EF4-FFF2-40B4-BE49-F238E27FC236}">
                    <a16:creationId xmlns:a16="http://schemas.microsoft.com/office/drawing/2014/main" id="{7F8D9A75-2895-404D-8D8B-5FCB25D5025C}"/>
                  </a:ext>
                </a:extLst>
              </p:cNvPr>
              <p:cNvSpPr/>
              <p:nvPr/>
            </p:nvSpPr>
            <p:spPr>
              <a:xfrm>
                <a:off x="3864" y="3746"/>
                <a:ext cx="439" cy="11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solidFill>
                      <a:schemeClr val="tx1"/>
                    </a:solidFill>
                  </a:rPr>
                  <a:t>S</a:t>
                </a:r>
              </a:p>
              <a:p>
                <a:pPr algn="ctr"/>
                <a:r>
                  <a:rPr lang="en-US" altLang="zh-CN" sz="1600" dirty="0">
                    <a:solidFill>
                      <a:schemeClr val="tx1"/>
                    </a:solidFill>
                  </a:rPr>
                  <a:t>M</a:t>
                </a:r>
              </a:p>
            </p:txBody>
          </p:sp>
          <p:sp>
            <p:nvSpPr>
              <p:cNvPr id="27" name="矩形 38">
                <a:extLst>
                  <a:ext uri="{FF2B5EF4-FFF2-40B4-BE49-F238E27FC236}">
                    <a16:creationId xmlns:a16="http://schemas.microsoft.com/office/drawing/2014/main" id="{BC634176-D89D-48B9-9AB2-F32EB68B61FE}"/>
                  </a:ext>
                </a:extLst>
              </p:cNvPr>
              <p:cNvSpPr/>
              <p:nvPr/>
            </p:nvSpPr>
            <p:spPr>
              <a:xfrm>
                <a:off x="3864" y="4848"/>
                <a:ext cx="439" cy="11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solidFill>
                      <a:schemeClr val="tx1"/>
                    </a:solidFill>
                  </a:rPr>
                  <a:t>S</a:t>
                </a:r>
              </a:p>
              <a:p>
                <a:pPr algn="ctr"/>
                <a:r>
                  <a:rPr lang="en-US" altLang="zh-CN" sz="1600" dirty="0">
                    <a:solidFill>
                      <a:schemeClr val="tx1"/>
                    </a:solidFill>
                  </a:rPr>
                  <a:t>M</a:t>
                </a:r>
              </a:p>
            </p:txBody>
          </p:sp>
          <p:sp>
            <p:nvSpPr>
              <p:cNvPr id="28" name="矩形 39">
                <a:extLst>
                  <a:ext uri="{FF2B5EF4-FFF2-40B4-BE49-F238E27FC236}">
                    <a16:creationId xmlns:a16="http://schemas.microsoft.com/office/drawing/2014/main" id="{F8177E3D-D5BC-44F3-B1F2-59B039EE8135}"/>
                  </a:ext>
                </a:extLst>
              </p:cNvPr>
              <p:cNvSpPr/>
              <p:nvPr/>
            </p:nvSpPr>
            <p:spPr>
              <a:xfrm>
                <a:off x="4723" y="3746"/>
                <a:ext cx="439" cy="11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solidFill>
                      <a:schemeClr val="tx1"/>
                    </a:solidFill>
                  </a:rPr>
                  <a:t>S</a:t>
                </a:r>
              </a:p>
              <a:p>
                <a:pPr algn="ctr"/>
                <a:r>
                  <a:rPr lang="en-US" altLang="zh-CN" sz="1600" dirty="0">
                    <a:solidFill>
                      <a:schemeClr val="tx1"/>
                    </a:solidFill>
                  </a:rPr>
                  <a:t>M</a:t>
                </a:r>
              </a:p>
            </p:txBody>
          </p:sp>
          <p:sp>
            <p:nvSpPr>
              <p:cNvPr id="29" name="矩形 40">
                <a:extLst>
                  <a:ext uri="{FF2B5EF4-FFF2-40B4-BE49-F238E27FC236}">
                    <a16:creationId xmlns:a16="http://schemas.microsoft.com/office/drawing/2014/main" id="{EB607EEA-F6CA-4686-888C-C0DBC84BC479}"/>
                  </a:ext>
                </a:extLst>
              </p:cNvPr>
              <p:cNvSpPr/>
              <p:nvPr/>
            </p:nvSpPr>
            <p:spPr>
              <a:xfrm>
                <a:off x="4723" y="4848"/>
                <a:ext cx="439" cy="11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solidFill>
                      <a:schemeClr val="tx1"/>
                    </a:solidFill>
                  </a:rPr>
                  <a:t>S</a:t>
                </a:r>
              </a:p>
              <a:p>
                <a:pPr algn="ctr"/>
                <a:r>
                  <a:rPr lang="en-US" altLang="zh-CN" sz="1600" dirty="0">
                    <a:solidFill>
                      <a:schemeClr val="tx1"/>
                    </a:solidFill>
                  </a:rPr>
                  <a:t>M</a:t>
                </a:r>
              </a:p>
            </p:txBody>
          </p:sp>
          <p:sp>
            <p:nvSpPr>
              <p:cNvPr id="30" name="矩形 41">
                <a:extLst>
                  <a:ext uri="{FF2B5EF4-FFF2-40B4-BE49-F238E27FC236}">
                    <a16:creationId xmlns:a16="http://schemas.microsoft.com/office/drawing/2014/main" id="{0F092BF3-4268-4E06-A770-EF6CA3394163}"/>
                  </a:ext>
                </a:extLst>
              </p:cNvPr>
              <p:cNvSpPr/>
              <p:nvPr/>
            </p:nvSpPr>
            <p:spPr>
              <a:xfrm>
                <a:off x="4177" y="4224"/>
                <a:ext cx="658" cy="11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a:t>
                </a:r>
              </a:p>
            </p:txBody>
          </p:sp>
          <p:sp>
            <p:nvSpPr>
              <p:cNvPr id="31" name="矩形 42">
                <a:extLst>
                  <a:ext uri="{FF2B5EF4-FFF2-40B4-BE49-F238E27FC236}">
                    <a16:creationId xmlns:a16="http://schemas.microsoft.com/office/drawing/2014/main" id="{3433CB91-3366-45B8-A565-0774FDA30183}"/>
                  </a:ext>
                </a:extLst>
              </p:cNvPr>
              <p:cNvSpPr/>
              <p:nvPr/>
            </p:nvSpPr>
            <p:spPr>
              <a:xfrm>
                <a:off x="3799" y="3666"/>
                <a:ext cx="1430" cy="23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23" name="矩形 43">
              <a:extLst>
                <a:ext uri="{FF2B5EF4-FFF2-40B4-BE49-F238E27FC236}">
                  <a16:creationId xmlns:a16="http://schemas.microsoft.com/office/drawing/2014/main" id="{048B8EC8-4CA6-4B25-A35C-74ED721354F9}"/>
                </a:ext>
              </a:extLst>
            </p:cNvPr>
            <p:cNvSpPr/>
            <p:nvPr/>
          </p:nvSpPr>
          <p:spPr>
            <a:xfrm rot="16200000">
              <a:off x="6373" y="7056"/>
              <a:ext cx="1390" cy="4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MC</a:t>
              </a:r>
            </a:p>
          </p:txBody>
        </p:sp>
        <p:sp>
          <p:nvSpPr>
            <p:cNvPr id="24" name="矩形 44">
              <a:extLst>
                <a:ext uri="{FF2B5EF4-FFF2-40B4-BE49-F238E27FC236}">
                  <a16:creationId xmlns:a16="http://schemas.microsoft.com/office/drawing/2014/main" id="{1E48BFEE-C04B-4DD0-A03F-D58963830A22}"/>
                </a:ext>
              </a:extLst>
            </p:cNvPr>
            <p:cNvSpPr/>
            <p:nvPr/>
          </p:nvSpPr>
          <p:spPr>
            <a:xfrm rot="16200000">
              <a:off x="6373" y="8446"/>
              <a:ext cx="1390" cy="4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MC</a:t>
              </a:r>
            </a:p>
          </p:txBody>
        </p:sp>
        <p:sp>
          <p:nvSpPr>
            <p:cNvPr id="25" name="矩形 45">
              <a:extLst>
                <a:ext uri="{FF2B5EF4-FFF2-40B4-BE49-F238E27FC236}">
                  <a16:creationId xmlns:a16="http://schemas.microsoft.com/office/drawing/2014/main" id="{61546705-7809-467C-AD2C-21DCE5823CB5}"/>
                </a:ext>
              </a:extLst>
            </p:cNvPr>
            <p:cNvSpPr/>
            <p:nvPr/>
          </p:nvSpPr>
          <p:spPr>
            <a:xfrm>
              <a:off x="4787" y="7553"/>
              <a:ext cx="658" cy="11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a:t>
              </a:r>
            </a:p>
          </p:txBody>
        </p:sp>
      </p:grpSp>
      <p:sp>
        <p:nvSpPr>
          <p:cNvPr id="50" name="矩形 75">
            <a:extLst>
              <a:ext uri="{FF2B5EF4-FFF2-40B4-BE49-F238E27FC236}">
                <a16:creationId xmlns:a16="http://schemas.microsoft.com/office/drawing/2014/main" id="{C89EE254-4480-4ECF-A89D-35313BD6E66F}"/>
              </a:ext>
            </a:extLst>
          </p:cNvPr>
          <p:cNvSpPr/>
          <p:nvPr/>
        </p:nvSpPr>
        <p:spPr>
          <a:xfrm>
            <a:off x="4103108" y="4529614"/>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51" name="矩形 76">
            <a:extLst>
              <a:ext uri="{FF2B5EF4-FFF2-40B4-BE49-F238E27FC236}">
                <a16:creationId xmlns:a16="http://schemas.microsoft.com/office/drawing/2014/main" id="{F4B80297-0ABF-4D4D-AE63-7BF87A9A1B1F}"/>
              </a:ext>
            </a:extLst>
          </p:cNvPr>
          <p:cNvSpPr/>
          <p:nvPr/>
        </p:nvSpPr>
        <p:spPr>
          <a:xfrm>
            <a:off x="4555948" y="4529614"/>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52" name="矩形 77">
            <a:extLst>
              <a:ext uri="{FF2B5EF4-FFF2-40B4-BE49-F238E27FC236}">
                <a16:creationId xmlns:a16="http://schemas.microsoft.com/office/drawing/2014/main" id="{5FBF6C8F-A0B0-4905-A16C-94E06AE8AD41}"/>
              </a:ext>
            </a:extLst>
          </p:cNvPr>
          <p:cNvSpPr/>
          <p:nvPr/>
        </p:nvSpPr>
        <p:spPr>
          <a:xfrm>
            <a:off x="5008787" y="4529614"/>
            <a:ext cx="424848" cy="2227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DP</a:t>
            </a:r>
          </a:p>
          <a:p>
            <a:pPr algn="ctr"/>
            <a:r>
              <a:rPr lang="en-US" altLang="zh-CN" sz="800">
                <a:solidFill>
                  <a:schemeClr val="tx1"/>
                </a:solidFill>
              </a:rPr>
              <a:t>unit</a:t>
            </a:r>
          </a:p>
        </p:txBody>
      </p:sp>
      <p:sp>
        <p:nvSpPr>
          <p:cNvPr id="53" name="矩形 78">
            <a:extLst>
              <a:ext uri="{FF2B5EF4-FFF2-40B4-BE49-F238E27FC236}">
                <a16:creationId xmlns:a16="http://schemas.microsoft.com/office/drawing/2014/main" id="{8125347D-DF7B-4AD9-B93A-73A39D7C208F}"/>
              </a:ext>
            </a:extLst>
          </p:cNvPr>
          <p:cNvSpPr/>
          <p:nvPr/>
        </p:nvSpPr>
        <p:spPr>
          <a:xfrm>
            <a:off x="5461627" y="4529614"/>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54" name="矩形 79">
            <a:extLst>
              <a:ext uri="{FF2B5EF4-FFF2-40B4-BE49-F238E27FC236}">
                <a16:creationId xmlns:a16="http://schemas.microsoft.com/office/drawing/2014/main" id="{E01AAF81-18E5-4276-9948-023689D4EBD0}"/>
              </a:ext>
            </a:extLst>
          </p:cNvPr>
          <p:cNvSpPr/>
          <p:nvPr/>
        </p:nvSpPr>
        <p:spPr>
          <a:xfrm>
            <a:off x="5914467" y="4529614"/>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55" name="矩形 80">
            <a:extLst>
              <a:ext uri="{FF2B5EF4-FFF2-40B4-BE49-F238E27FC236}">
                <a16:creationId xmlns:a16="http://schemas.microsoft.com/office/drawing/2014/main" id="{D3AC8516-1C80-4124-9706-8E0794E00E14}"/>
              </a:ext>
            </a:extLst>
          </p:cNvPr>
          <p:cNvSpPr/>
          <p:nvPr/>
        </p:nvSpPr>
        <p:spPr>
          <a:xfrm>
            <a:off x="6367307" y="4529614"/>
            <a:ext cx="424848" cy="2227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DP</a:t>
            </a:r>
          </a:p>
          <a:p>
            <a:pPr algn="ctr"/>
            <a:r>
              <a:rPr lang="en-US" altLang="zh-CN" sz="800">
                <a:solidFill>
                  <a:schemeClr val="tx1"/>
                </a:solidFill>
              </a:rPr>
              <a:t>unit</a:t>
            </a:r>
          </a:p>
        </p:txBody>
      </p:sp>
      <p:sp>
        <p:nvSpPr>
          <p:cNvPr id="56" name="矩形 81">
            <a:extLst>
              <a:ext uri="{FF2B5EF4-FFF2-40B4-BE49-F238E27FC236}">
                <a16:creationId xmlns:a16="http://schemas.microsoft.com/office/drawing/2014/main" id="{0E171299-2FD6-488E-AAD0-331A10490E04}"/>
              </a:ext>
            </a:extLst>
          </p:cNvPr>
          <p:cNvSpPr/>
          <p:nvPr/>
        </p:nvSpPr>
        <p:spPr>
          <a:xfrm>
            <a:off x="6820147" y="4529614"/>
            <a:ext cx="513177" cy="22279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LD/ST</a:t>
            </a:r>
          </a:p>
        </p:txBody>
      </p:sp>
      <p:sp>
        <p:nvSpPr>
          <p:cNvPr id="57" name="矩形 82">
            <a:extLst>
              <a:ext uri="{FF2B5EF4-FFF2-40B4-BE49-F238E27FC236}">
                <a16:creationId xmlns:a16="http://schemas.microsoft.com/office/drawing/2014/main" id="{4D48C575-FF83-42A6-AB0B-4AF8DF93E2FE}"/>
              </a:ext>
            </a:extLst>
          </p:cNvPr>
          <p:cNvSpPr/>
          <p:nvPr/>
        </p:nvSpPr>
        <p:spPr>
          <a:xfrm>
            <a:off x="7361315" y="4529614"/>
            <a:ext cx="444131" cy="22279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bg1"/>
                </a:solidFill>
              </a:rPr>
              <a:t>SUF</a:t>
            </a:r>
          </a:p>
        </p:txBody>
      </p:sp>
      <p:sp>
        <p:nvSpPr>
          <p:cNvPr id="58" name="矩形 47">
            <a:extLst>
              <a:ext uri="{FF2B5EF4-FFF2-40B4-BE49-F238E27FC236}">
                <a16:creationId xmlns:a16="http://schemas.microsoft.com/office/drawing/2014/main" id="{07CAF639-D91E-4CBF-9C7A-FF2FA935BF3D}"/>
              </a:ext>
            </a:extLst>
          </p:cNvPr>
          <p:cNvSpPr/>
          <p:nvPr/>
        </p:nvSpPr>
        <p:spPr>
          <a:xfrm>
            <a:off x="4103108" y="3713303"/>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59" name="矩形 48">
            <a:extLst>
              <a:ext uri="{FF2B5EF4-FFF2-40B4-BE49-F238E27FC236}">
                <a16:creationId xmlns:a16="http://schemas.microsoft.com/office/drawing/2014/main" id="{C39A1053-6AF8-4108-9B8A-454AD766D45C}"/>
              </a:ext>
            </a:extLst>
          </p:cNvPr>
          <p:cNvSpPr/>
          <p:nvPr/>
        </p:nvSpPr>
        <p:spPr>
          <a:xfrm>
            <a:off x="4555948" y="3713303"/>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60" name="矩形 49">
            <a:extLst>
              <a:ext uri="{FF2B5EF4-FFF2-40B4-BE49-F238E27FC236}">
                <a16:creationId xmlns:a16="http://schemas.microsoft.com/office/drawing/2014/main" id="{9EB01F01-16E8-402A-B76D-CA7040AC91A0}"/>
              </a:ext>
            </a:extLst>
          </p:cNvPr>
          <p:cNvSpPr/>
          <p:nvPr/>
        </p:nvSpPr>
        <p:spPr>
          <a:xfrm>
            <a:off x="5008787" y="3713303"/>
            <a:ext cx="424848" cy="2227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altLang="zh-CN" sz="800" dirty="0">
                <a:solidFill>
                  <a:schemeClr val="tx1"/>
                </a:solidFill>
              </a:rPr>
              <a:t>DP</a:t>
            </a:r>
          </a:p>
          <a:p>
            <a:pPr algn="ctr"/>
            <a:r>
              <a:rPr lang="en-US" altLang="zh-CN" sz="800" dirty="0">
                <a:solidFill>
                  <a:schemeClr val="tx1"/>
                </a:solidFill>
              </a:rPr>
              <a:t>unit</a:t>
            </a:r>
          </a:p>
        </p:txBody>
      </p:sp>
      <p:sp>
        <p:nvSpPr>
          <p:cNvPr id="61" name="矩形 50">
            <a:extLst>
              <a:ext uri="{FF2B5EF4-FFF2-40B4-BE49-F238E27FC236}">
                <a16:creationId xmlns:a16="http://schemas.microsoft.com/office/drawing/2014/main" id="{F7EFFE46-0C16-474B-955F-B81DC4F2A757}"/>
              </a:ext>
            </a:extLst>
          </p:cNvPr>
          <p:cNvSpPr/>
          <p:nvPr/>
        </p:nvSpPr>
        <p:spPr>
          <a:xfrm>
            <a:off x="5461627" y="3713303"/>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62" name="矩形 51">
            <a:extLst>
              <a:ext uri="{FF2B5EF4-FFF2-40B4-BE49-F238E27FC236}">
                <a16:creationId xmlns:a16="http://schemas.microsoft.com/office/drawing/2014/main" id="{48CCA045-9600-44E1-83D2-C903860F660C}"/>
              </a:ext>
            </a:extLst>
          </p:cNvPr>
          <p:cNvSpPr/>
          <p:nvPr/>
        </p:nvSpPr>
        <p:spPr>
          <a:xfrm>
            <a:off x="5914467" y="3713303"/>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63" name="矩形 52">
            <a:extLst>
              <a:ext uri="{FF2B5EF4-FFF2-40B4-BE49-F238E27FC236}">
                <a16:creationId xmlns:a16="http://schemas.microsoft.com/office/drawing/2014/main" id="{5D9AF24C-4445-4BE9-9623-87A7AAAC1B9A}"/>
              </a:ext>
            </a:extLst>
          </p:cNvPr>
          <p:cNvSpPr/>
          <p:nvPr/>
        </p:nvSpPr>
        <p:spPr>
          <a:xfrm>
            <a:off x="6367307" y="3713303"/>
            <a:ext cx="424848" cy="2227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tx1"/>
                </a:solidFill>
              </a:rPr>
              <a:t>DP</a:t>
            </a:r>
          </a:p>
          <a:p>
            <a:pPr algn="ctr"/>
            <a:r>
              <a:rPr lang="en-US" altLang="zh-CN" sz="800" dirty="0">
                <a:solidFill>
                  <a:schemeClr val="tx1"/>
                </a:solidFill>
              </a:rPr>
              <a:t>unit</a:t>
            </a:r>
          </a:p>
        </p:txBody>
      </p:sp>
      <p:sp>
        <p:nvSpPr>
          <p:cNvPr id="64" name="矩形 53">
            <a:extLst>
              <a:ext uri="{FF2B5EF4-FFF2-40B4-BE49-F238E27FC236}">
                <a16:creationId xmlns:a16="http://schemas.microsoft.com/office/drawing/2014/main" id="{77570E87-A57B-4107-B1F4-9D833157E3BA}"/>
              </a:ext>
            </a:extLst>
          </p:cNvPr>
          <p:cNvSpPr/>
          <p:nvPr/>
        </p:nvSpPr>
        <p:spPr>
          <a:xfrm>
            <a:off x="6820147" y="3713303"/>
            <a:ext cx="513177" cy="22279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LD/ST</a:t>
            </a:r>
          </a:p>
        </p:txBody>
      </p:sp>
      <p:sp>
        <p:nvSpPr>
          <p:cNvPr id="65" name="矩形 54">
            <a:extLst>
              <a:ext uri="{FF2B5EF4-FFF2-40B4-BE49-F238E27FC236}">
                <a16:creationId xmlns:a16="http://schemas.microsoft.com/office/drawing/2014/main" id="{5849B581-0BFC-49FB-95E7-5D5E9ECC1479}"/>
              </a:ext>
            </a:extLst>
          </p:cNvPr>
          <p:cNvSpPr/>
          <p:nvPr/>
        </p:nvSpPr>
        <p:spPr>
          <a:xfrm>
            <a:off x="7361315" y="3713303"/>
            <a:ext cx="444131" cy="22279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bg1"/>
                </a:solidFill>
              </a:rPr>
              <a:t>SUF</a:t>
            </a:r>
          </a:p>
        </p:txBody>
      </p:sp>
      <p:sp>
        <p:nvSpPr>
          <p:cNvPr id="66" name="矩形 57">
            <a:extLst>
              <a:ext uri="{FF2B5EF4-FFF2-40B4-BE49-F238E27FC236}">
                <a16:creationId xmlns:a16="http://schemas.microsoft.com/office/drawing/2014/main" id="{FD92B1CE-2305-4564-A8D9-ABAB5C0B0AF9}"/>
              </a:ext>
            </a:extLst>
          </p:cNvPr>
          <p:cNvSpPr/>
          <p:nvPr/>
        </p:nvSpPr>
        <p:spPr>
          <a:xfrm>
            <a:off x="4103108" y="3985406"/>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67" name="矩形 58">
            <a:extLst>
              <a:ext uri="{FF2B5EF4-FFF2-40B4-BE49-F238E27FC236}">
                <a16:creationId xmlns:a16="http://schemas.microsoft.com/office/drawing/2014/main" id="{C5E1F200-44D2-403C-BAC0-BC90FC828D0B}"/>
              </a:ext>
            </a:extLst>
          </p:cNvPr>
          <p:cNvSpPr/>
          <p:nvPr/>
        </p:nvSpPr>
        <p:spPr>
          <a:xfrm>
            <a:off x="4555948" y="3985406"/>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68" name="矩形 59">
            <a:extLst>
              <a:ext uri="{FF2B5EF4-FFF2-40B4-BE49-F238E27FC236}">
                <a16:creationId xmlns:a16="http://schemas.microsoft.com/office/drawing/2014/main" id="{0816961F-647E-4041-8A79-86CCE34CF53A}"/>
              </a:ext>
            </a:extLst>
          </p:cNvPr>
          <p:cNvSpPr/>
          <p:nvPr/>
        </p:nvSpPr>
        <p:spPr>
          <a:xfrm>
            <a:off x="5008787" y="3985406"/>
            <a:ext cx="424848" cy="2227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tx1"/>
                </a:solidFill>
              </a:rPr>
              <a:t>DP</a:t>
            </a:r>
          </a:p>
          <a:p>
            <a:pPr algn="ctr"/>
            <a:r>
              <a:rPr lang="en-US" altLang="zh-CN" sz="800" dirty="0">
                <a:solidFill>
                  <a:schemeClr val="tx1"/>
                </a:solidFill>
              </a:rPr>
              <a:t>unit</a:t>
            </a:r>
          </a:p>
        </p:txBody>
      </p:sp>
      <p:sp>
        <p:nvSpPr>
          <p:cNvPr id="69" name="矩形 60">
            <a:extLst>
              <a:ext uri="{FF2B5EF4-FFF2-40B4-BE49-F238E27FC236}">
                <a16:creationId xmlns:a16="http://schemas.microsoft.com/office/drawing/2014/main" id="{A7EE1427-C488-40E3-99AB-6CBD1ADE1ABE}"/>
              </a:ext>
            </a:extLst>
          </p:cNvPr>
          <p:cNvSpPr/>
          <p:nvPr/>
        </p:nvSpPr>
        <p:spPr>
          <a:xfrm>
            <a:off x="5461627" y="3985406"/>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70" name="矩形 61">
            <a:extLst>
              <a:ext uri="{FF2B5EF4-FFF2-40B4-BE49-F238E27FC236}">
                <a16:creationId xmlns:a16="http://schemas.microsoft.com/office/drawing/2014/main" id="{3EAF43FB-FEBC-4E87-8D57-951E12487A13}"/>
              </a:ext>
            </a:extLst>
          </p:cNvPr>
          <p:cNvSpPr/>
          <p:nvPr/>
        </p:nvSpPr>
        <p:spPr>
          <a:xfrm>
            <a:off x="5914467" y="3985406"/>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71" name="矩形 62">
            <a:extLst>
              <a:ext uri="{FF2B5EF4-FFF2-40B4-BE49-F238E27FC236}">
                <a16:creationId xmlns:a16="http://schemas.microsoft.com/office/drawing/2014/main" id="{1A8DC476-DD24-4E4E-9344-9B789F085FFB}"/>
              </a:ext>
            </a:extLst>
          </p:cNvPr>
          <p:cNvSpPr/>
          <p:nvPr/>
        </p:nvSpPr>
        <p:spPr>
          <a:xfrm>
            <a:off x="6367307" y="3985406"/>
            <a:ext cx="424848" cy="2227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DP</a:t>
            </a:r>
          </a:p>
          <a:p>
            <a:pPr algn="ctr"/>
            <a:r>
              <a:rPr lang="en-US" altLang="zh-CN" sz="800">
                <a:solidFill>
                  <a:schemeClr val="tx1"/>
                </a:solidFill>
              </a:rPr>
              <a:t>unit</a:t>
            </a:r>
          </a:p>
        </p:txBody>
      </p:sp>
      <p:sp>
        <p:nvSpPr>
          <p:cNvPr id="72" name="矩形 63">
            <a:extLst>
              <a:ext uri="{FF2B5EF4-FFF2-40B4-BE49-F238E27FC236}">
                <a16:creationId xmlns:a16="http://schemas.microsoft.com/office/drawing/2014/main" id="{1AB4C35A-E6F8-4D79-B62C-27F351ED3081}"/>
              </a:ext>
            </a:extLst>
          </p:cNvPr>
          <p:cNvSpPr/>
          <p:nvPr/>
        </p:nvSpPr>
        <p:spPr>
          <a:xfrm>
            <a:off x="6820147" y="3985406"/>
            <a:ext cx="513177" cy="22279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LD/ST</a:t>
            </a:r>
          </a:p>
        </p:txBody>
      </p:sp>
      <p:sp>
        <p:nvSpPr>
          <p:cNvPr id="73" name="矩形 64">
            <a:extLst>
              <a:ext uri="{FF2B5EF4-FFF2-40B4-BE49-F238E27FC236}">
                <a16:creationId xmlns:a16="http://schemas.microsoft.com/office/drawing/2014/main" id="{35B4EE4B-A5E6-43BC-B7D9-8F0E1D013FA0}"/>
              </a:ext>
            </a:extLst>
          </p:cNvPr>
          <p:cNvSpPr/>
          <p:nvPr/>
        </p:nvSpPr>
        <p:spPr>
          <a:xfrm>
            <a:off x="7361315" y="3985406"/>
            <a:ext cx="444131" cy="22279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bg1"/>
                </a:solidFill>
              </a:rPr>
              <a:t>SUF</a:t>
            </a:r>
          </a:p>
        </p:txBody>
      </p:sp>
      <p:sp>
        <p:nvSpPr>
          <p:cNvPr id="74" name="矩形 66">
            <a:extLst>
              <a:ext uri="{FF2B5EF4-FFF2-40B4-BE49-F238E27FC236}">
                <a16:creationId xmlns:a16="http://schemas.microsoft.com/office/drawing/2014/main" id="{43AC33AA-BDD7-4F07-BDE8-9A1626E748A9}"/>
              </a:ext>
            </a:extLst>
          </p:cNvPr>
          <p:cNvSpPr/>
          <p:nvPr/>
        </p:nvSpPr>
        <p:spPr>
          <a:xfrm>
            <a:off x="4103108" y="4257510"/>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75" name="矩形 67">
            <a:extLst>
              <a:ext uri="{FF2B5EF4-FFF2-40B4-BE49-F238E27FC236}">
                <a16:creationId xmlns:a16="http://schemas.microsoft.com/office/drawing/2014/main" id="{7344AF2A-57BC-4558-BC7E-64B9E74E9ED8}"/>
              </a:ext>
            </a:extLst>
          </p:cNvPr>
          <p:cNvSpPr/>
          <p:nvPr/>
        </p:nvSpPr>
        <p:spPr>
          <a:xfrm>
            <a:off x="4555948" y="4257510"/>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76" name="矩形 68">
            <a:extLst>
              <a:ext uri="{FF2B5EF4-FFF2-40B4-BE49-F238E27FC236}">
                <a16:creationId xmlns:a16="http://schemas.microsoft.com/office/drawing/2014/main" id="{3202F447-A8ED-4E3B-8DDF-4B86E1B4B688}"/>
              </a:ext>
            </a:extLst>
          </p:cNvPr>
          <p:cNvSpPr/>
          <p:nvPr/>
        </p:nvSpPr>
        <p:spPr>
          <a:xfrm>
            <a:off x="5008787" y="4257510"/>
            <a:ext cx="424848" cy="2227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solidFill>
                  <a:schemeClr val="tx1"/>
                </a:solidFill>
              </a:rPr>
              <a:t>DP</a:t>
            </a:r>
          </a:p>
          <a:p>
            <a:pPr algn="ctr"/>
            <a:r>
              <a:rPr lang="en-US" altLang="zh-CN" sz="800" dirty="0">
                <a:solidFill>
                  <a:schemeClr val="tx1"/>
                </a:solidFill>
              </a:rPr>
              <a:t>unit</a:t>
            </a:r>
          </a:p>
        </p:txBody>
      </p:sp>
      <p:sp>
        <p:nvSpPr>
          <p:cNvPr id="77" name="矩形 69">
            <a:extLst>
              <a:ext uri="{FF2B5EF4-FFF2-40B4-BE49-F238E27FC236}">
                <a16:creationId xmlns:a16="http://schemas.microsoft.com/office/drawing/2014/main" id="{7B2AEA83-5554-45A6-A893-9BB380DF648C}"/>
              </a:ext>
            </a:extLst>
          </p:cNvPr>
          <p:cNvSpPr/>
          <p:nvPr/>
        </p:nvSpPr>
        <p:spPr>
          <a:xfrm>
            <a:off x="5461627" y="4257510"/>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78" name="矩形 70">
            <a:extLst>
              <a:ext uri="{FF2B5EF4-FFF2-40B4-BE49-F238E27FC236}">
                <a16:creationId xmlns:a16="http://schemas.microsoft.com/office/drawing/2014/main" id="{A9375698-E6AA-4FED-BEA2-D321DAF91583}"/>
              </a:ext>
            </a:extLst>
          </p:cNvPr>
          <p:cNvSpPr/>
          <p:nvPr/>
        </p:nvSpPr>
        <p:spPr>
          <a:xfrm>
            <a:off x="5914467" y="4257510"/>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79" name="矩形 71">
            <a:extLst>
              <a:ext uri="{FF2B5EF4-FFF2-40B4-BE49-F238E27FC236}">
                <a16:creationId xmlns:a16="http://schemas.microsoft.com/office/drawing/2014/main" id="{38086601-DF98-4699-84DC-C8EEA015BDEB}"/>
              </a:ext>
            </a:extLst>
          </p:cNvPr>
          <p:cNvSpPr/>
          <p:nvPr/>
        </p:nvSpPr>
        <p:spPr>
          <a:xfrm>
            <a:off x="6367307" y="4257510"/>
            <a:ext cx="424848" cy="2227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DP</a:t>
            </a:r>
          </a:p>
          <a:p>
            <a:pPr algn="ctr"/>
            <a:r>
              <a:rPr lang="en-US" altLang="zh-CN" sz="800">
                <a:solidFill>
                  <a:schemeClr val="tx1"/>
                </a:solidFill>
              </a:rPr>
              <a:t>unit</a:t>
            </a:r>
          </a:p>
        </p:txBody>
      </p:sp>
      <p:sp>
        <p:nvSpPr>
          <p:cNvPr id="80" name="矩形 72">
            <a:extLst>
              <a:ext uri="{FF2B5EF4-FFF2-40B4-BE49-F238E27FC236}">
                <a16:creationId xmlns:a16="http://schemas.microsoft.com/office/drawing/2014/main" id="{4CA3974E-ED99-4875-9DC1-0883344C8C55}"/>
              </a:ext>
            </a:extLst>
          </p:cNvPr>
          <p:cNvSpPr/>
          <p:nvPr/>
        </p:nvSpPr>
        <p:spPr>
          <a:xfrm>
            <a:off x="6820147" y="4257510"/>
            <a:ext cx="513177" cy="22279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LD/ST</a:t>
            </a:r>
          </a:p>
        </p:txBody>
      </p:sp>
      <p:sp>
        <p:nvSpPr>
          <p:cNvPr id="81" name="矩形 73">
            <a:extLst>
              <a:ext uri="{FF2B5EF4-FFF2-40B4-BE49-F238E27FC236}">
                <a16:creationId xmlns:a16="http://schemas.microsoft.com/office/drawing/2014/main" id="{9063CE72-CAE8-47FF-A065-E8040EB2E2C9}"/>
              </a:ext>
            </a:extLst>
          </p:cNvPr>
          <p:cNvSpPr/>
          <p:nvPr/>
        </p:nvSpPr>
        <p:spPr>
          <a:xfrm>
            <a:off x="7361315" y="4257510"/>
            <a:ext cx="444131" cy="22279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bg1"/>
                </a:solidFill>
              </a:rPr>
              <a:t>SUF</a:t>
            </a:r>
          </a:p>
        </p:txBody>
      </p:sp>
      <p:sp>
        <p:nvSpPr>
          <p:cNvPr id="82" name="矩形 84">
            <a:extLst>
              <a:ext uri="{FF2B5EF4-FFF2-40B4-BE49-F238E27FC236}">
                <a16:creationId xmlns:a16="http://schemas.microsoft.com/office/drawing/2014/main" id="{51C8B74E-DB0B-4CDD-A3EB-EFC78CAC22B8}"/>
              </a:ext>
            </a:extLst>
          </p:cNvPr>
          <p:cNvSpPr/>
          <p:nvPr/>
        </p:nvSpPr>
        <p:spPr>
          <a:xfrm>
            <a:off x="4103108" y="4801718"/>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83" name="矩形 85">
            <a:extLst>
              <a:ext uri="{FF2B5EF4-FFF2-40B4-BE49-F238E27FC236}">
                <a16:creationId xmlns:a16="http://schemas.microsoft.com/office/drawing/2014/main" id="{4743A004-9482-4796-AE9B-FB64F83F2243}"/>
              </a:ext>
            </a:extLst>
          </p:cNvPr>
          <p:cNvSpPr/>
          <p:nvPr/>
        </p:nvSpPr>
        <p:spPr>
          <a:xfrm>
            <a:off x="4555948" y="4801718"/>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84" name="矩形 86">
            <a:extLst>
              <a:ext uri="{FF2B5EF4-FFF2-40B4-BE49-F238E27FC236}">
                <a16:creationId xmlns:a16="http://schemas.microsoft.com/office/drawing/2014/main" id="{19E75E15-8F46-45AD-9A6C-1326F07EA3C7}"/>
              </a:ext>
            </a:extLst>
          </p:cNvPr>
          <p:cNvSpPr/>
          <p:nvPr/>
        </p:nvSpPr>
        <p:spPr>
          <a:xfrm>
            <a:off x="5008787" y="4801718"/>
            <a:ext cx="424848" cy="2227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DP</a:t>
            </a:r>
          </a:p>
          <a:p>
            <a:pPr algn="ctr"/>
            <a:r>
              <a:rPr lang="en-US" altLang="zh-CN" sz="800">
                <a:solidFill>
                  <a:schemeClr val="tx1"/>
                </a:solidFill>
              </a:rPr>
              <a:t>unit</a:t>
            </a:r>
          </a:p>
        </p:txBody>
      </p:sp>
      <p:sp>
        <p:nvSpPr>
          <p:cNvPr id="85" name="矩形 87">
            <a:extLst>
              <a:ext uri="{FF2B5EF4-FFF2-40B4-BE49-F238E27FC236}">
                <a16:creationId xmlns:a16="http://schemas.microsoft.com/office/drawing/2014/main" id="{489E42DF-1AD1-40C6-8258-B20CDBE5B32C}"/>
              </a:ext>
            </a:extLst>
          </p:cNvPr>
          <p:cNvSpPr/>
          <p:nvPr/>
        </p:nvSpPr>
        <p:spPr>
          <a:xfrm>
            <a:off x="5461627" y="4801718"/>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86" name="矩形 88">
            <a:extLst>
              <a:ext uri="{FF2B5EF4-FFF2-40B4-BE49-F238E27FC236}">
                <a16:creationId xmlns:a16="http://schemas.microsoft.com/office/drawing/2014/main" id="{94004431-1956-478C-9179-3CB667D61BA1}"/>
              </a:ext>
            </a:extLst>
          </p:cNvPr>
          <p:cNvSpPr/>
          <p:nvPr/>
        </p:nvSpPr>
        <p:spPr>
          <a:xfrm>
            <a:off x="5914467" y="4801718"/>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87" name="矩形 89">
            <a:extLst>
              <a:ext uri="{FF2B5EF4-FFF2-40B4-BE49-F238E27FC236}">
                <a16:creationId xmlns:a16="http://schemas.microsoft.com/office/drawing/2014/main" id="{ED12642D-26F8-431D-929B-F560F2295003}"/>
              </a:ext>
            </a:extLst>
          </p:cNvPr>
          <p:cNvSpPr/>
          <p:nvPr/>
        </p:nvSpPr>
        <p:spPr>
          <a:xfrm>
            <a:off x="6367307" y="4801718"/>
            <a:ext cx="424848" cy="2227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DP</a:t>
            </a:r>
          </a:p>
          <a:p>
            <a:pPr algn="ctr"/>
            <a:r>
              <a:rPr lang="en-US" altLang="zh-CN" sz="800">
                <a:solidFill>
                  <a:schemeClr val="tx1"/>
                </a:solidFill>
              </a:rPr>
              <a:t>unit</a:t>
            </a:r>
          </a:p>
        </p:txBody>
      </p:sp>
      <p:sp>
        <p:nvSpPr>
          <p:cNvPr id="88" name="矩形 90">
            <a:extLst>
              <a:ext uri="{FF2B5EF4-FFF2-40B4-BE49-F238E27FC236}">
                <a16:creationId xmlns:a16="http://schemas.microsoft.com/office/drawing/2014/main" id="{B520F108-D1EF-4B52-B18B-B4EEF6F58F3E}"/>
              </a:ext>
            </a:extLst>
          </p:cNvPr>
          <p:cNvSpPr/>
          <p:nvPr/>
        </p:nvSpPr>
        <p:spPr>
          <a:xfrm>
            <a:off x="6820147" y="4801718"/>
            <a:ext cx="513177" cy="22279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LD/ST</a:t>
            </a:r>
          </a:p>
        </p:txBody>
      </p:sp>
      <p:sp>
        <p:nvSpPr>
          <p:cNvPr id="89" name="矩形 91">
            <a:extLst>
              <a:ext uri="{FF2B5EF4-FFF2-40B4-BE49-F238E27FC236}">
                <a16:creationId xmlns:a16="http://schemas.microsoft.com/office/drawing/2014/main" id="{9FFD108B-6C08-4744-BC16-71F8F5124703}"/>
              </a:ext>
            </a:extLst>
          </p:cNvPr>
          <p:cNvSpPr/>
          <p:nvPr/>
        </p:nvSpPr>
        <p:spPr>
          <a:xfrm>
            <a:off x="7361315" y="4801718"/>
            <a:ext cx="444131" cy="22279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bg1"/>
                </a:solidFill>
              </a:rPr>
              <a:t>SUF</a:t>
            </a:r>
          </a:p>
        </p:txBody>
      </p:sp>
      <p:sp>
        <p:nvSpPr>
          <p:cNvPr id="90" name="矩形 93">
            <a:extLst>
              <a:ext uri="{FF2B5EF4-FFF2-40B4-BE49-F238E27FC236}">
                <a16:creationId xmlns:a16="http://schemas.microsoft.com/office/drawing/2014/main" id="{B0610A5B-ED88-4D19-884B-3AAFCB770FAA}"/>
              </a:ext>
            </a:extLst>
          </p:cNvPr>
          <p:cNvSpPr/>
          <p:nvPr/>
        </p:nvSpPr>
        <p:spPr>
          <a:xfrm>
            <a:off x="4103108" y="5073821"/>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91" name="矩形 94">
            <a:extLst>
              <a:ext uri="{FF2B5EF4-FFF2-40B4-BE49-F238E27FC236}">
                <a16:creationId xmlns:a16="http://schemas.microsoft.com/office/drawing/2014/main" id="{1FC084CD-B22B-443A-BAE9-217E5748597B}"/>
              </a:ext>
            </a:extLst>
          </p:cNvPr>
          <p:cNvSpPr/>
          <p:nvPr/>
        </p:nvSpPr>
        <p:spPr>
          <a:xfrm>
            <a:off x="4555948" y="5073821"/>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92" name="矩形 95">
            <a:extLst>
              <a:ext uri="{FF2B5EF4-FFF2-40B4-BE49-F238E27FC236}">
                <a16:creationId xmlns:a16="http://schemas.microsoft.com/office/drawing/2014/main" id="{088DE434-EB42-4628-BCB0-51FAB4E80CD7}"/>
              </a:ext>
            </a:extLst>
          </p:cNvPr>
          <p:cNvSpPr/>
          <p:nvPr/>
        </p:nvSpPr>
        <p:spPr>
          <a:xfrm>
            <a:off x="5008787" y="5073821"/>
            <a:ext cx="424848" cy="2227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DP</a:t>
            </a:r>
          </a:p>
          <a:p>
            <a:pPr algn="ctr"/>
            <a:r>
              <a:rPr lang="en-US" altLang="zh-CN" sz="800">
                <a:solidFill>
                  <a:schemeClr val="tx1"/>
                </a:solidFill>
              </a:rPr>
              <a:t>unit</a:t>
            </a:r>
          </a:p>
        </p:txBody>
      </p:sp>
      <p:sp>
        <p:nvSpPr>
          <p:cNvPr id="93" name="矩形 96">
            <a:extLst>
              <a:ext uri="{FF2B5EF4-FFF2-40B4-BE49-F238E27FC236}">
                <a16:creationId xmlns:a16="http://schemas.microsoft.com/office/drawing/2014/main" id="{B2A44B7A-DA70-4F12-A3DA-8AEFA98FB8E7}"/>
              </a:ext>
            </a:extLst>
          </p:cNvPr>
          <p:cNvSpPr/>
          <p:nvPr/>
        </p:nvSpPr>
        <p:spPr>
          <a:xfrm>
            <a:off x="5461627" y="5073821"/>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94" name="矩形 97">
            <a:extLst>
              <a:ext uri="{FF2B5EF4-FFF2-40B4-BE49-F238E27FC236}">
                <a16:creationId xmlns:a16="http://schemas.microsoft.com/office/drawing/2014/main" id="{97533B14-85B8-4D84-827D-3CA95AC259DB}"/>
              </a:ext>
            </a:extLst>
          </p:cNvPr>
          <p:cNvSpPr/>
          <p:nvPr/>
        </p:nvSpPr>
        <p:spPr>
          <a:xfrm>
            <a:off x="5914467" y="5073821"/>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95" name="矩形 98">
            <a:extLst>
              <a:ext uri="{FF2B5EF4-FFF2-40B4-BE49-F238E27FC236}">
                <a16:creationId xmlns:a16="http://schemas.microsoft.com/office/drawing/2014/main" id="{E0C9AC7C-E7BB-416A-8B20-99ADFAF6EFFD}"/>
              </a:ext>
            </a:extLst>
          </p:cNvPr>
          <p:cNvSpPr/>
          <p:nvPr/>
        </p:nvSpPr>
        <p:spPr>
          <a:xfrm>
            <a:off x="6367307" y="5073821"/>
            <a:ext cx="424848" cy="2227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DP</a:t>
            </a:r>
          </a:p>
          <a:p>
            <a:pPr algn="ctr"/>
            <a:r>
              <a:rPr lang="en-US" altLang="zh-CN" sz="800">
                <a:solidFill>
                  <a:schemeClr val="tx1"/>
                </a:solidFill>
              </a:rPr>
              <a:t>unit</a:t>
            </a:r>
          </a:p>
        </p:txBody>
      </p:sp>
      <p:sp>
        <p:nvSpPr>
          <p:cNvPr id="96" name="矩形 99">
            <a:extLst>
              <a:ext uri="{FF2B5EF4-FFF2-40B4-BE49-F238E27FC236}">
                <a16:creationId xmlns:a16="http://schemas.microsoft.com/office/drawing/2014/main" id="{7CF77C92-DE2E-4FED-9515-3C225F573700}"/>
              </a:ext>
            </a:extLst>
          </p:cNvPr>
          <p:cNvSpPr/>
          <p:nvPr/>
        </p:nvSpPr>
        <p:spPr>
          <a:xfrm>
            <a:off x="6820147" y="5073821"/>
            <a:ext cx="513177" cy="22279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LD/ST</a:t>
            </a:r>
          </a:p>
        </p:txBody>
      </p:sp>
      <p:sp>
        <p:nvSpPr>
          <p:cNvPr id="97" name="矩形 100">
            <a:extLst>
              <a:ext uri="{FF2B5EF4-FFF2-40B4-BE49-F238E27FC236}">
                <a16:creationId xmlns:a16="http://schemas.microsoft.com/office/drawing/2014/main" id="{A06E221F-8D1F-421F-B9CF-85BCBAC47031}"/>
              </a:ext>
            </a:extLst>
          </p:cNvPr>
          <p:cNvSpPr/>
          <p:nvPr/>
        </p:nvSpPr>
        <p:spPr>
          <a:xfrm>
            <a:off x="7361315" y="5073821"/>
            <a:ext cx="444131" cy="22279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bg1"/>
                </a:solidFill>
              </a:rPr>
              <a:t>SUF</a:t>
            </a:r>
          </a:p>
        </p:txBody>
      </p:sp>
      <p:sp>
        <p:nvSpPr>
          <p:cNvPr id="98" name="矩形 102">
            <a:extLst>
              <a:ext uri="{FF2B5EF4-FFF2-40B4-BE49-F238E27FC236}">
                <a16:creationId xmlns:a16="http://schemas.microsoft.com/office/drawing/2014/main" id="{F6750EF6-5270-4A44-9B27-044B6E0F5C79}"/>
              </a:ext>
            </a:extLst>
          </p:cNvPr>
          <p:cNvSpPr/>
          <p:nvPr/>
        </p:nvSpPr>
        <p:spPr>
          <a:xfrm>
            <a:off x="4103108" y="5618029"/>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99" name="矩形 103">
            <a:extLst>
              <a:ext uri="{FF2B5EF4-FFF2-40B4-BE49-F238E27FC236}">
                <a16:creationId xmlns:a16="http://schemas.microsoft.com/office/drawing/2014/main" id="{1341F0D6-3FD6-477B-9DE5-73ACF11053EA}"/>
              </a:ext>
            </a:extLst>
          </p:cNvPr>
          <p:cNvSpPr/>
          <p:nvPr/>
        </p:nvSpPr>
        <p:spPr>
          <a:xfrm>
            <a:off x="4555948" y="5618029"/>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00" name="矩形 104">
            <a:extLst>
              <a:ext uri="{FF2B5EF4-FFF2-40B4-BE49-F238E27FC236}">
                <a16:creationId xmlns:a16="http://schemas.microsoft.com/office/drawing/2014/main" id="{39E8F0E3-7F6D-4D34-AA4D-1470727BBB02}"/>
              </a:ext>
            </a:extLst>
          </p:cNvPr>
          <p:cNvSpPr/>
          <p:nvPr/>
        </p:nvSpPr>
        <p:spPr>
          <a:xfrm>
            <a:off x="5008787" y="5618029"/>
            <a:ext cx="424848" cy="2227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DP</a:t>
            </a:r>
          </a:p>
          <a:p>
            <a:pPr algn="ctr"/>
            <a:r>
              <a:rPr lang="en-US" altLang="zh-CN" sz="800">
                <a:solidFill>
                  <a:schemeClr val="tx1"/>
                </a:solidFill>
              </a:rPr>
              <a:t>unit</a:t>
            </a:r>
          </a:p>
        </p:txBody>
      </p:sp>
      <p:sp>
        <p:nvSpPr>
          <p:cNvPr id="101" name="矩形 105">
            <a:extLst>
              <a:ext uri="{FF2B5EF4-FFF2-40B4-BE49-F238E27FC236}">
                <a16:creationId xmlns:a16="http://schemas.microsoft.com/office/drawing/2014/main" id="{D2C8DA98-9650-4C21-8572-4D8CEE44F50A}"/>
              </a:ext>
            </a:extLst>
          </p:cNvPr>
          <p:cNvSpPr/>
          <p:nvPr/>
        </p:nvSpPr>
        <p:spPr>
          <a:xfrm>
            <a:off x="5461627" y="5618029"/>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02" name="矩形 106">
            <a:extLst>
              <a:ext uri="{FF2B5EF4-FFF2-40B4-BE49-F238E27FC236}">
                <a16:creationId xmlns:a16="http://schemas.microsoft.com/office/drawing/2014/main" id="{692FE010-B5D3-46A3-8315-63A09B98794F}"/>
              </a:ext>
            </a:extLst>
          </p:cNvPr>
          <p:cNvSpPr/>
          <p:nvPr/>
        </p:nvSpPr>
        <p:spPr>
          <a:xfrm>
            <a:off x="5914467" y="5618029"/>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03" name="矩形 107">
            <a:extLst>
              <a:ext uri="{FF2B5EF4-FFF2-40B4-BE49-F238E27FC236}">
                <a16:creationId xmlns:a16="http://schemas.microsoft.com/office/drawing/2014/main" id="{6E4CDEC6-3BE6-4B20-9045-EE4DAA76CD62}"/>
              </a:ext>
            </a:extLst>
          </p:cNvPr>
          <p:cNvSpPr/>
          <p:nvPr/>
        </p:nvSpPr>
        <p:spPr>
          <a:xfrm>
            <a:off x="6367307" y="5618029"/>
            <a:ext cx="424848" cy="2227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DP</a:t>
            </a:r>
          </a:p>
          <a:p>
            <a:pPr algn="ctr"/>
            <a:r>
              <a:rPr lang="en-US" altLang="zh-CN" sz="800">
                <a:solidFill>
                  <a:schemeClr val="tx1"/>
                </a:solidFill>
              </a:rPr>
              <a:t>unit</a:t>
            </a:r>
          </a:p>
        </p:txBody>
      </p:sp>
      <p:sp>
        <p:nvSpPr>
          <p:cNvPr id="104" name="矩形 108">
            <a:extLst>
              <a:ext uri="{FF2B5EF4-FFF2-40B4-BE49-F238E27FC236}">
                <a16:creationId xmlns:a16="http://schemas.microsoft.com/office/drawing/2014/main" id="{91A03EB6-65F6-4D01-BE70-E3C6E4474353}"/>
              </a:ext>
            </a:extLst>
          </p:cNvPr>
          <p:cNvSpPr/>
          <p:nvPr/>
        </p:nvSpPr>
        <p:spPr>
          <a:xfrm>
            <a:off x="6820147" y="5618029"/>
            <a:ext cx="513177" cy="22279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LD/ST</a:t>
            </a:r>
          </a:p>
        </p:txBody>
      </p:sp>
      <p:sp>
        <p:nvSpPr>
          <p:cNvPr id="105" name="矩形 109">
            <a:extLst>
              <a:ext uri="{FF2B5EF4-FFF2-40B4-BE49-F238E27FC236}">
                <a16:creationId xmlns:a16="http://schemas.microsoft.com/office/drawing/2014/main" id="{FD45E309-FC85-47C4-A8AA-9F06CBD193B9}"/>
              </a:ext>
            </a:extLst>
          </p:cNvPr>
          <p:cNvSpPr/>
          <p:nvPr/>
        </p:nvSpPr>
        <p:spPr>
          <a:xfrm>
            <a:off x="7361315" y="5618029"/>
            <a:ext cx="444131" cy="22279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bg1"/>
                </a:solidFill>
              </a:rPr>
              <a:t>SUF</a:t>
            </a:r>
          </a:p>
        </p:txBody>
      </p:sp>
      <p:sp>
        <p:nvSpPr>
          <p:cNvPr id="106" name="矩形 111">
            <a:extLst>
              <a:ext uri="{FF2B5EF4-FFF2-40B4-BE49-F238E27FC236}">
                <a16:creationId xmlns:a16="http://schemas.microsoft.com/office/drawing/2014/main" id="{30E60507-F317-453C-B858-569FF05AB1D2}"/>
              </a:ext>
            </a:extLst>
          </p:cNvPr>
          <p:cNvSpPr/>
          <p:nvPr/>
        </p:nvSpPr>
        <p:spPr>
          <a:xfrm>
            <a:off x="4103108" y="5345925"/>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07" name="矩形 112">
            <a:extLst>
              <a:ext uri="{FF2B5EF4-FFF2-40B4-BE49-F238E27FC236}">
                <a16:creationId xmlns:a16="http://schemas.microsoft.com/office/drawing/2014/main" id="{423D12B6-E4F7-4533-AF3B-D480C36B3C20}"/>
              </a:ext>
            </a:extLst>
          </p:cNvPr>
          <p:cNvSpPr/>
          <p:nvPr/>
        </p:nvSpPr>
        <p:spPr>
          <a:xfrm>
            <a:off x="4555948" y="5345925"/>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08" name="矩形 113">
            <a:extLst>
              <a:ext uri="{FF2B5EF4-FFF2-40B4-BE49-F238E27FC236}">
                <a16:creationId xmlns:a16="http://schemas.microsoft.com/office/drawing/2014/main" id="{9593978A-8F17-481F-81CF-43011B2F7FFA}"/>
              </a:ext>
            </a:extLst>
          </p:cNvPr>
          <p:cNvSpPr/>
          <p:nvPr/>
        </p:nvSpPr>
        <p:spPr>
          <a:xfrm>
            <a:off x="5008787" y="5345925"/>
            <a:ext cx="424848" cy="2227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DP</a:t>
            </a:r>
          </a:p>
          <a:p>
            <a:pPr algn="ctr"/>
            <a:r>
              <a:rPr lang="en-US" altLang="zh-CN" sz="800">
                <a:solidFill>
                  <a:schemeClr val="tx1"/>
                </a:solidFill>
              </a:rPr>
              <a:t>unit</a:t>
            </a:r>
          </a:p>
        </p:txBody>
      </p:sp>
      <p:sp>
        <p:nvSpPr>
          <p:cNvPr id="109" name="矩形 114">
            <a:extLst>
              <a:ext uri="{FF2B5EF4-FFF2-40B4-BE49-F238E27FC236}">
                <a16:creationId xmlns:a16="http://schemas.microsoft.com/office/drawing/2014/main" id="{A1833B10-9D39-40A3-A193-7B047FF9521F}"/>
              </a:ext>
            </a:extLst>
          </p:cNvPr>
          <p:cNvSpPr/>
          <p:nvPr/>
        </p:nvSpPr>
        <p:spPr>
          <a:xfrm>
            <a:off x="5461627" y="5345925"/>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10" name="矩形 115">
            <a:extLst>
              <a:ext uri="{FF2B5EF4-FFF2-40B4-BE49-F238E27FC236}">
                <a16:creationId xmlns:a16="http://schemas.microsoft.com/office/drawing/2014/main" id="{11E1FF59-C748-455C-B6F5-B249ED1B4FCC}"/>
              </a:ext>
            </a:extLst>
          </p:cNvPr>
          <p:cNvSpPr/>
          <p:nvPr/>
        </p:nvSpPr>
        <p:spPr>
          <a:xfrm>
            <a:off x="5914467" y="5345925"/>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11" name="矩形 116">
            <a:extLst>
              <a:ext uri="{FF2B5EF4-FFF2-40B4-BE49-F238E27FC236}">
                <a16:creationId xmlns:a16="http://schemas.microsoft.com/office/drawing/2014/main" id="{487617BB-2DD8-49C9-8735-DF0AAE46A7C2}"/>
              </a:ext>
            </a:extLst>
          </p:cNvPr>
          <p:cNvSpPr/>
          <p:nvPr/>
        </p:nvSpPr>
        <p:spPr>
          <a:xfrm>
            <a:off x="6367307" y="5345925"/>
            <a:ext cx="424848" cy="2227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DP</a:t>
            </a:r>
          </a:p>
          <a:p>
            <a:pPr algn="ctr"/>
            <a:r>
              <a:rPr lang="en-US" altLang="zh-CN" sz="800">
                <a:solidFill>
                  <a:schemeClr val="tx1"/>
                </a:solidFill>
              </a:rPr>
              <a:t>unit</a:t>
            </a:r>
          </a:p>
        </p:txBody>
      </p:sp>
      <p:sp>
        <p:nvSpPr>
          <p:cNvPr id="112" name="矩形 117">
            <a:extLst>
              <a:ext uri="{FF2B5EF4-FFF2-40B4-BE49-F238E27FC236}">
                <a16:creationId xmlns:a16="http://schemas.microsoft.com/office/drawing/2014/main" id="{C8480A80-CC3F-4335-9BBF-B2AB4D1B38B8}"/>
              </a:ext>
            </a:extLst>
          </p:cNvPr>
          <p:cNvSpPr/>
          <p:nvPr/>
        </p:nvSpPr>
        <p:spPr>
          <a:xfrm>
            <a:off x="6820147" y="5345925"/>
            <a:ext cx="513177" cy="22279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LD/ST</a:t>
            </a:r>
          </a:p>
        </p:txBody>
      </p:sp>
      <p:sp>
        <p:nvSpPr>
          <p:cNvPr id="113" name="矩形 118">
            <a:extLst>
              <a:ext uri="{FF2B5EF4-FFF2-40B4-BE49-F238E27FC236}">
                <a16:creationId xmlns:a16="http://schemas.microsoft.com/office/drawing/2014/main" id="{ABBA4370-ABAF-4FDC-AAA9-A9DECD924DCB}"/>
              </a:ext>
            </a:extLst>
          </p:cNvPr>
          <p:cNvSpPr/>
          <p:nvPr/>
        </p:nvSpPr>
        <p:spPr>
          <a:xfrm>
            <a:off x="7361315" y="5345925"/>
            <a:ext cx="444131" cy="22279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bg1"/>
                </a:solidFill>
              </a:rPr>
              <a:t>SUF</a:t>
            </a:r>
          </a:p>
        </p:txBody>
      </p:sp>
      <p:sp>
        <p:nvSpPr>
          <p:cNvPr id="114" name="矩形 121">
            <a:extLst>
              <a:ext uri="{FF2B5EF4-FFF2-40B4-BE49-F238E27FC236}">
                <a16:creationId xmlns:a16="http://schemas.microsoft.com/office/drawing/2014/main" id="{1B906236-5950-440E-A9CA-0D12D3B7463B}"/>
              </a:ext>
            </a:extLst>
          </p:cNvPr>
          <p:cNvSpPr/>
          <p:nvPr/>
        </p:nvSpPr>
        <p:spPr>
          <a:xfrm>
            <a:off x="8182398" y="4529614"/>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15" name="矩形 122">
            <a:extLst>
              <a:ext uri="{FF2B5EF4-FFF2-40B4-BE49-F238E27FC236}">
                <a16:creationId xmlns:a16="http://schemas.microsoft.com/office/drawing/2014/main" id="{8E1FBB8B-DA30-44A1-BB31-2BA945249207}"/>
              </a:ext>
            </a:extLst>
          </p:cNvPr>
          <p:cNvSpPr/>
          <p:nvPr/>
        </p:nvSpPr>
        <p:spPr>
          <a:xfrm>
            <a:off x="8635238" y="4529614"/>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16" name="矩形 123">
            <a:extLst>
              <a:ext uri="{FF2B5EF4-FFF2-40B4-BE49-F238E27FC236}">
                <a16:creationId xmlns:a16="http://schemas.microsoft.com/office/drawing/2014/main" id="{9C4C32D9-0DCD-467D-A505-ABBC3F0CB9CB}"/>
              </a:ext>
            </a:extLst>
          </p:cNvPr>
          <p:cNvSpPr/>
          <p:nvPr/>
        </p:nvSpPr>
        <p:spPr>
          <a:xfrm>
            <a:off x="9088078" y="4529614"/>
            <a:ext cx="424848" cy="2227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DP</a:t>
            </a:r>
          </a:p>
          <a:p>
            <a:pPr algn="ctr"/>
            <a:r>
              <a:rPr lang="en-US" altLang="zh-CN" sz="800">
                <a:solidFill>
                  <a:schemeClr val="tx1"/>
                </a:solidFill>
              </a:rPr>
              <a:t>unit</a:t>
            </a:r>
          </a:p>
        </p:txBody>
      </p:sp>
      <p:sp>
        <p:nvSpPr>
          <p:cNvPr id="117" name="矩形 124">
            <a:extLst>
              <a:ext uri="{FF2B5EF4-FFF2-40B4-BE49-F238E27FC236}">
                <a16:creationId xmlns:a16="http://schemas.microsoft.com/office/drawing/2014/main" id="{3BBABEA5-6941-4520-935A-44C863F06185}"/>
              </a:ext>
            </a:extLst>
          </p:cNvPr>
          <p:cNvSpPr/>
          <p:nvPr/>
        </p:nvSpPr>
        <p:spPr>
          <a:xfrm>
            <a:off x="9540918" y="4529614"/>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18" name="矩形 125">
            <a:extLst>
              <a:ext uri="{FF2B5EF4-FFF2-40B4-BE49-F238E27FC236}">
                <a16:creationId xmlns:a16="http://schemas.microsoft.com/office/drawing/2014/main" id="{8FCF2BEB-740B-4561-9347-8773295D36AE}"/>
              </a:ext>
            </a:extLst>
          </p:cNvPr>
          <p:cNvSpPr/>
          <p:nvPr/>
        </p:nvSpPr>
        <p:spPr>
          <a:xfrm>
            <a:off x="9993757" y="4529614"/>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19" name="矩形 126">
            <a:extLst>
              <a:ext uri="{FF2B5EF4-FFF2-40B4-BE49-F238E27FC236}">
                <a16:creationId xmlns:a16="http://schemas.microsoft.com/office/drawing/2014/main" id="{8B6C14BC-7E95-4EE8-A677-B86806BE7E68}"/>
              </a:ext>
            </a:extLst>
          </p:cNvPr>
          <p:cNvSpPr/>
          <p:nvPr/>
        </p:nvSpPr>
        <p:spPr>
          <a:xfrm>
            <a:off x="10446597" y="4529614"/>
            <a:ext cx="424848" cy="2227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DP</a:t>
            </a:r>
          </a:p>
          <a:p>
            <a:pPr algn="ctr"/>
            <a:r>
              <a:rPr lang="en-US" altLang="zh-CN" sz="800">
                <a:solidFill>
                  <a:schemeClr val="tx1"/>
                </a:solidFill>
              </a:rPr>
              <a:t>unit</a:t>
            </a:r>
          </a:p>
        </p:txBody>
      </p:sp>
      <p:sp>
        <p:nvSpPr>
          <p:cNvPr id="120" name="矩形 127">
            <a:extLst>
              <a:ext uri="{FF2B5EF4-FFF2-40B4-BE49-F238E27FC236}">
                <a16:creationId xmlns:a16="http://schemas.microsoft.com/office/drawing/2014/main" id="{796BE07F-ED87-4DCE-ADD0-FABC963593ED}"/>
              </a:ext>
            </a:extLst>
          </p:cNvPr>
          <p:cNvSpPr/>
          <p:nvPr/>
        </p:nvSpPr>
        <p:spPr>
          <a:xfrm>
            <a:off x="10899437" y="4529614"/>
            <a:ext cx="513177" cy="22279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LD/ST</a:t>
            </a:r>
          </a:p>
        </p:txBody>
      </p:sp>
      <p:sp>
        <p:nvSpPr>
          <p:cNvPr id="121" name="矩形 128">
            <a:extLst>
              <a:ext uri="{FF2B5EF4-FFF2-40B4-BE49-F238E27FC236}">
                <a16:creationId xmlns:a16="http://schemas.microsoft.com/office/drawing/2014/main" id="{978D39E2-688A-4B4A-8E2F-B491E9397AD1}"/>
              </a:ext>
            </a:extLst>
          </p:cNvPr>
          <p:cNvSpPr/>
          <p:nvPr/>
        </p:nvSpPr>
        <p:spPr>
          <a:xfrm>
            <a:off x="8182398" y="3713303"/>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22" name="矩形 129">
            <a:extLst>
              <a:ext uri="{FF2B5EF4-FFF2-40B4-BE49-F238E27FC236}">
                <a16:creationId xmlns:a16="http://schemas.microsoft.com/office/drawing/2014/main" id="{4738F289-BF48-4A31-8A72-B3BCCCE4F056}"/>
              </a:ext>
            </a:extLst>
          </p:cNvPr>
          <p:cNvSpPr/>
          <p:nvPr/>
        </p:nvSpPr>
        <p:spPr>
          <a:xfrm>
            <a:off x="8635238" y="3713303"/>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23" name="矩形 130">
            <a:extLst>
              <a:ext uri="{FF2B5EF4-FFF2-40B4-BE49-F238E27FC236}">
                <a16:creationId xmlns:a16="http://schemas.microsoft.com/office/drawing/2014/main" id="{009D4A60-7D15-43E1-8531-B713AF4D75D6}"/>
              </a:ext>
            </a:extLst>
          </p:cNvPr>
          <p:cNvSpPr/>
          <p:nvPr/>
        </p:nvSpPr>
        <p:spPr>
          <a:xfrm>
            <a:off x="9088078" y="3713303"/>
            <a:ext cx="424848" cy="2227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DP</a:t>
            </a:r>
          </a:p>
          <a:p>
            <a:pPr algn="ctr"/>
            <a:r>
              <a:rPr lang="en-US" altLang="zh-CN" sz="800">
                <a:solidFill>
                  <a:schemeClr val="tx1"/>
                </a:solidFill>
              </a:rPr>
              <a:t>unit</a:t>
            </a:r>
          </a:p>
        </p:txBody>
      </p:sp>
      <p:sp>
        <p:nvSpPr>
          <p:cNvPr id="124" name="矩形 131">
            <a:extLst>
              <a:ext uri="{FF2B5EF4-FFF2-40B4-BE49-F238E27FC236}">
                <a16:creationId xmlns:a16="http://schemas.microsoft.com/office/drawing/2014/main" id="{945E486A-1F1A-4B86-B984-7FE66B7BE09B}"/>
              </a:ext>
            </a:extLst>
          </p:cNvPr>
          <p:cNvSpPr/>
          <p:nvPr/>
        </p:nvSpPr>
        <p:spPr>
          <a:xfrm>
            <a:off x="9540918" y="3713303"/>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25" name="矩形 132">
            <a:extLst>
              <a:ext uri="{FF2B5EF4-FFF2-40B4-BE49-F238E27FC236}">
                <a16:creationId xmlns:a16="http://schemas.microsoft.com/office/drawing/2014/main" id="{83A344C1-079F-4EF9-9741-CB2236F05FFA}"/>
              </a:ext>
            </a:extLst>
          </p:cNvPr>
          <p:cNvSpPr/>
          <p:nvPr/>
        </p:nvSpPr>
        <p:spPr>
          <a:xfrm>
            <a:off x="9993757" y="3713303"/>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26" name="矩形 133">
            <a:extLst>
              <a:ext uri="{FF2B5EF4-FFF2-40B4-BE49-F238E27FC236}">
                <a16:creationId xmlns:a16="http://schemas.microsoft.com/office/drawing/2014/main" id="{4E22F122-12C4-41C3-8052-3E3BF6DB5BC3}"/>
              </a:ext>
            </a:extLst>
          </p:cNvPr>
          <p:cNvSpPr/>
          <p:nvPr/>
        </p:nvSpPr>
        <p:spPr>
          <a:xfrm>
            <a:off x="10446597" y="3713303"/>
            <a:ext cx="424848" cy="2227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DP</a:t>
            </a:r>
          </a:p>
          <a:p>
            <a:pPr algn="ctr"/>
            <a:r>
              <a:rPr lang="en-US" altLang="zh-CN" sz="800">
                <a:solidFill>
                  <a:schemeClr val="tx1"/>
                </a:solidFill>
              </a:rPr>
              <a:t>unit</a:t>
            </a:r>
          </a:p>
        </p:txBody>
      </p:sp>
      <p:sp>
        <p:nvSpPr>
          <p:cNvPr id="127" name="矩形 134">
            <a:extLst>
              <a:ext uri="{FF2B5EF4-FFF2-40B4-BE49-F238E27FC236}">
                <a16:creationId xmlns:a16="http://schemas.microsoft.com/office/drawing/2014/main" id="{8FB62037-65FE-43CB-9487-0955136CCBF1}"/>
              </a:ext>
            </a:extLst>
          </p:cNvPr>
          <p:cNvSpPr/>
          <p:nvPr/>
        </p:nvSpPr>
        <p:spPr>
          <a:xfrm>
            <a:off x="10899437" y="3713303"/>
            <a:ext cx="513177" cy="22279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LD/ST</a:t>
            </a:r>
          </a:p>
        </p:txBody>
      </p:sp>
      <p:sp>
        <p:nvSpPr>
          <p:cNvPr id="128" name="矩形 135">
            <a:extLst>
              <a:ext uri="{FF2B5EF4-FFF2-40B4-BE49-F238E27FC236}">
                <a16:creationId xmlns:a16="http://schemas.microsoft.com/office/drawing/2014/main" id="{6680A898-37D3-46CF-90BE-B5A9C22078BE}"/>
              </a:ext>
            </a:extLst>
          </p:cNvPr>
          <p:cNvSpPr/>
          <p:nvPr/>
        </p:nvSpPr>
        <p:spPr>
          <a:xfrm>
            <a:off x="8182398" y="3985406"/>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29" name="矩形 136">
            <a:extLst>
              <a:ext uri="{FF2B5EF4-FFF2-40B4-BE49-F238E27FC236}">
                <a16:creationId xmlns:a16="http://schemas.microsoft.com/office/drawing/2014/main" id="{3E11B05F-EB38-40E5-82A0-A615E8A47852}"/>
              </a:ext>
            </a:extLst>
          </p:cNvPr>
          <p:cNvSpPr/>
          <p:nvPr/>
        </p:nvSpPr>
        <p:spPr>
          <a:xfrm>
            <a:off x="8635238" y="3985406"/>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30" name="矩形 137">
            <a:extLst>
              <a:ext uri="{FF2B5EF4-FFF2-40B4-BE49-F238E27FC236}">
                <a16:creationId xmlns:a16="http://schemas.microsoft.com/office/drawing/2014/main" id="{CD09EDFB-4222-4A46-BC05-3C137F06E7DD}"/>
              </a:ext>
            </a:extLst>
          </p:cNvPr>
          <p:cNvSpPr/>
          <p:nvPr/>
        </p:nvSpPr>
        <p:spPr>
          <a:xfrm>
            <a:off x="9088078" y="3985406"/>
            <a:ext cx="424848" cy="2227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DP</a:t>
            </a:r>
          </a:p>
          <a:p>
            <a:pPr algn="ctr"/>
            <a:r>
              <a:rPr lang="en-US" altLang="zh-CN" sz="800">
                <a:solidFill>
                  <a:schemeClr val="tx1"/>
                </a:solidFill>
              </a:rPr>
              <a:t>unit</a:t>
            </a:r>
          </a:p>
        </p:txBody>
      </p:sp>
      <p:sp>
        <p:nvSpPr>
          <p:cNvPr id="131" name="矩形 138">
            <a:extLst>
              <a:ext uri="{FF2B5EF4-FFF2-40B4-BE49-F238E27FC236}">
                <a16:creationId xmlns:a16="http://schemas.microsoft.com/office/drawing/2014/main" id="{2F62C4A7-C54D-47BD-BD7E-1435564E931B}"/>
              </a:ext>
            </a:extLst>
          </p:cNvPr>
          <p:cNvSpPr/>
          <p:nvPr/>
        </p:nvSpPr>
        <p:spPr>
          <a:xfrm>
            <a:off x="9540918" y="3985406"/>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32" name="矩形 139">
            <a:extLst>
              <a:ext uri="{FF2B5EF4-FFF2-40B4-BE49-F238E27FC236}">
                <a16:creationId xmlns:a16="http://schemas.microsoft.com/office/drawing/2014/main" id="{9E47DEA6-F3E5-41CB-A410-7876DF30BC3A}"/>
              </a:ext>
            </a:extLst>
          </p:cNvPr>
          <p:cNvSpPr/>
          <p:nvPr/>
        </p:nvSpPr>
        <p:spPr>
          <a:xfrm>
            <a:off x="9993757" y="3985406"/>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33" name="矩形 140">
            <a:extLst>
              <a:ext uri="{FF2B5EF4-FFF2-40B4-BE49-F238E27FC236}">
                <a16:creationId xmlns:a16="http://schemas.microsoft.com/office/drawing/2014/main" id="{F1F4BD3E-4E87-4067-A435-F143D6792003}"/>
              </a:ext>
            </a:extLst>
          </p:cNvPr>
          <p:cNvSpPr/>
          <p:nvPr/>
        </p:nvSpPr>
        <p:spPr>
          <a:xfrm>
            <a:off x="10446597" y="3985406"/>
            <a:ext cx="424848" cy="2227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DP</a:t>
            </a:r>
          </a:p>
          <a:p>
            <a:pPr algn="ctr"/>
            <a:r>
              <a:rPr lang="en-US" altLang="zh-CN" sz="800">
                <a:solidFill>
                  <a:schemeClr val="tx1"/>
                </a:solidFill>
              </a:rPr>
              <a:t>unit</a:t>
            </a:r>
          </a:p>
        </p:txBody>
      </p:sp>
      <p:sp>
        <p:nvSpPr>
          <p:cNvPr id="134" name="矩形 141">
            <a:extLst>
              <a:ext uri="{FF2B5EF4-FFF2-40B4-BE49-F238E27FC236}">
                <a16:creationId xmlns:a16="http://schemas.microsoft.com/office/drawing/2014/main" id="{1D8BD2BA-4BD0-4F1F-8F06-64C9DF59ED67}"/>
              </a:ext>
            </a:extLst>
          </p:cNvPr>
          <p:cNvSpPr/>
          <p:nvPr/>
        </p:nvSpPr>
        <p:spPr>
          <a:xfrm>
            <a:off x="10899437" y="3985406"/>
            <a:ext cx="513177" cy="22279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LD/ST</a:t>
            </a:r>
          </a:p>
        </p:txBody>
      </p:sp>
      <p:sp>
        <p:nvSpPr>
          <p:cNvPr id="135" name="矩形 142">
            <a:extLst>
              <a:ext uri="{FF2B5EF4-FFF2-40B4-BE49-F238E27FC236}">
                <a16:creationId xmlns:a16="http://schemas.microsoft.com/office/drawing/2014/main" id="{D95323E2-C531-455A-9BBC-63CF47AC1441}"/>
              </a:ext>
            </a:extLst>
          </p:cNvPr>
          <p:cNvSpPr/>
          <p:nvPr/>
        </p:nvSpPr>
        <p:spPr>
          <a:xfrm>
            <a:off x="8182398" y="4257510"/>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36" name="矩形 143">
            <a:extLst>
              <a:ext uri="{FF2B5EF4-FFF2-40B4-BE49-F238E27FC236}">
                <a16:creationId xmlns:a16="http://schemas.microsoft.com/office/drawing/2014/main" id="{5124A0FE-C18F-4E38-9289-0DEF42CBC32E}"/>
              </a:ext>
            </a:extLst>
          </p:cNvPr>
          <p:cNvSpPr/>
          <p:nvPr/>
        </p:nvSpPr>
        <p:spPr>
          <a:xfrm>
            <a:off x="8635238" y="4257510"/>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37" name="矩形 144">
            <a:extLst>
              <a:ext uri="{FF2B5EF4-FFF2-40B4-BE49-F238E27FC236}">
                <a16:creationId xmlns:a16="http://schemas.microsoft.com/office/drawing/2014/main" id="{6EBC3551-3AF6-4A28-8BE5-F6EB11745C75}"/>
              </a:ext>
            </a:extLst>
          </p:cNvPr>
          <p:cNvSpPr/>
          <p:nvPr/>
        </p:nvSpPr>
        <p:spPr>
          <a:xfrm>
            <a:off x="9088078" y="4257510"/>
            <a:ext cx="424848" cy="2227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DP</a:t>
            </a:r>
          </a:p>
          <a:p>
            <a:pPr algn="ctr"/>
            <a:r>
              <a:rPr lang="en-US" altLang="zh-CN" sz="800">
                <a:solidFill>
                  <a:schemeClr val="tx1"/>
                </a:solidFill>
              </a:rPr>
              <a:t>unit</a:t>
            </a:r>
          </a:p>
        </p:txBody>
      </p:sp>
      <p:sp>
        <p:nvSpPr>
          <p:cNvPr id="138" name="矩形 145">
            <a:extLst>
              <a:ext uri="{FF2B5EF4-FFF2-40B4-BE49-F238E27FC236}">
                <a16:creationId xmlns:a16="http://schemas.microsoft.com/office/drawing/2014/main" id="{2E336328-5E69-4335-B09E-B61A9DE334F0}"/>
              </a:ext>
            </a:extLst>
          </p:cNvPr>
          <p:cNvSpPr/>
          <p:nvPr/>
        </p:nvSpPr>
        <p:spPr>
          <a:xfrm>
            <a:off x="9540918" y="4257510"/>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39" name="矩形 146">
            <a:extLst>
              <a:ext uri="{FF2B5EF4-FFF2-40B4-BE49-F238E27FC236}">
                <a16:creationId xmlns:a16="http://schemas.microsoft.com/office/drawing/2014/main" id="{3D3FEC1B-F4E1-4E08-B767-1491B769D484}"/>
              </a:ext>
            </a:extLst>
          </p:cNvPr>
          <p:cNvSpPr/>
          <p:nvPr/>
        </p:nvSpPr>
        <p:spPr>
          <a:xfrm>
            <a:off x="9993757" y="4257510"/>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40" name="矩形 147">
            <a:extLst>
              <a:ext uri="{FF2B5EF4-FFF2-40B4-BE49-F238E27FC236}">
                <a16:creationId xmlns:a16="http://schemas.microsoft.com/office/drawing/2014/main" id="{3498F3EE-212C-4B3F-9385-9F6D7FB91665}"/>
              </a:ext>
            </a:extLst>
          </p:cNvPr>
          <p:cNvSpPr/>
          <p:nvPr/>
        </p:nvSpPr>
        <p:spPr>
          <a:xfrm>
            <a:off x="10446597" y="4257510"/>
            <a:ext cx="424848" cy="2227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DP</a:t>
            </a:r>
          </a:p>
          <a:p>
            <a:pPr algn="ctr"/>
            <a:r>
              <a:rPr lang="en-US" altLang="zh-CN" sz="800">
                <a:solidFill>
                  <a:schemeClr val="tx1"/>
                </a:solidFill>
              </a:rPr>
              <a:t>unit</a:t>
            </a:r>
          </a:p>
        </p:txBody>
      </p:sp>
      <p:sp>
        <p:nvSpPr>
          <p:cNvPr id="141" name="矩形 148">
            <a:extLst>
              <a:ext uri="{FF2B5EF4-FFF2-40B4-BE49-F238E27FC236}">
                <a16:creationId xmlns:a16="http://schemas.microsoft.com/office/drawing/2014/main" id="{F12766FE-3BDE-4BB7-802C-EF94F854DB8F}"/>
              </a:ext>
            </a:extLst>
          </p:cNvPr>
          <p:cNvSpPr/>
          <p:nvPr/>
        </p:nvSpPr>
        <p:spPr>
          <a:xfrm>
            <a:off x="10899437" y="4257510"/>
            <a:ext cx="513177" cy="22279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LD/ST</a:t>
            </a:r>
          </a:p>
        </p:txBody>
      </p:sp>
      <p:sp>
        <p:nvSpPr>
          <p:cNvPr id="142" name="矩形 149">
            <a:extLst>
              <a:ext uri="{FF2B5EF4-FFF2-40B4-BE49-F238E27FC236}">
                <a16:creationId xmlns:a16="http://schemas.microsoft.com/office/drawing/2014/main" id="{B0A50475-3066-400C-8AEE-A5B5C01ABA63}"/>
              </a:ext>
            </a:extLst>
          </p:cNvPr>
          <p:cNvSpPr/>
          <p:nvPr/>
        </p:nvSpPr>
        <p:spPr>
          <a:xfrm>
            <a:off x="8182398" y="4801718"/>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43" name="矩形 150">
            <a:extLst>
              <a:ext uri="{FF2B5EF4-FFF2-40B4-BE49-F238E27FC236}">
                <a16:creationId xmlns:a16="http://schemas.microsoft.com/office/drawing/2014/main" id="{3EA03B08-85F0-49E8-85D8-2DBE5AFCC84E}"/>
              </a:ext>
            </a:extLst>
          </p:cNvPr>
          <p:cNvSpPr/>
          <p:nvPr/>
        </p:nvSpPr>
        <p:spPr>
          <a:xfrm>
            <a:off x="8635238" y="4801718"/>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44" name="矩形 151">
            <a:extLst>
              <a:ext uri="{FF2B5EF4-FFF2-40B4-BE49-F238E27FC236}">
                <a16:creationId xmlns:a16="http://schemas.microsoft.com/office/drawing/2014/main" id="{E132A140-DA56-46F6-9E39-E7C4236645D8}"/>
              </a:ext>
            </a:extLst>
          </p:cNvPr>
          <p:cNvSpPr/>
          <p:nvPr/>
        </p:nvSpPr>
        <p:spPr>
          <a:xfrm>
            <a:off x="9088078" y="4801718"/>
            <a:ext cx="424848" cy="2227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DP</a:t>
            </a:r>
          </a:p>
          <a:p>
            <a:pPr algn="ctr"/>
            <a:r>
              <a:rPr lang="en-US" altLang="zh-CN" sz="800">
                <a:solidFill>
                  <a:schemeClr val="tx1"/>
                </a:solidFill>
              </a:rPr>
              <a:t>unit</a:t>
            </a:r>
          </a:p>
        </p:txBody>
      </p:sp>
      <p:sp>
        <p:nvSpPr>
          <p:cNvPr id="145" name="矩形 152">
            <a:extLst>
              <a:ext uri="{FF2B5EF4-FFF2-40B4-BE49-F238E27FC236}">
                <a16:creationId xmlns:a16="http://schemas.microsoft.com/office/drawing/2014/main" id="{0B5B3C45-A347-43C5-B726-56A52E46A574}"/>
              </a:ext>
            </a:extLst>
          </p:cNvPr>
          <p:cNvSpPr/>
          <p:nvPr/>
        </p:nvSpPr>
        <p:spPr>
          <a:xfrm>
            <a:off x="9540918" y="4801718"/>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46" name="矩形 153">
            <a:extLst>
              <a:ext uri="{FF2B5EF4-FFF2-40B4-BE49-F238E27FC236}">
                <a16:creationId xmlns:a16="http://schemas.microsoft.com/office/drawing/2014/main" id="{2FBBE1AC-82D0-45F5-BB57-D3EB27621EE5}"/>
              </a:ext>
            </a:extLst>
          </p:cNvPr>
          <p:cNvSpPr/>
          <p:nvPr/>
        </p:nvSpPr>
        <p:spPr>
          <a:xfrm>
            <a:off x="9993757" y="4801718"/>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47" name="矩形 154">
            <a:extLst>
              <a:ext uri="{FF2B5EF4-FFF2-40B4-BE49-F238E27FC236}">
                <a16:creationId xmlns:a16="http://schemas.microsoft.com/office/drawing/2014/main" id="{836BAAC5-C5CA-43D2-9DBB-1C30DFEA0A78}"/>
              </a:ext>
            </a:extLst>
          </p:cNvPr>
          <p:cNvSpPr/>
          <p:nvPr/>
        </p:nvSpPr>
        <p:spPr>
          <a:xfrm>
            <a:off x="10446597" y="4801718"/>
            <a:ext cx="424848" cy="2227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DP</a:t>
            </a:r>
          </a:p>
          <a:p>
            <a:pPr algn="ctr"/>
            <a:r>
              <a:rPr lang="en-US" altLang="zh-CN" sz="800">
                <a:solidFill>
                  <a:schemeClr val="tx1"/>
                </a:solidFill>
              </a:rPr>
              <a:t>unit</a:t>
            </a:r>
          </a:p>
        </p:txBody>
      </p:sp>
      <p:sp>
        <p:nvSpPr>
          <p:cNvPr id="148" name="矩形 155">
            <a:extLst>
              <a:ext uri="{FF2B5EF4-FFF2-40B4-BE49-F238E27FC236}">
                <a16:creationId xmlns:a16="http://schemas.microsoft.com/office/drawing/2014/main" id="{55A93DF6-B6F1-4A11-A7E7-9004A476FBCE}"/>
              </a:ext>
            </a:extLst>
          </p:cNvPr>
          <p:cNvSpPr/>
          <p:nvPr/>
        </p:nvSpPr>
        <p:spPr>
          <a:xfrm>
            <a:off x="10899437" y="4801718"/>
            <a:ext cx="513177" cy="22279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LD/ST</a:t>
            </a:r>
          </a:p>
        </p:txBody>
      </p:sp>
      <p:sp>
        <p:nvSpPr>
          <p:cNvPr id="149" name="矩形 156">
            <a:extLst>
              <a:ext uri="{FF2B5EF4-FFF2-40B4-BE49-F238E27FC236}">
                <a16:creationId xmlns:a16="http://schemas.microsoft.com/office/drawing/2014/main" id="{78777998-C798-49AD-A0EF-C81FE5190A0E}"/>
              </a:ext>
            </a:extLst>
          </p:cNvPr>
          <p:cNvSpPr/>
          <p:nvPr/>
        </p:nvSpPr>
        <p:spPr>
          <a:xfrm>
            <a:off x="8182398" y="5073821"/>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50" name="矩形 157">
            <a:extLst>
              <a:ext uri="{FF2B5EF4-FFF2-40B4-BE49-F238E27FC236}">
                <a16:creationId xmlns:a16="http://schemas.microsoft.com/office/drawing/2014/main" id="{FD685C42-CC08-4418-8E57-3A913E1E96DA}"/>
              </a:ext>
            </a:extLst>
          </p:cNvPr>
          <p:cNvSpPr/>
          <p:nvPr/>
        </p:nvSpPr>
        <p:spPr>
          <a:xfrm>
            <a:off x="8635238" y="5073821"/>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51" name="矩形 158">
            <a:extLst>
              <a:ext uri="{FF2B5EF4-FFF2-40B4-BE49-F238E27FC236}">
                <a16:creationId xmlns:a16="http://schemas.microsoft.com/office/drawing/2014/main" id="{A91504F3-FA38-4C81-9213-3EF194918708}"/>
              </a:ext>
            </a:extLst>
          </p:cNvPr>
          <p:cNvSpPr/>
          <p:nvPr/>
        </p:nvSpPr>
        <p:spPr>
          <a:xfrm>
            <a:off x="9088078" y="5073821"/>
            <a:ext cx="424848" cy="2227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DP</a:t>
            </a:r>
          </a:p>
          <a:p>
            <a:pPr algn="ctr"/>
            <a:r>
              <a:rPr lang="en-US" altLang="zh-CN" sz="800">
                <a:solidFill>
                  <a:schemeClr val="tx1"/>
                </a:solidFill>
              </a:rPr>
              <a:t>unit</a:t>
            </a:r>
          </a:p>
        </p:txBody>
      </p:sp>
      <p:sp>
        <p:nvSpPr>
          <p:cNvPr id="152" name="矩形 159">
            <a:extLst>
              <a:ext uri="{FF2B5EF4-FFF2-40B4-BE49-F238E27FC236}">
                <a16:creationId xmlns:a16="http://schemas.microsoft.com/office/drawing/2014/main" id="{F32355B7-BDCA-4FD7-83AE-71FDD70C5C57}"/>
              </a:ext>
            </a:extLst>
          </p:cNvPr>
          <p:cNvSpPr/>
          <p:nvPr/>
        </p:nvSpPr>
        <p:spPr>
          <a:xfrm>
            <a:off x="9540918" y="5073821"/>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53" name="矩形 160">
            <a:extLst>
              <a:ext uri="{FF2B5EF4-FFF2-40B4-BE49-F238E27FC236}">
                <a16:creationId xmlns:a16="http://schemas.microsoft.com/office/drawing/2014/main" id="{04528661-DB3A-45D1-9A5F-0F780B880C39}"/>
              </a:ext>
            </a:extLst>
          </p:cNvPr>
          <p:cNvSpPr/>
          <p:nvPr/>
        </p:nvSpPr>
        <p:spPr>
          <a:xfrm>
            <a:off x="9993757" y="5073821"/>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54" name="矩形 161">
            <a:extLst>
              <a:ext uri="{FF2B5EF4-FFF2-40B4-BE49-F238E27FC236}">
                <a16:creationId xmlns:a16="http://schemas.microsoft.com/office/drawing/2014/main" id="{F2626460-4EC4-4F35-BCE0-F40B9DA6F9B4}"/>
              </a:ext>
            </a:extLst>
          </p:cNvPr>
          <p:cNvSpPr/>
          <p:nvPr/>
        </p:nvSpPr>
        <p:spPr>
          <a:xfrm>
            <a:off x="10446597" y="5073821"/>
            <a:ext cx="424848" cy="2227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DP</a:t>
            </a:r>
          </a:p>
          <a:p>
            <a:pPr algn="ctr"/>
            <a:r>
              <a:rPr lang="en-US" altLang="zh-CN" sz="800">
                <a:solidFill>
                  <a:schemeClr val="tx1"/>
                </a:solidFill>
              </a:rPr>
              <a:t>unit</a:t>
            </a:r>
          </a:p>
        </p:txBody>
      </p:sp>
      <p:sp>
        <p:nvSpPr>
          <p:cNvPr id="155" name="矩形 162">
            <a:extLst>
              <a:ext uri="{FF2B5EF4-FFF2-40B4-BE49-F238E27FC236}">
                <a16:creationId xmlns:a16="http://schemas.microsoft.com/office/drawing/2014/main" id="{509CFA7C-8F8A-420E-907E-32FB02E6DC1F}"/>
              </a:ext>
            </a:extLst>
          </p:cNvPr>
          <p:cNvSpPr/>
          <p:nvPr/>
        </p:nvSpPr>
        <p:spPr>
          <a:xfrm>
            <a:off x="10899437" y="5073821"/>
            <a:ext cx="513177" cy="22279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LD/ST</a:t>
            </a:r>
          </a:p>
        </p:txBody>
      </p:sp>
      <p:sp>
        <p:nvSpPr>
          <p:cNvPr id="156" name="矩形 163">
            <a:extLst>
              <a:ext uri="{FF2B5EF4-FFF2-40B4-BE49-F238E27FC236}">
                <a16:creationId xmlns:a16="http://schemas.microsoft.com/office/drawing/2014/main" id="{B5B6B6C1-7512-4F66-B28E-17F347C7B7FD}"/>
              </a:ext>
            </a:extLst>
          </p:cNvPr>
          <p:cNvSpPr/>
          <p:nvPr/>
        </p:nvSpPr>
        <p:spPr>
          <a:xfrm>
            <a:off x="8182398" y="5618029"/>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57" name="矩形 164">
            <a:extLst>
              <a:ext uri="{FF2B5EF4-FFF2-40B4-BE49-F238E27FC236}">
                <a16:creationId xmlns:a16="http://schemas.microsoft.com/office/drawing/2014/main" id="{FBD0A6CF-35C4-4833-9799-3BF55843C07C}"/>
              </a:ext>
            </a:extLst>
          </p:cNvPr>
          <p:cNvSpPr/>
          <p:nvPr/>
        </p:nvSpPr>
        <p:spPr>
          <a:xfrm>
            <a:off x="8635238" y="5618029"/>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58" name="矩形 165">
            <a:extLst>
              <a:ext uri="{FF2B5EF4-FFF2-40B4-BE49-F238E27FC236}">
                <a16:creationId xmlns:a16="http://schemas.microsoft.com/office/drawing/2014/main" id="{42881151-6D8F-450F-B31C-2DC3F960DA94}"/>
              </a:ext>
            </a:extLst>
          </p:cNvPr>
          <p:cNvSpPr/>
          <p:nvPr/>
        </p:nvSpPr>
        <p:spPr>
          <a:xfrm>
            <a:off x="9088078" y="5618029"/>
            <a:ext cx="424848" cy="2227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DP</a:t>
            </a:r>
          </a:p>
          <a:p>
            <a:pPr algn="ctr"/>
            <a:r>
              <a:rPr lang="en-US" altLang="zh-CN" sz="800">
                <a:solidFill>
                  <a:schemeClr val="tx1"/>
                </a:solidFill>
              </a:rPr>
              <a:t>unit</a:t>
            </a:r>
          </a:p>
        </p:txBody>
      </p:sp>
      <p:sp>
        <p:nvSpPr>
          <p:cNvPr id="159" name="矩形 166">
            <a:extLst>
              <a:ext uri="{FF2B5EF4-FFF2-40B4-BE49-F238E27FC236}">
                <a16:creationId xmlns:a16="http://schemas.microsoft.com/office/drawing/2014/main" id="{E4E7293C-F3F4-44DA-9CA3-81C573382A65}"/>
              </a:ext>
            </a:extLst>
          </p:cNvPr>
          <p:cNvSpPr/>
          <p:nvPr/>
        </p:nvSpPr>
        <p:spPr>
          <a:xfrm>
            <a:off x="9540918" y="5618029"/>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60" name="矩形 167">
            <a:extLst>
              <a:ext uri="{FF2B5EF4-FFF2-40B4-BE49-F238E27FC236}">
                <a16:creationId xmlns:a16="http://schemas.microsoft.com/office/drawing/2014/main" id="{103D2C80-651A-4BF0-AE49-A0AAA4317BD4}"/>
              </a:ext>
            </a:extLst>
          </p:cNvPr>
          <p:cNvSpPr/>
          <p:nvPr/>
        </p:nvSpPr>
        <p:spPr>
          <a:xfrm>
            <a:off x="9993757" y="5618029"/>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61" name="矩形 168">
            <a:extLst>
              <a:ext uri="{FF2B5EF4-FFF2-40B4-BE49-F238E27FC236}">
                <a16:creationId xmlns:a16="http://schemas.microsoft.com/office/drawing/2014/main" id="{510B1877-7B39-40D9-8DEF-AC6575539F59}"/>
              </a:ext>
            </a:extLst>
          </p:cNvPr>
          <p:cNvSpPr/>
          <p:nvPr/>
        </p:nvSpPr>
        <p:spPr>
          <a:xfrm>
            <a:off x="10446597" y="5618029"/>
            <a:ext cx="424848" cy="2227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DP</a:t>
            </a:r>
          </a:p>
          <a:p>
            <a:pPr algn="ctr"/>
            <a:r>
              <a:rPr lang="en-US" altLang="zh-CN" sz="800">
                <a:solidFill>
                  <a:schemeClr val="tx1"/>
                </a:solidFill>
              </a:rPr>
              <a:t>unit</a:t>
            </a:r>
          </a:p>
        </p:txBody>
      </p:sp>
      <p:sp>
        <p:nvSpPr>
          <p:cNvPr id="162" name="矩形 169">
            <a:extLst>
              <a:ext uri="{FF2B5EF4-FFF2-40B4-BE49-F238E27FC236}">
                <a16:creationId xmlns:a16="http://schemas.microsoft.com/office/drawing/2014/main" id="{E0D8EDB3-EBC1-439A-B304-E40B345D6D30}"/>
              </a:ext>
            </a:extLst>
          </p:cNvPr>
          <p:cNvSpPr/>
          <p:nvPr/>
        </p:nvSpPr>
        <p:spPr>
          <a:xfrm>
            <a:off x="10899437" y="5618029"/>
            <a:ext cx="513177" cy="22279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LD/ST</a:t>
            </a:r>
          </a:p>
        </p:txBody>
      </p:sp>
      <p:sp>
        <p:nvSpPr>
          <p:cNvPr id="163" name="矩形 170">
            <a:extLst>
              <a:ext uri="{FF2B5EF4-FFF2-40B4-BE49-F238E27FC236}">
                <a16:creationId xmlns:a16="http://schemas.microsoft.com/office/drawing/2014/main" id="{F3ED2413-29D6-40FC-81B8-6F9DAAECF546}"/>
              </a:ext>
            </a:extLst>
          </p:cNvPr>
          <p:cNvSpPr/>
          <p:nvPr/>
        </p:nvSpPr>
        <p:spPr>
          <a:xfrm>
            <a:off x="8182398" y="5345925"/>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64" name="矩形 171">
            <a:extLst>
              <a:ext uri="{FF2B5EF4-FFF2-40B4-BE49-F238E27FC236}">
                <a16:creationId xmlns:a16="http://schemas.microsoft.com/office/drawing/2014/main" id="{7293DD7B-0B36-40FD-BEBB-7D07341194BB}"/>
              </a:ext>
            </a:extLst>
          </p:cNvPr>
          <p:cNvSpPr/>
          <p:nvPr/>
        </p:nvSpPr>
        <p:spPr>
          <a:xfrm>
            <a:off x="8635238" y="5345925"/>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65" name="矩形 172">
            <a:extLst>
              <a:ext uri="{FF2B5EF4-FFF2-40B4-BE49-F238E27FC236}">
                <a16:creationId xmlns:a16="http://schemas.microsoft.com/office/drawing/2014/main" id="{075188B2-E0DA-4535-9376-CD9A340008C6}"/>
              </a:ext>
            </a:extLst>
          </p:cNvPr>
          <p:cNvSpPr/>
          <p:nvPr/>
        </p:nvSpPr>
        <p:spPr>
          <a:xfrm>
            <a:off x="9088078" y="5345925"/>
            <a:ext cx="424848" cy="2227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DP</a:t>
            </a:r>
          </a:p>
          <a:p>
            <a:pPr algn="ctr"/>
            <a:r>
              <a:rPr lang="en-US" altLang="zh-CN" sz="800">
                <a:solidFill>
                  <a:schemeClr val="tx1"/>
                </a:solidFill>
              </a:rPr>
              <a:t>unit</a:t>
            </a:r>
          </a:p>
        </p:txBody>
      </p:sp>
      <p:sp>
        <p:nvSpPr>
          <p:cNvPr id="166" name="矩形 173">
            <a:extLst>
              <a:ext uri="{FF2B5EF4-FFF2-40B4-BE49-F238E27FC236}">
                <a16:creationId xmlns:a16="http://schemas.microsoft.com/office/drawing/2014/main" id="{67003CEA-39F5-4FF8-B256-3C83F065813C}"/>
              </a:ext>
            </a:extLst>
          </p:cNvPr>
          <p:cNvSpPr/>
          <p:nvPr/>
        </p:nvSpPr>
        <p:spPr>
          <a:xfrm>
            <a:off x="9540918" y="5345925"/>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67" name="矩形 174">
            <a:extLst>
              <a:ext uri="{FF2B5EF4-FFF2-40B4-BE49-F238E27FC236}">
                <a16:creationId xmlns:a16="http://schemas.microsoft.com/office/drawing/2014/main" id="{CC5B78B8-05B5-4915-8F9E-B6677FE6E1A7}"/>
              </a:ext>
            </a:extLst>
          </p:cNvPr>
          <p:cNvSpPr/>
          <p:nvPr/>
        </p:nvSpPr>
        <p:spPr>
          <a:xfrm>
            <a:off x="9993757" y="5345925"/>
            <a:ext cx="424848" cy="22279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core</a:t>
            </a:r>
          </a:p>
        </p:txBody>
      </p:sp>
      <p:sp>
        <p:nvSpPr>
          <p:cNvPr id="168" name="矩形 175">
            <a:extLst>
              <a:ext uri="{FF2B5EF4-FFF2-40B4-BE49-F238E27FC236}">
                <a16:creationId xmlns:a16="http://schemas.microsoft.com/office/drawing/2014/main" id="{36B5D804-1629-4F55-88BF-8751E4FF2C91}"/>
              </a:ext>
            </a:extLst>
          </p:cNvPr>
          <p:cNvSpPr/>
          <p:nvPr/>
        </p:nvSpPr>
        <p:spPr>
          <a:xfrm>
            <a:off x="10446597" y="5345925"/>
            <a:ext cx="424848" cy="2227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DP</a:t>
            </a:r>
          </a:p>
          <a:p>
            <a:pPr algn="ctr"/>
            <a:r>
              <a:rPr lang="en-US" altLang="zh-CN" sz="800">
                <a:solidFill>
                  <a:schemeClr val="tx1"/>
                </a:solidFill>
              </a:rPr>
              <a:t>unit</a:t>
            </a:r>
          </a:p>
        </p:txBody>
      </p:sp>
      <p:sp>
        <p:nvSpPr>
          <p:cNvPr id="169" name="矩形 176">
            <a:extLst>
              <a:ext uri="{FF2B5EF4-FFF2-40B4-BE49-F238E27FC236}">
                <a16:creationId xmlns:a16="http://schemas.microsoft.com/office/drawing/2014/main" id="{7A1A4ED2-236B-4A4D-BE5F-710718C2783F}"/>
              </a:ext>
            </a:extLst>
          </p:cNvPr>
          <p:cNvSpPr/>
          <p:nvPr/>
        </p:nvSpPr>
        <p:spPr>
          <a:xfrm>
            <a:off x="10899437" y="5345925"/>
            <a:ext cx="513177" cy="22279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rPr>
              <a:t>LD/ST</a:t>
            </a:r>
          </a:p>
        </p:txBody>
      </p:sp>
      <p:sp>
        <p:nvSpPr>
          <p:cNvPr id="170" name="矩形 177">
            <a:extLst>
              <a:ext uri="{FF2B5EF4-FFF2-40B4-BE49-F238E27FC236}">
                <a16:creationId xmlns:a16="http://schemas.microsoft.com/office/drawing/2014/main" id="{E031FCF9-0676-48C8-9560-7A30D61A2B94}"/>
              </a:ext>
            </a:extLst>
          </p:cNvPr>
          <p:cNvSpPr/>
          <p:nvPr/>
        </p:nvSpPr>
        <p:spPr>
          <a:xfrm>
            <a:off x="4026598" y="3465328"/>
            <a:ext cx="3846650" cy="21571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register file</a:t>
            </a:r>
          </a:p>
        </p:txBody>
      </p:sp>
      <p:sp>
        <p:nvSpPr>
          <p:cNvPr id="171" name="矩形 178">
            <a:extLst>
              <a:ext uri="{FF2B5EF4-FFF2-40B4-BE49-F238E27FC236}">
                <a16:creationId xmlns:a16="http://schemas.microsoft.com/office/drawing/2014/main" id="{6842C4B9-56C8-43C5-8B36-ACC35812FB0E}"/>
              </a:ext>
            </a:extLst>
          </p:cNvPr>
          <p:cNvSpPr/>
          <p:nvPr/>
        </p:nvSpPr>
        <p:spPr>
          <a:xfrm>
            <a:off x="4025976" y="3178491"/>
            <a:ext cx="1860500" cy="26114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dispatach unit</a:t>
            </a:r>
          </a:p>
        </p:txBody>
      </p:sp>
      <p:sp>
        <p:nvSpPr>
          <p:cNvPr id="172" name="矩形 179">
            <a:extLst>
              <a:ext uri="{FF2B5EF4-FFF2-40B4-BE49-F238E27FC236}">
                <a16:creationId xmlns:a16="http://schemas.microsoft.com/office/drawing/2014/main" id="{14A2F726-3515-4286-9951-8970B02E90DC}"/>
              </a:ext>
            </a:extLst>
          </p:cNvPr>
          <p:cNvSpPr/>
          <p:nvPr/>
        </p:nvSpPr>
        <p:spPr>
          <a:xfrm>
            <a:off x="5915089" y="3177882"/>
            <a:ext cx="1958159" cy="26175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dispatach unit</a:t>
            </a:r>
          </a:p>
        </p:txBody>
      </p:sp>
      <p:sp>
        <p:nvSpPr>
          <p:cNvPr id="173" name="矩形 180">
            <a:extLst>
              <a:ext uri="{FF2B5EF4-FFF2-40B4-BE49-F238E27FC236}">
                <a16:creationId xmlns:a16="http://schemas.microsoft.com/office/drawing/2014/main" id="{519547E9-5831-4D10-902A-C631B584E4CB}"/>
              </a:ext>
            </a:extLst>
          </p:cNvPr>
          <p:cNvSpPr/>
          <p:nvPr/>
        </p:nvSpPr>
        <p:spPr>
          <a:xfrm>
            <a:off x="4026598" y="2914152"/>
            <a:ext cx="3846650" cy="22051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warp scheduler</a:t>
            </a:r>
          </a:p>
        </p:txBody>
      </p:sp>
      <p:sp>
        <p:nvSpPr>
          <p:cNvPr id="174" name="矩形 181">
            <a:extLst>
              <a:ext uri="{FF2B5EF4-FFF2-40B4-BE49-F238E27FC236}">
                <a16:creationId xmlns:a16="http://schemas.microsoft.com/office/drawing/2014/main" id="{63346F7B-BE04-4C07-869A-FF564478340F}"/>
              </a:ext>
            </a:extLst>
          </p:cNvPr>
          <p:cNvSpPr/>
          <p:nvPr/>
        </p:nvSpPr>
        <p:spPr>
          <a:xfrm>
            <a:off x="4026598" y="2655155"/>
            <a:ext cx="7385394" cy="21911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instruction cache</a:t>
            </a:r>
          </a:p>
        </p:txBody>
      </p:sp>
      <p:sp>
        <p:nvSpPr>
          <p:cNvPr id="175" name="矩形 182">
            <a:extLst>
              <a:ext uri="{FF2B5EF4-FFF2-40B4-BE49-F238E27FC236}">
                <a16:creationId xmlns:a16="http://schemas.microsoft.com/office/drawing/2014/main" id="{3A8E8167-2E51-4301-9470-F3D319CAADFA}"/>
              </a:ext>
            </a:extLst>
          </p:cNvPr>
          <p:cNvSpPr/>
          <p:nvPr/>
        </p:nvSpPr>
        <p:spPr>
          <a:xfrm>
            <a:off x="7941672" y="3465328"/>
            <a:ext cx="3470942" cy="21571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register file</a:t>
            </a:r>
          </a:p>
        </p:txBody>
      </p:sp>
      <p:sp>
        <p:nvSpPr>
          <p:cNvPr id="176" name="矩形 183">
            <a:extLst>
              <a:ext uri="{FF2B5EF4-FFF2-40B4-BE49-F238E27FC236}">
                <a16:creationId xmlns:a16="http://schemas.microsoft.com/office/drawing/2014/main" id="{084A545C-CB31-43C0-8133-931F73079E8A}"/>
              </a:ext>
            </a:extLst>
          </p:cNvPr>
          <p:cNvSpPr/>
          <p:nvPr/>
        </p:nvSpPr>
        <p:spPr>
          <a:xfrm>
            <a:off x="7941049" y="3177882"/>
            <a:ext cx="1721786" cy="26114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dispatach unit</a:t>
            </a:r>
          </a:p>
        </p:txBody>
      </p:sp>
      <p:sp>
        <p:nvSpPr>
          <p:cNvPr id="177" name="矩形 184">
            <a:extLst>
              <a:ext uri="{FF2B5EF4-FFF2-40B4-BE49-F238E27FC236}">
                <a16:creationId xmlns:a16="http://schemas.microsoft.com/office/drawing/2014/main" id="{DD5D0AE4-4196-4ADF-80F1-482D62316028}"/>
              </a:ext>
            </a:extLst>
          </p:cNvPr>
          <p:cNvSpPr/>
          <p:nvPr/>
        </p:nvSpPr>
        <p:spPr>
          <a:xfrm>
            <a:off x="9695804" y="3177882"/>
            <a:ext cx="1716810" cy="26175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dispatach unit</a:t>
            </a:r>
          </a:p>
        </p:txBody>
      </p:sp>
      <p:sp>
        <p:nvSpPr>
          <p:cNvPr id="178" name="矩形 185">
            <a:extLst>
              <a:ext uri="{FF2B5EF4-FFF2-40B4-BE49-F238E27FC236}">
                <a16:creationId xmlns:a16="http://schemas.microsoft.com/office/drawing/2014/main" id="{75B79F1C-7631-4EA1-A124-C1D2CC3FA72A}"/>
              </a:ext>
            </a:extLst>
          </p:cNvPr>
          <p:cNvSpPr/>
          <p:nvPr/>
        </p:nvSpPr>
        <p:spPr>
          <a:xfrm>
            <a:off x="7941672" y="2914152"/>
            <a:ext cx="3470942" cy="22051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warp scheduler</a:t>
            </a:r>
          </a:p>
        </p:txBody>
      </p:sp>
      <p:sp>
        <p:nvSpPr>
          <p:cNvPr id="179" name="矩形 186">
            <a:extLst>
              <a:ext uri="{FF2B5EF4-FFF2-40B4-BE49-F238E27FC236}">
                <a16:creationId xmlns:a16="http://schemas.microsoft.com/office/drawing/2014/main" id="{ADA0DB59-68E0-4859-B62D-925BAD2A3CDA}"/>
              </a:ext>
            </a:extLst>
          </p:cNvPr>
          <p:cNvSpPr/>
          <p:nvPr/>
        </p:nvSpPr>
        <p:spPr>
          <a:xfrm>
            <a:off x="4027220" y="5912047"/>
            <a:ext cx="7385394" cy="19211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texture/L1 Cache</a:t>
            </a:r>
            <a:endParaRPr lang="zh-CN" altLang="en-US" sz="1100">
              <a:solidFill>
                <a:schemeClr val="tx1"/>
              </a:solidFill>
            </a:endParaRPr>
          </a:p>
        </p:txBody>
      </p:sp>
      <p:sp>
        <p:nvSpPr>
          <p:cNvPr id="180" name="矩形 187">
            <a:extLst>
              <a:ext uri="{FF2B5EF4-FFF2-40B4-BE49-F238E27FC236}">
                <a16:creationId xmlns:a16="http://schemas.microsoft.com/office/drawing/2014/main" id="{FFF60162-AA8F-497E-A2CE-28087776CF21}"/>
              </a:ext>
            </a:extLst>
          </p:cNvPr>
          <p:cNvSpPr/>
          <p:nvPr/>
        </p:nvSpPr>
        <p:spPr>
          <a:xfrm>
            <a:off x="4025976" y="6155506"/>
            <a:ext cx="1716810" cy="21472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tex</a:t>
            </a:r>
          </a:p>
        </p:txBody>
      </p:sp>
      <p:sp>
        <p:nvSpPr>
          <p:cNvPr id="181" name="矩形 188">
            <a:extLst>
              <a:ext uri="{FF2B5EF4-FFF2-40B4-BE49-F238E27FC236}">
                <a16:creationId xmlns:a16="http://schemas.microsoft.com/office/drawing/2014/main" id="{43BB18AA-7C73-42C9-8D6F-73A3ED269893}"/>
              </a:ext>
            </a:extLst>
          </p:cNvPr>
          <p:cNvSpPr/>
          <p:nvPr/>
        </p:nvSpPr>
        <p:spPr>
          <a:xfrm>
            <a:off x="5793171" y="6155506"/>
            <a:ext cx="1716810" cy="21472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tex</a:t>
            </a:r>
          </a:p>
        </p:txBody>
      </p:sp>
      <p:sp>
        <p:nvSpPr>
          <p:cNvPr id="182" name="矩形 189">
            <a:extLst>
              <a:ext uri="{FF2B5EF4-FFF2-40B4-BE49-F238E27FC236}">
                <a16:creationId xmlns:a16="http://schemas.microsoft.com/office/drawing/2014/main" id="{ED7DDFE3-A883-45FB-8E8B-8B37FB2967FC}"/>
              </a:ext>
            </a:extLst>
          </p:cNvPr>
          <p:cNvSpPr/>
          <p:nvPr/>
        </p:nvSpPr>
        <p:spPr>
          <a:xfrm>
            <a:off x="7941049" y="6160376"/>
            <a:ext cx="1716810" cy="21472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tex</a:t>
            </a:r>
          </a:p>
        </p:txBody>
      </p:sp>
      <p:sp>
        <p:nvSpPr>
          <p:cNvPr id="183" name="矩形 190">
            <a:extLst>
              <a:ext uri="{FF2B5EF4-FFF2-40B4-BE49-F238E27FC236}">
                <a16:creationId xmlns:a16="http://schemas.microsoft.com/office/drawing/2014/main" id="{A203BEBD-04B2-4F1A-85D2-B863AF6A89C2}"/>
              </a:ext>
            </a:extLst>
          </p:cNvPr>
          <p:cNvSpPr/>
          <p:nvPr/>
        </p:nvSpPr>
        <p:spPr>
          <a:xfrm>
            <a:off x="9695804" y="6160376"/>
            <a:ext cx="1716810" cy="21472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tex</a:t>
            </a:r>
          </a:p>
        </p:txBody>
      </p:sp>
      <p:sp>
        <p:nvSpPr>
          <p:cNvPr id="184" name="矩形 191">
            <a:extLst>
              <a:ext uri="{FF2B5EF4-FFF2-40B4-BE49-F238E27FC236}">
                <a16:creationId xmlns:a16="http://schemas.microsoft.com/office/drawing/2014/main" id="{20442E7E-5BBB-41BA-A84B-6ABA324F95D4}"/>
              </a:ext>
            </a:extLst>
          </p:cNvPr>
          <p:cNvSpPr/>
          <p:nvPr/>
        </p:nvSpPr>
        <p:spPr>
          <a:xfrm>
            <a:off x="4025976" y="6430273"/>
            <a:ext cx="7385394" cy="22382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64KB shared memory</a:t>
            </a:r>
          </a:p>
        </p:txBody>
      </p:sp>
      <p:sp>
        <p:nvSpPr>
          <p:cNvPr id="185" name="矩形 192">
            <a:extLst>
              <a:ext uri="{FF2B5EF4-FFF2-40B4-BE49-F238E27FC236}">
                <a16:creationId xmlns:a16="http://schemas.microsoft.com/office/drawing/2014/main" id="{0EE8E0D7-2443-4B4F-AAC2-1E5E7E1A1E00}"/>
              </a:ext>
            </a:extLst>
          </p:cNvPr>
          <p:cNvSpPr/>
          <p:nvPr/>
        </p:nvSpPr>
        <p:spPr>
          <a:xfrm>
            <a:off x="3937025" y="2445311"/>
            <a:ext cx="7574492" cy="42761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86" name="文本框 193">
            <a:extLst>
              <a:ext uri="{FF2B5EF4-FFF2-40B4-BE49-F238E27FC236}">
                <a16:creationId xmlns:a16="http://schemas.microsoft.com/office/drawing/2014/main" id="{0194B5FF-1787-473F-912B-EFCB829B9BE9}"/>
              </a:ext>
            </a:extLst>
          </p:cNvPr>
          <p:cNvSpPr txBox="1"/>
          <p:nvPr/>
        </p:nvSpPr>
        <p:spPr>
          <a:xfrm>
            <a:off x="4016646" y="2407373"/>
            <a:ext cx="386644" cy="276999"/>
          </a:xfrm>
          <a:prstGeom prst="rect">
            <a:avLst/>
          </a:prstGeom>
          <a:noFill/>
        </p:spPr>
        <p:txBody>
          <a:bodyPr wrap="none" rtlCol="0">
            <a:spAutoFit/>
          </a:bodyPr>
          <a:lstStyle/>
          <a:p>
            <a:r>
              <a:rPr lang="en-US" altLang="zh-CN" sz="1200" dirty="0"/>
              <a:t>SM</a:t>
            </a:r>
          </a:p>
        </p:txBody>
      </p:sp>
      <p:cxnSp>
        <p:nvCxnSpPr>
          <p:cNvPr id="187" name="直接箭头连接符 194">
            <a:extLst>
              <a:ext uri="{FF2B5EF4-FFF2-40B4-BE49-F238E27FC236}">
                <a16:creationId xmlns:a16="http://schemas.microsoft.com/office/drawing/2014/main" id="{06B97644-A221-49F2-9481-940A0857DC8B}"/>
              </a:ext>
            </a:extLst>
          </p:cNvPr>
          <p:cNvCxnSpPr>
            <a:stCxn id="43" idx="0"/>
          </p:cNvCxnSpPr>
          <p:nvPr/>
        </p:nvCxnSpPr>
        <p:spPr>
          <a:xfrm flipV="1">
            <a:off x="2766360" y="2445311"/>
            <a:ext cx="1160713" cy="7712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8" name="直接箭头连接符 195">
            <a:extLst>
              <a:ext uri="{FF2B5EF4-FFF2-40B4-BE49-F238E27FC236}">
                <a16:creationId xmlns:a16="http://schemas.microsoft.com/office/drawing/2014/main" id="{6E516A86-B511-4E4F-BF50-41402765CE01}"/>
              </a:ext>
            </a:extLst>
          </p:cNvPr>
          <p:cNvCxnSpPr>
            <a:stCxn id="42" idx="1"/>
          </p:cNvCxnSpPr>
          <p:nvPr/>
        </p:nvCxnSpPr>
        <p:spPr>
          <a:xfrm>
            <a:off x="2556735" y="3892270"/>
            <a:ext cx="1379046" cy="276182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15991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2</a:t>
            </a:r>
            <a:r>
              <a:rPr lang="zh-CN" altLang="en-US" dirty="0"/>
              <a:t>）基于</a:t>
            </a:r>
            <a:r>
              <a:rPr lang="en-US" altLang="zh-CN" dirty="0"/>
              <a:t>GPU</a:t>
            </a:r>
            <a:r>
              <a:rPr lang="zh-CN" altLang="en-US" dirty="0"/>
              <a:t>的单机内存图计算系统</a:t>
            </a:r>
            <a:endParaRPr lang="en-US" dirty="0"/>
          </a:p>
        </p:txBody>
      </p:sp>
      <p:sp>
        <p:nvSpPr>
          <p:cNvPr id="186" name="Content Placeholder 2">
            <a:extLst>
              <a:ext uri="{FF2B5EF4-FFF2-40B4-BE49-F238E27FC236}">
                <a16:creationId xmlns:a16="http://schemas.microsoft.com/office/drawing/2014/main" id="{37733462-6B4E-4CA8-B76F-40C81067234B}"/>
              </a:ext>
            </a:extLst>
          </p:cNvPr>
          <p:cNvSpPr txBox="1">
            <a:spLocks/>
          </p:cNvSpPr>
          <p:nvPr/>
        </p:nvSpPr>
        <p:spPr>
          <a:xfrm>
            <a:off x="680483" y="1198856"/>
            <a:ext cx="10930269" cy="501620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b="1" kern="1200" baseline="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100000"/>
              </a:lnSpc>
              <a:spcBef>
                <a:spcPts val="500"/>
              </a:spcBef>
              <a:buFont typeface="Calibri" panose="020F0502020204030204" pitchFamily="34" charset="0"/>
              <a:buChar char="–"/>
              <a:defRPr sz="2400" kern="1200" baseline="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dirty="0"/>
              <a:t>GPU</a:t>
            </a:r>
            <a:r>
              <a:rPr lang="zh-CN" altLang="en-US" sz="3200" dirty="0"/>
              <a:t>的能力优势</a:t>
            </a:r>
            <a:endParaRPr lang="en-US" altLang="zh-CN" sz="3200" dirty="0"/>
          </a:p>
          <a:p>
            <a:pPr lvl="1"/>
            <a:r>
              <a:rPr lang="zh-CN" altLang="en-US" sz="2800" dirty="0"/>
              <a:t>每个</a:t>
            </a:r>
            <a:r>
              <a:rPr lang="en-US" altLang="zh-CN" sz="2800" dirty="0"/>
              <a:t>GPU</a:t>
            </a:r>
            <a:r>
              <a:rPr lang="zh-CN" altLang="en-US" sz="2800" dirty="0"/>
              <a:t>内部包含多个流处理器（</a:t>
            </a:r>
            <a:r>
              <a:rPr lang="en-US" altLang="zh-CN" sz="2800" dirty="0"/>
              <a:t>streaming multiprocessor</a:t>
            </a:r>
            <a:r>
              <a:rPr lang="zh-CN" altLang="en-US" sz="2800" dirty="0"/>
              <a:t>），共享全局存储单元，同时每个流处理器都有私有缓存</a:t>
            </a:r>
            <a:endParaRPr lang="en-US" altLang="zh-CN" sz="2800" dirty="0"/>
          </a:p>
          <a:p>
            <a:pPr lvl="1"/>
            <a:r>
              <a:rPr lang="zh-CN" altLang="en-US" sz="2800" dirty="0"/>
              <a:t>每个流处理器内部含有多个线程单元，连续固定长度线程为一个调度单位，称为线程</a:t>
            </a:r>
            <a:r>
              <a:rPr lang="en-US" altLang="zh-CN" sz="2800" dirty="0"/>
              <a:t>warp</a:t>
            </a:r>
            <a:r>
              <a:rPr lang="zh-CN" altLang="en-US" sz="2800" dirty="0"/>
              <a:t>，</a:t>
            </a:r>
            <a:r>
              <a:rPr lang="en-US" altLang="zh-CN" sz="2800" dirty="0"/>
              <a:t>warp</a:t>
            </a:r>
            <a:r>
              <a:rPr lang="zh-CN" altLang="en-US" sz="2800" dirty="0"/>
              <a:t>内部线程执行</a:t>
            </a:r>
            <a:r>
              <a:rPr lang="en-US" altLang="zh-CN" sz="2800" dirty="0"/>
              <a:t>SIMD</a:t>
            </a:r>
          </a:p>
          <a:p>
            <a:pPr lvl="1"/>
            <a:r>
              <a:rPr lang="zh-CN" altLang="en-US" sz="2800" dirty="0"/>
              <a:t>每个处理器上可同时执行多个线程</a:t>
            </a:r>
            <a:r>
              <a:rPr lang="en-US" altLang="zh-CN" sz="2800" dirty="0"/>
              <a:t>warp</a:t>
            </a:r>
            <a:r>
              <a:rPr lang="zh-CN" altLang="en-US" sz="2800" dirty="0"/>
              <a:t>，连续一定的</a:t>
            </a:r>
            <a:r>
              <a:rPr lang="en-US" altLang="zh-CN" sz="2800" dirty="0"/>
              <a:t>warp</a:t>
            </a:r>
            <a:r>
              <a:rPr lang="zh-CN" altLang="en-US" sz="2800" dirty="0"/>
              <a:t>称为</a:t>
            </a:r>
            <a:r>
              <a:rPr lang="en-US" altLang="zh-CN" sz="2800" dirty="0"/>
              <a:t>CTA</a:t>
            </a:r>
            <a:r>
              <a:rPr lang="zh-CN" altLang="en-US" sz="2800" dirty="0"/>
              <a:t>，</a:t>
            </a:r>
            <a:r>
              <a:rPr lang="en-US" altLang="zh-CN" sz="2800" dirty="0"/>
              <a:t>CTA</a:t>
            </a:r>
            <a:r>
              <a:rPr lang="zh-CN" altLang="en-US" sz="2800" dirty="0"/>
              <a:t>为</a:t>
            </a:r>
            <a:r>
              <a:rPr lang="en-US" altLang="zh-CN" sz="2800" dirty="0"/>
              <a:t>GPU</a:t>
            </a:r>
            <a:r>
              <a:rPr lang="zh-CN" altLang="en-US" sz="2800" dirty="0"/>
              <a:t>任务分发的基本粒度</a:t>
            </a:r>
            <a:endParaRPr lang="en-US" altLang="zh-CN" sz="2800" dirty="0"/>
          </a:p>
          <a:p>
            <a:pPr lvl="1"/>
            <a:endParaRPr lang="zh-CN" altLang="en-US" dirty="0"/>
          </a:p>
        </p:txBody>
      </p:sp>
    </p:spTree>
    <p:extLst>
      <p:ext uri="{BB962C8B-B14F-4D97-AF65-F5344CB8AC3E}">
        <p14:creationId xmlns:p14="http://schemas.microsoft.com/office/powerpoint/2010/main" val="128558809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2</a:t>
            </a:r>
            <a:r>
              <a:rPr lang="zh-CN" altLang="en-US" dirty="0"/>
              <a:t>）基于</a:t>
            </a:r>
            <a:r>
              <a:rPr lang="en-US" altLang="zh-CN" dirty="0"/>
              <a:t>GPU</a:t>
            </a:r>
            <a:r>
              <a:rPr lang="zh-CN" altLang="en-US" dirty="0"/>
              <a:t>的单机内存图计算系统</a:t>
            </a:r>
            <a:endParaRPr lang="en-US" dirty="0"/>
          </a:p>
        </p:txBody>
      </p:sp>
      <p:pic>
        <p:nvPicPr>
          <p:cNvPr id="4" name="图片 3">
            <a:extLst>
              <a:ext uri="{FF2B5EF4-FFF2-40B4-BE49-F238E27FC236}">
                <a16:creationId xmlns:a16="http://schemas.microsoft.com/office/drawing/2014/main" id="{46B802FA-B7CA-4D18-8B2F-7B94905EB6C0}"/>
              </a:ext>
            </a:extLst>
          </p:cNvPr>
          <p:cNvPicPr>
            <a:picLocks noChangeAspect="1"/>
          </p:cNvPicPr>
          <p:nvPr/>
        </p:nvPicPr>
        <p:blipFill>
          <a:blip r:embed="rId3"/>
          <a:stretch>
            <a:fillRect/>
          </a:stretch>
        </p:blipFill>
        <p:spPr>
          <a:xfrm>
            <a:off x="109236" y="1729370"/>
            <a:ext cx="6016857" cy="2738265"/>
          </a:xfrm>
          <a:prstGeom prst="rect">
            <a:avLst/>
          </a:prstGeom>
        </p:spPr>
      </p:pic>
      <p:sp>
        <p:nvSpPr>
          <p:cNvPr id="5" name="文本框 4">
            <a:extLst>
              <a:ext uri="{FF2B5EF4-FFF2-40B4-BE49-F238E27FC236}">
                <a16:creationId xmlns:a16="http://schemas.microsoft.com/office/drawing/2014/main" id="{1FC8C612-7ED0-4754-9C1A-69C0091CB899}"/>
              </a:ext>
            </a:extLst>
          </p:cNvPr>
          <p:cNvSpPr txBox="1"/>
          <p:nvPr/>
        </p:nvSpPr>
        <p:spPr>
          <a:xfrm>
            <a:off x="2169850" y="1245152"/>
            <a:ext cx="1680268" cy="523220"/>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srgbClr val="FF0000"/>
                </a:solidFill>
                <a:effectLst/>
                <a:uLnTx/>
                <a:uFillTx/>
              </a:rPr>
              <a:t>GPU V100</a:t>
            </a:r>
            <a:endParaRPr kumimoji="0" lang="zh-CN" altLang="en-US" sz="2800" b="1" i="0" u="none" strike="noStrike" kern="0" cap="none" spc="0" normalizeH="0" baseline="0" noProof="0" dirty="0">
              <a:ln>
                <a:noFill/>
              </a:ln>
              <a:solidFill>
                <a:srgbClr val="FF0000"/>
              </a:solidFill>
              <a:effectLst/>
              <a:uLnTx/>
              <a:uFillTx/>
            </a:endParaRPr>
          </a:p>
        </p:txBody>
      </p:sp>
      <p:graphicFrame>
        <p:nvGraphicFramePr>
          <p:cNvPr id="6" name="表格 5">
            <a:extLst>
              <a:ext uri="{FF2B5EF4-FFF2-40B4-BE49-F238E27FC236}">
                <a16:creationId xmlns:a16="http://schemas.microsoft.com/office/drawing/2014/main" id="{6D96E594-EDE3-4D6C-BF0A-D77D6C6A17F5}"/>
              </a:ext>
            </a:extLst>
          </p:cNvPr>
          <p:cNvGraphicFramePr>
            <a:graphicFrameLocks noGrp="1"/>
          </p:cNvGraphicFramePr>
          <p:nvPr>
            <p:extLst>
              <p:ext uri="{D42A27DB-BD31-4B8C-83A1-F6EECF244321}">
                <p14:modId xmlns:p14="http://schemas.microsoft.com/office/powerpoint/2010/main" val="4072694842"/>
              </p:ext>
            </p:extLst>
          </p:nvPr>
        </p:nvGraphicFramePr>
        <p:xfrm>
          <a:off x="358618" y="4631452"/>
          <a:ext cx="5518091" cy="1651000"/>
        </p:xfrm>
        <a:graphic>
          <a:graphicData uri="http://schemas.openxmlformats.org/drawingml/2006/table">
            <a:tbl>
              <a:tblPr firstRow="1" bandRow="1"/>
              <a:tblGrid>
                <a:gridCol w="1452118">
                  <a:extLst>
                    <a:ext uri="{9D8B030D-6E8A-4147-A177-3AD203B41FA5}">
                      <a16:colId xmlns:a16="http://schemas.microsoft.com/office/drawing/2014/main" val="2995329034"/>
                    </a:ext>
                  </a:extLst>
                </a:gridCol>
                <a:gridCol w="4065973">
                  <a:extLst>
                    <a:ext uri="{9D8B030D-6E8A-4147-A177-3AD203B41FA5}">
                      <a16:colId xmlns:a16="http://schemas.microsoft.com/office/drawing/2014/main" val="2404213029"/>
                    </a:ext>
                  </a:extLst>
                </a:gridCol>
              </a:tblGrid>
              <a:tr h="3708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altLang="zh-CN" dirty="0"/>
                        <a:t>Performance</a:t>
                      </a:r>
                      <a:endParaRPr lang="zh-CN" altLang="en-US" dirty="0"/>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altLang="zh-CN" dirty="0"/>
                        <a:t>Double-Precision: 7.8TFLOPS, </a:t>
                      </a:r>
                    </a:p>
                    <a:p>
                      <a:pPr algn="ctr"/>
                      <a:r>
                        <a:rPr lang="en-US" altLang="zh-CN" dirty="0"/>
                        <a:t>Single-Precision: 15.7TFLOPS</a:t>
                      </a:r>
                      <a:endParaRPr lang="zh-CN" altLang="en-US" dirty="0"/>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1858727955"/>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altLang="zh-CN" dirty="0" err="1"/>
                        <a:t>InterConnect</a:t>
                      </a:r>
                      <a:endParaRPr lang="en-US" altLang="zh-CN" dirty="0"/>
                    </a:p>
                    <a:p>
                      <a:pPr algn="ctr"/>
                      <a:r>
                        <a:rPr lang="en-US" altLang="zh-CN" dirty="0"/>
                        <a:t>Bandwidth</a:t>
                      </a:r>
                      <a:endParaRPr lang="zh-CN" altLang="en-US" dirty="0"/>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altLang="zh-CN" dirty="0"/>
                        <a:t>NVLINK 300GB/s</a:t>
                      </a:r>
                      <a:endParaRPr lang="zh-CN" altLang="en-US" dirty="0"/>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2055804454"/>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altLang="zh-CN" dirty="0"/>
                        <a:t>Memory</a:t>
                      </a:r>
                      <a:endParaRPr lang="zh-CN" altLang="en-US"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altLang="zh-CN" dirty="0"/>
                        <a:t>32GB HBM2, 1134GB/s</a:t>
                      </a:r>
                      <a:endParaRPr lang="zh-CN" altLang="en-US"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422916401"/>
                  </a:ext>
                </a:extLst>
              </a:tr>
            </a:tbl>
          </a:graphicData>
        </a:graphic>
      </p:graphicFrame>
      <p:pic>
        <p:nvPicPr>
          <p:cNvPr id="7" name="图片 6">
            <a:extLst>
              <a:ext uri="{FF2B5EF4-FFF2-40B4-BE49-F238E27FC236}">
                <a16:creationId xmlns:a16="http://schemas.microsoft.com/office/drawing/2014/main" id="{5E683F56-C31E-478C-BDB2-BEB0F4338A3B}"/>
              </a:ext>
            </a:extLst>
          </p:cNvPr>
          <p:cNvPicPr>
            <a:picLocks noChangeAspect="1"/>
          </p:cNvPicPr>
          <p:nvPr/>
        </p:nvPicPr>
        <p:blipFill>
          <a:blip r:embed="rId4"/>
          <a:stretch>
            <a:fillRect/>
          </a:stretch>
        </p:blipFill>
        <p:spPr>
          <a:xfrm>
            <a:off x="5992566" y="1497526"/>
            <a:ext cx="6104762" cy="4257143"/>
          </a:xfrm>
          <a:prstGeom prst="rect">
            <a:avLst/>
          </a:prstGeom>
        </p:spPr>
      </p:pic>
      <p:sp>
        <p:nvSpPr>
          <p:cNvPr id="8" name="文本框 7">
            <a:extLst>
              <a:ext uri="{FF2B5EF4-FFF2-40B4-BE49-F238E27FC236}">
                <a16:creationId xmlns:a16="http://schemas.microsoft.com/office/drawing/2014/main" id="{89C085F5-4B02-4ED9-8CA8-39D3258DA4DA}"/>
              </a:ext>
            </a:extLst>
          </p:cNvPr>
          <p:cNvSpPr txBox="1"/>
          <p:nvPr/>
        </p:nvSpPr>
        <p:spPr>
          <a:xfrm>
            <a:off x="5978305" y="1215762"/>
            <a:ext cx="5883021" cy="276999"/>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lumMod val="65000"/>
                    <a:lumOff val="35000"/>
                  </a:prstClr>
                </a:solidFill>
                <a:effectLst/>
                <a:uLnTx/>
                <a:uFillTx/>
              </a:rPr>
              <a:t>Data source: V100 Performance, </a:t>
            </a:r>
            <a:r>
              <a:rPr kumimoji="0" lang="en-US" altLang="zh-CN" sz="1200" b="0" i="0" u="none" strike="noStrike" kern="0" cap="none" spc="0" normalizeH="0" baseline="0" noProof="0" dirty="0">
                <a:ln>
                  <a:noFill/>
                </a:ln>
                <a:solidFill>
                  <a:prstClr val="black"/>
                </a:solidFill>
                <a:effectLst/>
                <a:uLnTx/>
                <a:uFillTx/>
                <a:hlinkClick r:id="rId5"/>
              </a:rPr>
              <a:t>https://developer.nvidia.com/hpc-application-performance</a:t>
            </a:r>
            <a:endParaRPr kumimoji="0" lang="zh-CN" altLang="en-US" sz="1200" b="0" i="0" u="none" strike="noStrike" kern="0" cap="none" spc="0" normalizeH="0" baseline="0" noProof="0" dirty="0">
              <a:ln>
                <a:noFill/>
              </a:ln>
              <a:solidFill>
                <a:prstClr val="black">
                  <a:lumMod val="65000"/>
                  <a:lumOff val="35000"/>
                </a:prstClr>
              </a:solidFill>
              <a:effectLst/>
              <a:uLnTx/>
              <a:uFillTx/>
            </a:endParaRPr>
          </a:p>
        </p:txBody>
      </p:sp>
      <p:sp>
        <p:nvSpPr>
          <p:cNvPr id="9" name="文本框 8">
            <a:extLst>
              <a:ext uri="{FF2B5EF4-FFF2-40B4-BE49-F238E27FC236}">
                <a16:creationId xmlns:a16="http://schemas.microsoft.com/office/drawing/2014/main" id="{06DADB47-7D05-48A0-889A-0725652DD8DF}"/>
              </a:ext>
            </a:extLst>
          </p:cNvPr>
          <p:cNvSpPr txBox="1"/>
          <p:nvPr/>
        </p:nvSpPr>
        <p:spPr>
          <a:xfrm>
            <a:off x="6038634" y="5678286"/>
            <a:ext cx="4680166" cy="830997"/>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lang="zh-CN" altLang="en-US" sz="2400" kern="0" dirty="0">
                <a:solidFill>
                  <a:prstClr val="black"/>
                </a:solidFill>
              </a:rPr>
              <a:t>相比</a:t>
            </a:r>
            <a:r>
              <a:rPr lang="en-US" altLang="zh-CN" sz="2400" kern="0" dirty="0">
                <a:solidFill>
                  <a:prstClr val="black"/>
                </a:solidFill>
              </a:rPr>
              <a:t>CPU</a:t>
            </a:r>
            <a:r>
              <a:rPr lang="zh-CN" altLang="en-US" sz="2400" kern="0" dirty="0">
                <a:solidFill>
                  <a:prstClr val="black"/>
                </a:solidFill>
              </a:rPr>
              <a:t>，</a:t>
            </a:r>
            <a:r>
              <a:rPr lang="en-US" altLang="zh-CN" sz="2400" kern="0" dirty="0">
                <a:solidFill>
                  <a:prstClr val="black"/>
                </a:solidFill>
              </a:rPr>
              <a:t>GPU</a:t>
            </a:r>
            <a:r>
              <a:rPr lang="zh-CN" altLang="en-US" sz="2400" kern="0" dirty="0">
                <a:solidFill>
                  <a:prstClr val="black"/>
                </a:solidFill>
              </a:rPr>
              <a:t>具备至少</a:t>
            </a:r>
            <a:r>
              <a:rPr lang="en-US" altLang="zh-CN" sz="2400" kern="0" dirty="0">
                <a:solidFill>
                  <a:prstClr val="black"/>
                </a:solidFill>
              </a:rPr>
              <a:t>10</a:t>
            </a:r>
            <a:r>
              <a:rPr lang="zh-CN" altLang="en-US" sz="2400" kern="0" dirty="0">
                <a:solidFill>
                  <a:prstClr val="black"/>
                </a:solidFill>
              </a:rPr>
              <a:t>倍以上的性能处理能力</a:t>
            </a:r>
            <a:endParaRPr kumimoji="0" lang="zh-CN" altLang="en-US" sz="2400" b="0" i="0" u="none" strike="noStrike" kern="0" cap="none" spc="0" normalizeH="0" baseline="0" noProof="0" dirty="0">
              <a:ln>
                <a:noFill/>
              </a:ln>
              <a:solidFill>
                <a:prstClr val="black"/>
              </a:solidFill>
              <a:effectLst/>
              <a:uLnTx/>
              <a:uFillTx/>
            </a:endParaRPr>
          </a:p>
        </p:txBody>
      </p:sp>
      <p:sp>
        <p:nvSpPr>
          <p:cNvPr id="10" name="矩形 9">
            <a:extLst>
              <a:ext uri="{FF2B5EF4-FFF2-40B4-BE49-F238E27FC236}">
                <a16:creationId xmlns:a16="http://schemas.microsoft.com/office/drawing/2014/main" id="{3009D2D6-4775-4FAC-9A2F-6F90914EEB28}"/>
              </a:ext>
            </a:extLst>
          </p:cNvPr>
          <p:cNvSpPr/>
          <p:nvPr/>
        </p:nvSpPr>
        <p:spPr>
          <a:xfrm>
            <a:off x="11115675" y="1969927"/>
            <a:ext cx="893748" cy="3965538"/>
          </a:xfrm>
          <a:prstGeom prst="rect">
            <a:avLst/>
          </a:prstGeom>
          <a:noFill/>
          <a:ln w="25400" cap="flat" cmpd="sng" algn="ctr">
            <a:solidFill>
              <a:srgbClr val="C0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303633173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98F3E-0118-4F17-A54D-5325BD000C15}"/>
              </a:ext>
            </a:extLst>
          </p:cNvPr>
          <p:cNvSpPr>
            <a:spLocks noGrp="1"/>
          </p:cNvSpPr>
          <p:nvPr>
            <p:ph type="title"/>
          </p:nvPr>
        </p:nvSpPr>
        <p:spPr/>
        <p:txBody>
          <a:bodyPr/>
          <a:lstStyle/>
          <a:p>
            <a:r>
              <a:rPr lang="en-US" altLang="zh-CN" dirty="0"/>
              <a:t>2</a:t>
            </a:r>
            <a:r>
              <a:rPr lang="zh-CN" altLang="en-US" dirty="0"/>
              <a:t>）基于</a:t>
            </a:r>
            <a:r>
              <a:rPr lang="en-US" altLang="zh-CN" dirty="0"/>
              <a:t>GPU</a:t>
            </a:r>
            <a:r>
              <a:rPr lang="zh-CN" altLang="en-US" dirty="0"/>
              <a:t>的单机内存图计算系统</a:t>
            </a:r>
          </a:p>
        </p:txBody>
      </p:sp>
      <p:sp>
        <p:nvSpPr>
          <p:cNvPr id="3" name="Content Placeholder 2">
            <a:extLst>
              <a:ext uri="{FF2B5EF4-FFF2-40B4-BE49-F238E27FC236}">
                <a16:creationId xmlns:a16="http://schemas.microsoft.com/office/drawing/2014/main" id="{C269ECBC-991A-4FD0-9536-D3CFD3D99B55}"/>
              </a:ext>
            </a:extLst>
          </p:cNvPr>
          <p:cNvSpPr>
            <a:spLocks noGrp="1"/>
          </p:cNvSpPr>
          <p:nvPr>
            <p:ph idx="1"/>
          </p:nvPr>
        </p:nvSpPr>
        <p:spPr>
          <a:xfrm>
            <a:off x="680483" y="1160756"/>
            <a:ext cx="10930269" cy="5016207"/>
          </a:xfrm>
        </p:spPr>
        <p:txBody>
          <a:bodyPr/>
          <a:lstStyle/>
          <a:p>
            <a:r>
              <a:rPr lang="zh-CN" altLang="en-US" dirty="0"/>
              <a:t>基于</a:t>
            </a:r>
            <a:r>
              <a:rPr lang="en-US" altLang="zh-CN" dirty="0"/>
              <a:t>GPU</a:t>
            </a:r>
            <a:r>
              <a:rPr lang="zh-CN" altLang="en-US" dirty="0"/>
              <a:t>的图计算加速器挑战</a:t>
            </a:r>
            <a:endParaRPr lang="en-US" altLang="zh-CN" dirty="0"/>
          </a:p>
          <a:p>
            <a:pPr marL="914400" lvl="1" indent="-457200">
              <a:buFont typeface="+mj-lt"/>
              <a:buAutoNum type="arabicPeriod"/>
            </a:pPr>
            <a:r>
              <a:rPr lang="en-US" altLang="zh-CN" dirty="0"/>
              <a:t>SIMD</a:t>
            </a:r>
            <a:r>
              <a:rPr lang="zh-CN" altLang="en-US" dirty="0"/>
              <a:t>计算模型中同一个线程</a:t>
            </a:r>
            <a:r>
              <a:rPr lang="en-US" altLang="zh-CN" dirty="0"/>
              <a:t>warp</a:t>
            </a:r>
            <a:r>
              <a:rPr lang="zh-CN" altLang="en-US" dirty="0"/>
              <a:t>共享一指令流，未分到任务的线程会空转等待。为保证计算资源充分利用，每个线程的任务应尽量均衡。</a:t>
            </a:r>
            <a:r>
              <a:rPr lang="zh-CN" altLang="en-US" dirty="0">
                <a:solidFill>
                  <a:srgbClr val="FF0000"/>
                </a:solidFill>
              </a:rPr>
              <a:t>如何划分计算任务保证负载均衡，是</a:t>
            </a:r>
            <a:r>
              <a:rPr lang="en-US" altLang="zh-CN" dirty="0">
                <a:solidFill>
                  <a:srgbClr val="FF0000"/>
                </a:solidFill>
              </a:rPr>
              <a:t>GPU</a:t>
            </a:r>
            <a:r>
              <a:rPr lang="zh-CN" altLang="en-US" dirty="0">
                <a:solidFill>
                  <a:srgbClr val="FF0000"/>
                </a:solidFill>
              </a:rPr>
              <a:t>图计算解决的首要问题</a:t>
            </a:r>
            <a:endParaRPr lang="en-US" altLang="zh-CN" dirty="0">
              <a:solidFill>
                <a:srgbClr val="FF0000"/>
              </a:solidFill>
            </a:endParaRPr>
          </a:p>
          <a:p>
            <a:pPr marL="914400" lvl="1" indent="-457200">
              <a:buFont typeface="+mj-lt"/>
              <a:buAutoNum type="arabicPeriod"/>
            </a:pPr>
            <a:r>
              <a:rPr lang="zh-CN" altLang="en-US" dirty="0"/>
              <a:t>图结构具有稀疏性，每个点的邻居节点具有的分布较为随机，进而导致取出数据的带宽利用率不佳。如何</a:t>
            </a:r>
            <a:r>
              <a:rPr lang="zh-CN" altLang="en-US" dirty="0">
                <a:solidFill>
                  <a:srgbClr val="FF0000"/>
                </a:solidFill>
              </a:rPr>
              <a:t>提高</a:t>
            </a:r>
            <a:r>
              <a:rPr lang="en-US" altLang="zh-CN" dirty="0">
                <a:solidFill>
                  <a:srgbClr val="FF0000"/>
                </a:solidFill>
              </a:rPr>
              <a:t>GPU</a:t>
            </a:r>
            <a:r>
              <a:rPr lang="zh-CN" altLang="en-US" dirty="0">
                <a:solidFill>
                  <a:srgbClr val="FF0000"/>
                </a:solidFill>
              </a:rPr>
              <a:t>的带宽利用率</a:t>
            </a:r>
            <a:r>
              <a:rPr lang="zh-CN" altLang="en-US" dirty="0"/>
              <a:t>是基于</a:t>
            </a:r>
            <a:r>
              <a:rPr lang="en-US" altLang="zh-CN" dirty="0"/>
              <a:t>GPU</a:t>
            </a:r>
            <a:r>
              <a:rPr lang="zh-CN" altLang="en-US" dirty="0"/>
              <a:t>的图计算加速需要考虑的重要问题</a:t>
            </a:r>
            <a:endParaRPr lang="en-US" altLang="zh-CN" dirty="0"/>
          </a:p>
          <a:p>
            <a:pPr marL="914400" lvl="1" indent="-457200">
              <a:buFont typeface="+mj-lt"/>
              <a:buAutoNum type="arabicPeriod"/>
            </a:pPr>
            <a:r>
              <a:rPr lang="en-US" altLang="zh-CN" dirty="0"/>
              <a:t>GPU</a:t>
            </a:r>
            <a:r>
              <a:rPr lang="zh-CN" altLang="en-US" dirty="0"/>
              <a:t>全局内存容量</a:t>
            </a:r>
            <a:r>
              <a:rPr lang="en-US" altLang="zh-CN" dirty="0"/>
              <a:t>~10GB</a:t>
            </a:r>
            <a:r>
              <a:rPr lang="zh-CN" altLang="en-US" dirty="0"/>
              <a:t>，实际数据集</a:t>
            </a:r>
            <a:r>
              <a:rPr lang="en-US" altLang="zh-CN" dirty="0"/>
              <a:t>&gt;100GB</a:t>
            </a:r>
            <a:r>
              <a:rPr lang="zh-CN" altLang="en-US" dirty="0"/>
              <a:t>，需要将图数据划分为子图，然后对子图进行调度处理。需要尽可能</a:t>
            </a:r>
            <a:r>
              <a:rPr lang="zh-CN" altLang="en-US" dirty="0">
                <a:solidFill>
                  <a:srgbClr val="FF0000"/>
                </a:solidFill>
              </a:rPr>
              <a:t>减少数据的移动和通信开销</a:t>
            </a:r>
          </a:p>
        </p:txBody>
      </p:sp>
    </p:spTree>
    <p:extLst>
      <p:ext uri="{BB962C8B-B14F-4D97-AF65-F5344CB8AC3E}">
        <p14:creationId xmlns:p14="http://schemas.microsoft.com/office/powerpoint/2010/main" val="224865749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98F3E-0118-4F17-A54D-5325BD000C15}"/>
              </a:ext>
            </a:extLst>
          </p:cNvPr>
          <p:cNvSpPr>
            <a:spLocks noGrp="1"/>
          </p:cNvSpPr>
          <p:nvPr>
            <p:ph type="title"/>
          </p:nvPr>
        </p:nvSpPr>
        <p:spPr/>
        <p:txBody>
          <a:bodyPr/>
          <a:lstStyle/>
          <a:p>
            <a:r>
              <a:rPr lang="en-US" altLang="zh-CN" dirty="0"/>
              <a:t>2</a:t>
            </a:r>
            <a:r>
              <a:rPr lang="zh-CN" altLang="en-US" dirty="0"/>
              <a:t>）基于</a:t>
            </a:r>
            <a:r>
              <a:rPr lang="en-US" altLang="zh-CN" dirty="0"/>
              <a:t>GPU</a:t>
            </a:r>
            <a:r>
              <a:rPr lang="zh-CN" altLang="en-US" dirty="0"/>
              <a:t>的单机内存图计算系统</a:t>
            </a:r>
          </a:p>
        </p:txBody>
      </p:sp>
      <p:sp>
        <p:nvSpPr>
          <p:cNvPr id="3" name="Content Placeholder 2">
            <a:extLst>
              <a:ext uri="{FF2B5EF4-FFF2-40B4-BE49-F238E27FC236}">
                <a16:creationId xmlns:a16="http://schemas.microsoft.com/office/drawing/2014/main" id="{C269ECBC-991A-4FD0-9536-D3CFD3D99B55}"/>
              </a:ext>
            </a:extLst>
          </p:cNvPr>
          <p:cNvSpPr>
            <a:spLocks noGrp="1"/>
          </p:cNvSpPr>
          <p:nvPr>
            <p:ph idx="1"/>
          </p:nvPr>
        </p:nvSpPr>
        <p:spPr>
          <a:xfrm>
            <a:off x="680483" y="1160756"/>
            <a:ext cx="10930269" cy="5016207"/>
          </a:xfrm>
        </p:spPr>
        <p:txBody>
          <a:bodyPr/>
          <a:lstStyle/>
          <a:p>
            <a:r>
              <a:rPr lang="zh-CN" altLang="en-US" dirty="0"/>
              <a:t>以点为中心的编程模型在</a:t>
            </a:r>
            <a:r>
              <a:rPr lang="en-US" altLang="zh-CN" dirty="0"/>
              <a:t>GPU</a:t>
            </a:r>
            <a:r>
              <a:rPr lang="zh-CN" altLang="en-US" dirty="0"/>
              <a:t>上的直接映射</a:t>
            </a:r>
            <a:endParaRPr lang="en-US" altLang="zh-CN" dirty="0"/>
          </a:p>
        </p:txBody>
      </p:sp>
      <p:pic>
        <p:nvPicPr>
          <p:cNvPr id="4" name="图片 3">
            <a:extLst>
              <a:ext uri="{FF2B5EF4-FFF2-40B4-BE49-F238E27FC236}">
                <a16:creationId xmlns:a16="http://schemas.microsoft.com/office/drawing/2014/main" id="{0BFE0252-A313-49A2-9DED-06C29338DEB7}"/>
              </a:ext>
            </a:extLst>
          </p:cNvPr>
          <p:cNvPicPr>
            <a:picLocks noChangeAspect="1"/>
          </p:cNvPicPr>
          <p:nvPr/>
        </p:nvPicPr>
        <p:blipFill>
          <a:blip r:embed="rId3"/>
          <a:stretch>
            <a:fillRect/>
          </a:stretch>
        </p:blipFill>
        <p:spPr>
          <a:xfrm>
            <a:off x="1933041" y="2072999"/>
            <a:ext cx="2425871" cy="2196453"/>
          </a:xfrm>
          <a:prstGeom prst="rect">
            <a:avLst/>
          </a:prstGeom>
        </p:spPr>
      </p:pic>
      <p:grpSp>
        <p:nvGrpSpPr>
          <p:cNvPr id="5" name="组合 4">
            <a:extLst>
              <a:ext uri="{FF2B5EF4-FFF2-40B4-BE49-F238E27FC236}">
                <a16:creationId xmlns:a16="http://schemas.microsoft.com/office/drawing/2014/main" id="{D693DD32-ADA0-459A-8C0A-4025916B0080}"/>
              </a:ext>
            </a:extLst>
          </p:cNvPr>
          <p:cNvGrpSpPr/>
          <p:nvPr/>
        </p:nvGrpSpPr>
        <p:grpSpPr>
          <a:xfrm>
            <a:off x="4901839" y="2614260"/>
            <a:ext cx="1012371" cy="642258"/>
            <a:chOff x="1011468" y="4854529"/>
            <a:chExt cx="1012371" cy="642258"/>
          </a:xfrm>
        </p:grpSpPr>
        <p:sp>
          <p:nvSpPr>
            <p:cNvPr id="6" name="矩形 5">
              <a:extLst>
                <a:ext uri="{FF2B5EF4-FFF2-40B4-BE49-F238E27FC236}">
                  <a16:creationId xmlns:a16="http://schemas.microsoft.com/office/drawing/2014/main" id="{4AFA7480-AD5C-4F76-A402-0DBFA3E6FC99}"/>
                </a:ext>
              </a:extLst>
            </p:cNvPr>
            <p:cNvSpPr/>
            <p:nvPr/>
          </p:nvSpPr>
          <p:spPr>
            <a:xfrm rot="16200000">
              <a:off x="1196525" y="4669472"/>
              <a:ext cx="642258"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1E7A9AE7-6484-49CA-9A32-1705BF2A8E23}"/>
                </a:ext>
              </a:extLst>
            </p:cNvPr>
            <p:cNvGrpSpPr/>
            <p:nvPr/>
          </p:nvGrpSpPr>
          <p:grpSpPr>
            <a:xfrm rot="16200000">
              <a:off x="1261838" y="4704088"/>
              <a:ext cx="511631" cy="943138"/>
              <a:chOff x="6481736" y="1569537"/>
              <a:chExt cx="511631" cy="943138"/>
            </a:xfrm>
          </p:grpSpPr>
          <p:sp>
            <p:nvSpPr>
              <p:cNvPr id="8" name="任意多边形: 形状 7">
                <a:extLst>
                  <a:ext uri="{FF2B5EF4-FFF2-40B4-BE49-F238E27FC236}">
                    <a16:creationId xmlns:a16="http://schemas.microsoft.com/office/drawing/2014/main" id="{78AC2E99-84A4-4D28-9276-7BCA9586ADF4}"/>
                  </a:ext>
                </a:extLst>
              </p:cNvPr>
              <p:cNvSpPr/>
              <p:nvPr/>
            </p:nvSpPr>
            <p:spPr>
              <a:xfrm rot="5649978">
                <a:off x="6693302" y="1600982"/>
                <a:ext cx="88499" cy="511629"/>
              </a:xfrm>
              <a:custGeom>
                <a:avLst/>
                <a:gdLst>
                  <a:gd name="connsiteX0" fmla="*/ 55842 w 110270"/>
                  <a:gd name="connsiteY0" fmla="*/ 0 h 947057"/>
                  <a:gd name="connsiteX1" fmla="*/ 1413 w 110270"/>
                  <a:gd name="connsiteY1" fmla="*/ 65315 h 947057"/>
                  <a:gd name="connsiteX2" fmla="*/ 12299 w 110270"/>
                  <a:gd name="connsiteY2" fmla="*/ 108857 h 947057"/>
                  <a:gd name="connsiteX3" fmla="*/ 23185 w 110270"/>
                  <a:gd name="connsiteY3" fmla="*/ 141515 h 947057"/>
                  <a:gd name="connsiteX4" fmla="*/ 55842 w 110270"/>
                  <a:gd name="connsiteY4" fmla="*/ 174172 h 947057"/>
                  <a:gd name="connsiteX5" fmla="*/ 77613 w 110270"/>
                  <a:gd name="connsiteY5" fmla="*/ 206829 h 947057"/>
                  <a:gd name="connsiteX6" fmla="*/ 44956 w 110270"/>
                  <a:gd name="connsiteY6" fmla="*/ 272143 h 947057"/>
                  <a:gd name="connsiteX7" fmla="*/ 1413 w 110270"/>
                  <a:gd name="connsiteY7" fmla="*/ 315686 h 947057"/>
                  <a:gd name="connsiteX8" fmla="*/ 12299 w 110270"/>
                  <a:gd name="connsiteY8" fmla="*/ 402772 h 947057"/>
                  <a:gd name="connsiteX9" fmla="*/ 77613 w 110270"/>
                  <a:gd name="connsiteY9" fmla="*/ 468086 h 947057"/>
                  <a:gd name="connsiteX10" fmla="*/ 77613 w 110270"/>
                  <a:gd name="connsiteY10" fmla="*/ 576943 h 947057"/>
                  <a:gd name="connsiteX11" fmla="*/ 66727 w 110270"/>
                  <a:gd name="connsiteY11" fmla="*/ 609600 h 947057"/>
                  <a:gd name="connsiteX12" fmla="*/ 44956 w 110270"/>
                  <a:gd name="connsiteY12" fmla="*/ 631372 h 947057"/>
                  <a:gd name="connsiteX13" fmla="*/ 23185 w 110270"/>
                  <a:gd name="connsiteY13" fmla="*/ 664029 h 947057"/>
                  <a:gd name="connsiteX14" fmla="*/ 34070 w 110270"/>
                  <a:gd name="connsiteY14" fmla="*/ 707572 h 947057"/>
                  <a:gd name="connsiteX15" fmla="*/ 55842 w 110270"/>
                  <a:gd name="connsiteY15" fmla="*/ 729343 h 947057"/>
                  <a:gd name="connsiteX16" fmla="*/ 99385 w 110270"/>
                  <a:gd name="connsiteY16" fmla="*/ 783772 h 947057"/>
                  <a:gd name="connsiteX17" fmla="*/ 110270 w 110270"/>
                  <a:gd name="connsiteY17" fmla="*/ 816429 h 947057"/>
                  <a:gd name="connsiteX18" fmla="*/ 88499 w 110270"/>
                  <a:gd name="connsiteY18" fmla="*/ 903515 h 947057"/>
                  <a:gd name="connsiteX19" fmla="*/ 66727 w 110270"/>
                  <a:gd name="connsiteY19" fmla="*/ 925286 h 947057"/>
                  <a:gd name="connsiteX20" fmla="*/ 44956 w 110270"/>
                  <a:gd name="connsiteY20" fmla="*/ 947057 h 94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270" h="947057">
                    <a:moveTo>
                      <a:pt x="55842" y="0"/>
                    </a:moveTo>
                    <a:cubicBezTo>
                      <a:pt x="37699" y="21772"/>
                      <a:pt x="11938" y="39002"/>
                      <a:pt x="1413" y="65315"/>
                    </a:cubicBezTo>
                    <a:cubicBezTo>
                      <a:pt x="-4143" y="79206"/>
                      <a:pt x="8189" y="94472"/>
                      <a:pt x="12299" y="108857"/>
                    </a:cubicBezTo>
                    <a:cubicBezTo>
                      <a:pt x="15451" y="119890"/>
                      <a:pt x="16820" y="131967"/>
                      <a:pt x="23185" y="141515"/>
                    </a:cubicBezTo>
                    <a:cubicBezTo>
                      <a:pt x="31724" y="154324"/>
                      <a:pt x="45987" y="162345"/>
                      <a:pt x="55842" y="174172"/>
                    </a:cubicBezTo>
                    <a:cubicBezTo>
                      <a:pt x="64217" y="184223"/>
                      <a:pt x="70356" y="195943"/>
                      <a:pt x="77613" y="206829"/>
                    </a:cubicBezTo>
                    <a:cubicBezTo>
                      <a:pt x="67077" y="238436"/>
                      <a:pt x="67976" y="245287"/>
                      <a:pt x="44956" y="272143"/>
                    </a:cubicBezTo>
                    <a:cubicBezTo>
                      <a:pt x="31598" y="287728"/>
                      <a:pt x="1413" y="315686"/>
                      <a:pt x="1413" y="315686"/>
                    </a:cubicBezTo>
                    <a:cubicBezTo>
                      <a:pt x="5042" y="344715"/>
                      <a:pt x="-784" y="376606"/>
                      <a:pt x="12299" y="402772"/>
                    </a:cubicBezTo>
                    <a:cubicBezTo>
                      <a:pt x="26068" y="430311"/>
                      <a:pt x="77613" y="468086"/>
                      <a:pt x="77613" y="468086"/>
                    </a:cubicBezTo>
                    <a:cubicBezTo>
                      <a:pt x="95214" y="520889"/>
                      <a:pt x="93249" y="498765"/>
                      <a:pt x="77613" y="576943"/>
                    </a:cubicBezTo>
                    <a:cubicBezTo>
                      <a:pt x="75363" y="588195"/>
                      <a:pt x="72631" y="599761"/>
                      <a:pt x="66727" y="609600"/>
                    </a:cubicBezTo>
                    <a:cubicBezTo>
                      <a:pt x="61447" y="618401"/>
                      <a:pt x="51367" y="623358"/>
                      <a:pt x="44956" y="631372"/>
                    </a:cubicBezTo>
                    <a:cubicBezTo>
                      <a:pt x="36783" y="641588"/>
                      <a:pt x="30442" y="653143"/>
                      <a:pt x="23185" y="664029"/>
                    </a:cubicBezTo>
                    <a:cubicBezTo>
                      <a:pt x="26813" y="678543"/>
                      <a:pt x="27379" y="694191"/>
                      <a:pt x="34070" y="707572"/>
                    </a:cubicBezTo>
                    <a:cubicBezTo>
                      <a:pt x="38660" y="716752"/>
                      <a:pt x="49431" y="721329"/>
                      <a:pt x="55842" y="729343"/>
                    </a:cubicBezTo>
                    <a:cubicBezTo>
                      <a:pt x="110776" y="798010"/>
                      <a:pt x="46812" y="731199"/>
                      <a:pt x="99385" y="783772"/>
                    </a:cubicBezTo>
                    <a:cubicBezTo>
                      <a:pt x="103013" y="794658"/>
                      <a:pt x="110270" y="804955"/>
                      <a:pt x="110270" y="816429"/>
                    </a:cubicBezTo>
                    <a:cubicBezTo>
                      <a:pt x="110270" y="824235"/>
                      <a:pt x="97089" y="889198"/>
                      <a:pt x="88499" y="903515"/>
                    </a:cubicBezTo>
                    <a:cubicBezTo>
                      <a:pt x="83219" y="912316"/>
                      <a:pt x="73984" y="918029"/>
                      <a:pt x="66727" y="925286"/>
                    </a:cubicBezTo>
                    <a:lnTo>
                      <a:pt x="44956" y="947057"/>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A63F3779-4F61-46B6-96CB-B721DA5ADB6D}"/>
                  </a:ext>
                </a:extLst>
              </p:cNvPr>
              <p:cNvSpPr/>
              <p:nvPr/>
            </p:nvSpPr>
            <p:spPr>
              <a:xfrm rot="5649978">
                <a:off x="6693303" y="1726419"/>
                <a:ext cx="88499" cy="511629"/>
              </a:xfrm>
              <a:custGeom>
                <a:avLst/>
                <a:gdLst>
                  <a:gd name="connsiteX0" fmla="*/ 55842 w 110270"/>
                  <a:gd name="connsiteY0" fmla="*/ 0 h 947057"/>
                  <a:gd name="connsiteX1" fmla="*/ 1413 w 110270"/>
                  <a:gd name="connsiteY1" fmla="*/ 65315 h 947057"/>
                  <a:gd name="connsiteX2" fmla="*/ 12299 w 110270"/>
                  <a:gd name="connsiteY2" fmla="*/ 108857 h 947057"/>
                  <a:gd name="connsiteX3" fmla="*/ 23185 w 110270"/>
                  <a:gd name="connsiteY3" fmla="*/ 141515 h 947057"/>
                  <a:gd name="connsiteX4" fmla="*/ 55842 w 110270"/>
                  <a:gd name="connsiteY4" fmla="*/ 174172 h 947057"/>
                  <a:gd name="connsiteX5" fmla="*/ 77613 w 110270"/>
                  <a:gd name="connsiteY5" fmla="*/ 206829 h 947057"/>
                  <a:gd name="connsiteX6" fmla="*/ 44956 w 110270"/>
                  <a:gd name="connsiteY6" fmla="*/ 272143 h 947057"/>
                  <a:gd name="connsiteX7" fmla="*/ 1413 w 110270"/>
                  <a:gd name="connsiteY7" fmla="*/ 315686 h 947057"/>
                  <a:gd name="connsiteX8" fmla="*/ 12299 w 110270"/>
                  <a:gd name="connsiteY8" fmla="*/ 402772 h 947057"/>
                  <a:gd name="connsiteX9" fmla="*/ 77613 w 110270"/>
                  <a:gd name="connsiteY9" fmla="*/ 468086 h 947057"/>
                  <a:gd name="connsiteX10" fmla="*/ 77613 w 110270"/>
                  <a:gd name="connsiteY10" fmla="*/ 576943 h 947057"/>
                  <a:gd name="connsiteX11" fmla="*/ 66727 w 110270"/>
                  <a:gd name="connsiteY11" fmla="*/ 609600 h 947057"/>
                  <a:gd name="connsiteX12" fmla="*/ 44956 w 110270"/>
                  <a:gd name="connsiteY12" fmla="*/ 631372 h 947057"/>
                  <a:gd name="connsiteX13" fmla="*/ 23185 w 110270"/>
                  <a:gd name="connsiteY13" fmla="*/ 664029 h 947057"/>
                  <a:gd name="connsiteX14" fmla="*/ 34070 w 110270"/>
                  <a:gd name="connsiteY14" fmla="*/ 707572 h 947057"/>
                  <a:gd name="connsiteX15" fmla="*/ 55842 w 110270"/>
                  <a:gd name="connsiteY15" fmla="*/ 729343 h 947057"/>
                  <a:gd name="connsiteX16" fmla="*/ 99385 w 110270"/>
                  <a:gd name="connsiteY16" fmla="*/ 783772 h 947057"/>
                  <a:gd name="connsiteX17" fmla="*/ 110270 w 110270"/>
                  <a:gd name="connsiteY17" fmla="*/ 816429 h 947057"/>
                  <a:gd name="connsiteX18" fmla="*/ 88499 w 110270"/>
                  <a:gd name="connsiteY18" fmla="*/ 903515 h 947057"/>
                  <a:gd name="connsiteX19" fmla="*/ 66727 w 110270"/>
                  <a:gd name="connsiteY19" fmla="*/ 925286 h 947057"/>
                  <a:gd name="connsiteX20" fmla="*/ 44956 w 110270"/>
                  <a:gd name="connsiteY20" fmla="*/ 947057 h 94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270" h="947057">
                    <a:moveTo>
                      <a:pt x="55842" y="0"/>
                    </a:moveTo>
                    <a:cubicBezTo>
                      <a:pt x="37699" y="21772"/>
                      <a:pt x="11938" y="39002"/>
                      <a:pt x="1413" y="65315"/>
                    </a:cubicBezTo>
                    <a:cubicBezTo>
                      <a:pt x="-4143" y="79206"/>
                      <a:pt x="8189" y="94472"/>
                      <a:pt x="12299" y="108857"/>
                    </a:cubicBezTo>
                    <a:cubicBezTo>
                      <a:pt x="15451" y="119890"/>
                      <a:pt x="16820" y="131967"/>
                      <a:pt x="23185" y="141515"/>
                    </a:cubicBezTo>
                    <a:cubicBezTo>
                      <a:pt x="31724" y="154324"/>
                      <a:pt x="45987" y="162345"/>
                      <a:pt x="55842" y="174172"/>
                    </a:cubicBezTo>
                    <a:cubicBezTo>
                      <a:pt x="64217" y="184223"/>
                      <a:pt x="70356" y="195943"/>
                      <a:pt x="77613" y="206829"/>
                    </a:cubicBezTo>
                    <a:cubicBezTo>
                      <a:pt x="67077" y="238436"/>
                      <a:pt x="67976" y="245287"/>
                      <a:pt x="44956" y="272143"/>
                    </a:cubicBezTo>
                    <a:cubicBezTo>
                      <a:pt x="31598" y="287728"/>
                      <a:pt x="1413" y="315686"/>
                      <a:pt x="1413" y="315686"/>
                    </a:cubicBezTo>
                    <a:cubicBezTo>
                      <a:pt x="5042" y="344715"/>
                      <a:pt x="-784" y="376606"/>
                      <a:pt x="12299" y="402772"/>
                    </a:cubicBezTo>
                    <a:cubicBezTo>
                      <a:pt x="26068" y="430311"/>
                      <a:pt x="77613" y="468086"/>
                      <a:pt x="77613" y="468086"/>
                    </a:cubicBezTo>
                    <a:cubicBezTo>
                      <a:pt x="95214" y="520889"/>
                      <a:pt x="93249" y="498765"/>
                      <a:pt x="77613" y="576943"/>
                    </a:cubicBezTo>
                    <a:cubicBezTo>
                      <a:pt x="75363" y="588195"/>
                      <a:pt x="72631" y="599761"/>
                      <a:pt x="66727" y="609600"/>
                    </a:cubicBezTo>
                    <a:cubicBezTo>
                      <a:pt x="61447" y="618401"/>
                      <a:pt x="51367" y="623358"/>
                      <a:pt x="44956" y="631372"/>
                    </a:cubicBezTo>
                    <a:cubicBezTo>
                      <a:pt x="36783" y="641588"/>
                      <a:pt x="30442" y="653143"/>
                      <a:pt x="23185" y="664029"/>
                    </a:cubicBezTo>
                    <a:cubicBezTo>
                      <a:pt x="26813" y="678543"/>
                      <a:pt x="27379" y="694191"/>
                      <a:pt x="34070" y="707572"/>
                    </a:cubicBezTo>
                    <a:cubicBezTo>
                      <a:pt x="38660" y="716752"/>
                      <a:pt x="49431" y="721329"/>
                      <a:pt x="55842" y="729343"/>
                    </a:cubicBezTo>
                    <a:cubicBezTo>
                      <a:pt x="110776" y="798010"/>
                      <a:pt x="46812" y="731199"/>
                      <a:pt x="99385" y="783772"/>
                    </a:cubicBezTo>
                    <a:cubicBezTo>
                      <a:pt x="103013" y="794658"/>
                      <a:pt x="110270" y="804955"/>
                      <a:pt x="110270" y="816429"/>
                    </a:cubicBezTo>
                    <a:cubicBezTo>
                      <a:pt x="110270" y="824235"/>
                      <a:pt x="97089" y="889198"/>
                      <a:pt x="88499" y="903515"/>
                    </a:cubicBezTo>
                    <a:cubicBezTo>
                      <a:pt x="83219" y="912316"/>
                      <a:pt x="73984" y="918029"/>
                      <a:pt x="66727" y="925286"/>
                    </a:cubicBezTo>
                    <a:lnTo>
                      <a:pt x="44956" y="947057"/>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0840A9E0-25E4-4266-A29E-3585E335A1FE}"/>
                  </a:ext>
                </a:extLst>
              </p:cNvPr>
              <p:cNvSpPr/>
              <p:nvPr/>
            </p:nvSpPr>
            <p:spPr>
              <a:xfrm rot="5649978">
                <a:off x="6693302" y="1851855"/>
                <a:ext cx="88499" cy="511629"/>
              </a:xfrm>
              <a:custGeom>
                <a:avLst/>
                <a:gdLst>
                  <a:gd name="connsiteX0" fmla="*/ 55842 w 110270"/>
                  <a:gd name="connsiteY0" fmla="*/ 0 h 947057"/>
                  <a:gd name="connsiteX1" fmla="*/ 1413 w 110270"/>
                  <a:gd name="connsiteY1" fmla="*/ 65315 h 947057"/>
                  <a:gd name="connsiteX2" fmla="*/ 12299 w 110270"/>
                  <a:gd name="connsiteY2" fmla="*/ 108857 h 947057"/>
                  <a:gd name="connsiteX3" fmla="*/ 23185 w 110270"/>
                  <a:gd name="connsiteY3" fmla="*/ 141515 h 947057"/>
                  <a:gd name="connsiteX4" fmla="*/ 55842 w 110270"/>
                  <a:gd name="connsiteY4" fmla="*/ 174172 h 947057"/>
                  <a:gd name="connsiteX5" fmla="*/ 77613 w 110270"/>
                  <a:gd name="connsiteY5" fmla="*/ 206829 h 947057"/>
                  <a:gd name="connsiteX6" fmla="*/ 44956 w 110270"/>
                  <a:gd name="connsiteY6" fmla="*/ 272143 h 947057"/>
                  <a:gd name="connsiteX7" fmla="*/ 1413 w 110270"/>
                  <a:gd name="connsiteY7" fmla="*/ 315686 h 947057"/>
                  <a:gd name="connsiteX8" fmla="*/ 12299 w 110270"/>
                  <a:gd name="connsiteY8" fmla="*/ 402772 h 947057"/>
                  <a:gd name="connsiteX9" fmla="*/ 77613 w 110270"/>
                  <a:gd name="connsiteY9" fmla="*/ 468086 h 947057"/>
                  <a:gd name="connsiteX10" fmla="*/ 77613 w 110270"/>
                  <a:gd name="connsiteY10" fmla="*/ 576943 h 947057"/>
                  <a:gd name="connsiteX11" fmla="*/ 66727 w 110270"/>
                  <a:gd name="connsiteY11" fmla="*/ 609600 h 947057"/>
                  <a:gd name="connsiteX12" fmla="*/ 44956 w 110270"/>
                  <a:gd name="connsiteY12" fmla="*/ 631372 h 947057"/>
                  <a:gd name="connsiteX13" fmla="*/ 23185 w 110270"/>
                  <a:gd name="connsiteY13" fmla="*/ 664029 h 947057"/>
                  <a:gd name="connsiteX14" fmla="*/ 34070 w 110270"/>
                  <a:gd name="connsiteY14" fmla="*/ 707572 h 947057"/>
                  <a:gd name="connsiteX15" fmla="*/ 55842 w 110270"/>
                  <a:gd name="connsiteY15" fmla="*/ 729343 h 947057"/>
                  <a:gd name="connsiteX16" fmla="*/ 99385 w 110270"/>
                  <a:gd name="connsiteY16" fmla="*/ 783772 h 947057"/>
                  <a:gd name="connsiteX17" fmla="*/ 110270 w 110270"/>
                  <a:gd name="connsiteY17" fmla="*/ 816429 h 947057"/>
                  <a:gd name="connsiteX18" fmla="*/ 88499 w 110270"/>
                  <a:gd name="connsiteY18" fmla="*/ 903515 h 947057"/>
                  <a:gd name="connsiteX19" fmla="*/ 66727 w 110270"/>
                  <a:gd name="connsiteY19" fmla="*/ 925286 h 947057"/>
                  <a:gd name="connsiteX20" fmla="*/ 44956 w 110270"/>
                  <a:gd name="connsiteY20" fmla="*/ 947057 h 94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270" h="947057">
                    <a:moveTo>
                      <a:pt x="55842" y="0"/>
                    </a:moveTo>
                    <a:cubicBezTo>
                      <a:pt x="37699" y="21772"/>
                      <a:pt x="11938" y="39002"/>
                      <a:pt x="1413" y="65315"/>
                    </a:cubicBezTo>
                    <a:cubicBezTo>
                      <a:pt x="-4143" y="79206"/>
                      <a:pt x="8189" y="94472"/>
                      <a:pt x="12299" y="108857"/>
                    </a:cubicBezTo>
                    <a:cubicBezTo>
                      <a:pt x="15451" y="119890"/>
                      <a:pt x="16820" y="131967"/>
                      <a:pt x="23185" y="141515"/>
                    </a:cubicBezTo>
                    <a:cubicBezTo>
                      <a:pt x="31724" y="154324"/>
                      <a:pt x="45987" y="162345"/>
                      <a:pt x="55842" y="174172"/>
                    </a:cubicBezTo>
                    <a:cubicBezTo>
                      <a:pt x="64217" y="184223"/>
                      <a:pt x="70356" y="195943"/>
                      <a:pt x="77613" y="206829"/>
                    </a:cubicBezTo>
                    <a:cubicBezTo>
                      <a:pt x="67077" y="238436"/>
                      <a:pt x="67976" y="245287"/>
                      <a:pt x="44956" y="272143"/>
                    </a:cubicBezTo>
                    <a:cubicBezTo>
                      <a:pt x="31598" y="287728"/>
                      <a:pt x="1413" y="315686"/>
                      <a:pt x="1413" y="315686"/>
                    </a:cubicBezTo>
                    <a:cubicBezTo>
                      <a:pt x="5042" y="344715"/>
                      <a:pt x="-784" y="376606"/>
                      <a:pt x="12299" y="402772"/>
                    </a:cubicBezTo>
                    <a:cubicBezTo>
                      <a:pt x="26068" y="430311"/>
                      <a:pt x="77613" y="468086"/>
                      <a:pt x="77613" y="468086"/>
                    </a:cubicBezTo>
                    <a:cubicBezTo>
                      <a:pt x="95214" y="520889"/>
                      <a:pt x="93249" y="498765"/>
                      <a:pt x="77613" y="576943"/>
                    </a:cubicBezTo>
                    <a:cubicBezTo>
                      <a:pt x="75363" y="588195"/>
                      <a:pt x="72631" y="599761"/>
                      <a:pt x="66727" y="609600"/>
                    </a:cubicBezTo>
                    <a:cubicBezTo>
                      <a:pt x="61447" y="618401"/>
                      <a:pt x="51367" y="623358"/>
                      <a:pt x="44956" y="631372"/>
                    </a:cubicBezTo>
                    <a:cubicBezTo>
                      <a:pt x="36783" y="641588"/>
                      <a:pt x="30442" y="653143"/>
                      <a:pt x="23185" y="664029"/>
                    </a:cubicBezTo>
                    <a:cubicBezTo>
                      <a:pt x="26813" y="678543"/>
                      <a:pt x="27379" y="694191"/>
                      <a:pt x="34070" y="707572"/>
                    </a:cubicBezTo>
                    <a:cubicBezTo>
                      <a:pt x="38660" y="716752"/>
                      <a:pt x="49431" y="721329"/>
                      <a:pt x="55842" y="729343"/>
                    </a:cubicBezTo>
                    <a:cubicBezTo>
                      <a:pt x="110776" y="798010"/>
                      <a:pt x="46812" y="731199"/>
                      <a:pt x="99385" y="783772"/>
                    </a:cubicBezTo>
                    <a:cubicBezTo>
                      <a:pt x="103013" y="794658"/>
                      <a:pt x="110270" y="804955"/>
                      <a:pt x="110270" y="816429"/>
                    </a:cubicBezTo>
                    <a:cubicBezTo>
                      <a:pt x="110270" y="824235"/>
                      <a:pt x="97089" y="889198"/>
                      <a:pt x="88499" y="903515"/>
                    </a:cubicBezTo>
                    <a:cubicBezTo>
                      <a:pt x="83219" y="912316"/>
                      <a:pt x="73984" y="918029"/>
                      <a:pt x="66727" y="925286"/>
                    </a:cubicBezTo>
                    <a:lnTo>
                      <a:pt x="44956" y="947057"/>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3FB59C58-0A21-459E-805F-2AD1302B2A75}"/>
                  </a:ext>
                </a:extLst>
              </p:cNvPr>
              <p:cNvSpPr/>
              <p:nvPr/>
            </p:nvSpPr>
            <p:spPr>
              <a:xfrm rot="5649978">
                <a:off x="6693302" y="1982127"/>
                <a:ext cx="88499" cy="511629"/>
              </a:xfrm>
              <a:custGeom>
                <a:avLst/>
                <a:gdLst>
                  <a:gd name="connsiteX0" fmla="*/ 55842 w 110270"/>
                  <a:gd name="connsiteY0" fmla="*/ 0 h 947057"/>
                  <a:gd name="connsiteX1" fmla="*/ 1413 w 110270"/>
                  <a:gd name="connsiteY1" fmla="*/ 65315 h 947057"/>
                  <a:gd name="connsiteX2" fmla="*/ 12299 w 110270"/>
                  <a:gd name="connsiteY2" fmla="*/ 108857 h 947057"/>
                  <a:gd name="connsiteX3" fmla="*/ 23185 w 110270"/>
                  <a:gd name="connsiteY3" fmla="*/ 141515 h 947057"/>
                  <a:gd name="connsiteX4" fmla="*/ 55842 w 110270"/>
                  <a:gd name="connsiteY4" fmla="*/ 174172 h 947057"/>
                  <a:gd name="connsiteX5" fmla="*/ 77613 w 110270"/>
                  <a:gd name="connsiteY5" fmla="*/ 206829 h 947057"/>
                  <a:gd name="connsiteX6" fmla="*/ 44956 w 110270"/>
                  <a:gd name="connsiteY6" fmla="*/ 272143 h 947057"/>
                  <a:gd name="connsiteX7" fmla="*/ 1413 w 110270"/>
                  <a:gd name="connsiteY7" fmla="*/ 315686 h 947057"/>
                  <a:gd name="connsiteX8" fmla="*/ 12299 w 110270"/>
                  <a:gd name="connsiteY8" fmla="*/ 402772 h 947057"/>
                  <a:gd name="connsiteX9" fmla="*/ 77613 w 110270"/>
                  <a:gd name="connsiteY9" fmla="*/ 468086 h 947057"/>
                  <a:gd name="connsiteX10" fmla="*/ 77613 w 110270"/>
                  <a:gd name="connsiteY10" fmla="*/ 576943 h 947057"/>
                  <a:gd name="connsiteX11" fmla="*/ 66727 w 110270"/>
                  <a:gd name="connsiteY11" fmla="*/ 609600 h 947057"/>
                  <a:gd name="connsiteX12" fmla="*/ 44956 w 110270"/>
                  <a:gd name="connsiteY12" fmla="*/ 631372 h 947057"/>
                  <a:gd name="connsiteX13" fmla="*/ 23185 w 110270"/>
                  <a:gd name="connsiteY13" fmla="*/ 664029 h 947057"/>
                  <a:gd name="connsiteX14" fmla="*/ 34070 w 110270"/>
                  <a:gd name="connsiteY14" fmla="*/ 707572 h 947057"/>
                  <a:gd name="connsiteX15" fmla="*/ 55842 w 110270"/>
                  <a:gd name="connsiteY15" fmla="*/ 729343 h 947057"/>
                  <a:gd name="connsiteX16" fmla="*/ 99385 w 110270"/>
                  <a:gd name="connsiteY16" fmla="*/ 783772 h 947057"/>
                  <a:gd name="connsiteX17" fmla="*/ 110270 w 110270"/>
                  <a:gd name="connsiteY17" fmla="*/ 816429 h 947057"/>
                  <a:gd name="connsiteX18" fmla="*/ 88499 w 110270"/>
                  <a:gd name="connsiteY18" fmla="*/ 903515 h 947057"/>
                  <a:gd name="connsiteX19" fmla="*/ 66727 w 110270"/>
                  <a:gd name="connsiteY19" fmla="*/ 925286 h 947057"/>
                  <a:gd name="connsiteX20" fmla="*/ 44956 w 110270"/>
                  <a:gd name="connsiteY20" fmla="*/ 947057 h 94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270" h="947057">
                    <a:moveTo>
                      <a:pt x="55842" y="0"/>
                    </a:moveTo>
                    <a:cubicBezTo>
                      <a:pt x="37699" y="21772"/>
                      <a:pt x="11938" y="39002"/>
                      <a:pt x="1413" y="65315"/>
                    </a:cubicBezTo>
                    <a:cubicBezTo>
                      <a:pt x="-4143" y="79206"/>
                      <a:pt x="8189" y="94472"/>
                      <a:pt x="12299" y="108857"/>
                    </a:cubicBezTo>
                    <a:cubicBezTo>
                      <a:pt x="15451" y="119890"/>
                      <a:pt x="16820" y="131967"/>
                      <a:pt x="23185" y="141515"/>
                    </a:cubicBezTo>
                    <a:cubicBezTo>
                      <a:pt x="31724" y="154324"/>
                      <a:pt x="45987" y="162345"/>
                      <a:pt x="55842" y="174172"/>
                    </a:cubicBezTo>
                    <a:cubicBezTo>
                      <a:pt x="64217" y="184223"/>
                      <a:pt x="70356" y="195943"/>
                      <a:pt x="77613" y="206829"/>
                    </a:cubicBezTo>
                    <a:cubicBezTo>
                      <a:pt x="67077" y="238436"/>
                      <a:pt x="67976" y="245287"/>
                      <a:pt x="44956" y="272143"/>
                    </a:cubicBezTo>
                    <a:cubicBezTo>
                      <a:pt x="31598" y="287728"/>
                      <a:pt x="1413" y="315686"/>
                      <a:pt x="1413" y="315686"/>
                    </a:cubicBezTo>
                    <a:cubicBezTo>
                      <a:pt x="5042" y="344715"/>
                      <a:pt x="-784" y="376606"/>
                      <a:pt x="12299" y="402772"/>
                    </a:cubicBezTo>
                    <a:cubicBezTo>
                      <a:pt x="26068" y="430311"/>
                      <a:pt x="77613" y="468086"/>
                      <a:pt x="77613" y="468086"/>
                    </a:cubicBezTo>
                    <a:cubicBezTo>
                      <a:pt x="95214" y="520889"/>
                      <a:pt x="93249" y="498765"/>
                      <a:pt x="77613" y="576943"/>
                    </a:cubicBezTo>
                    <a:cubicBezTo>
                      <a:pt x="75363" y="588195"/>
                      <a:pt x="72631" y="599761"/>
                      <a:pt x="66727" y="609600"/>
                    </a:cubicBezTo>
                    <a:cubicBezTo>
                      <a:pt x="61447" y="618401"/>
                      <a:pt x="51367" y="623358"/>
                      <a:pt x="44956" y="631372"/>
                    </a:cubicBezTo>
                    <a:cubicBezTo>
                      <a:pt x="36783" y="641588"/>
                      <a:pt x="30442" y="653143"/>
                      <a:pt x="23185" y="664029"/>
                    </a:cubicBezTo>
                    <a:cubicBezTo>
                      <a:pt x="26813" y="678543"/>
                      <a:pt x="27379" y="694191"/>
                      <a:pt x="34070" y="707572"/>
                    </a:cubicBezTo>
                    <a:cubicBezTo>
                      <a:pt x="38660" y="716752"/>
                      <a:pt x="49431" y="721329"/>
                      <a:pt x="55842" y="729343"/>
                    </a:cubicBezTo>
                    <a:cubicBezTo>
                      <a:pt x="110776" y="798010"/>
                      <a:pt x="46812" y="731199"/>
                      <a:pt x="99385" y="783772"/>
                    </a:cubicBezTo>
                    <a:cubicBezTo>
                      <a:pt x="103013" y="794658"/>
                      <a:pt x="110270" y="804955"/>
                      <a:pt x="110270" y="816429"/>
                    </a:cubicBezTo>
                    <a:cubicBezTo>
                      <a:pt x="110270" y="824235"/>
                      <a:pt x="97089" y="889198"/>
                      <a:pt x="88499" y="903515"/>
                    </a:cubicBezTo>
                    <a:cubicBezTo>
                      <a:pt x="83219" y="912316"/>
                      <a:pt x="73984" y="918029"/>
                      <a:pt x="66727" y="925286"/>
                    </a:cubicBezTo>
                    <a:lnTo>
                      <a:pt x="44956" y="947057"/>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a:extLst>
                  <a:ext uri="{FF2B5EF4-FFF2-40B4-BE49-F238E27FC236}">
                    <a16:creationId xmlns:a16="http://schemas.microsoft.com/office/drawing/2014/main" id="{A85164C4-D9B1-40E7-AE64-FFE8F5AD4A8A}"/>
                  </a:ext>
                </a:extLst>
              </p:cNvPr>
              <p:cNvSpPr/>
              <p:nvPr/>
            </p:nvSpPr>
            <p:spPr>
              <a:xfrm rot="5649978">
                <a:off x="6693302" y="2102727"/>
                <a:ext cx="88499" cy="511629"/>
              </a:xfrm>
              <a:custGeom>
                <a:avLst/>
                <a:gdLst>
                  <a:gd name="connsiteX0" fmla="*/ 55842 w 110270"/>
                  <a:gd name="connsiteY0" fmla="*/ 0 h 947057"/>
                  <a:gd name="connsiteX1" fmla="*/ 1413 w 110270"/>
                  <a:gd name="connsiteY1" fmla="*/ 65315 h 947057"/>
                  <a:gd name="connsiteX2" fmla="*/ 12299 w 110270"/>
                  <a:gd name="connsiteY2" fmla="*/ 108857 h 947057"/>
                  <a:gd name="connsiteX3" fmla="*/ 23185 w 110270"/>
                  <a:gd name="connsiteY3" fmla="*/ 141515 h 947057"/>
                  <a:gd name="connsiteX4" fmla="*/ 55842 w 110270"/>
                  <a:gd name="connsiteY4" fmla="*/ 174172 h 947057"/>
                  <a:gd name="connsiteX5" fmla="*/ 77613 w 110270"/>
                  <a:gd name="connsiteY5" fmla="*/ 206829 h 947057"/>
                  <a:gd name="connsiteX6" fmla="*/ 44956 w 110270"/>
                  <a:gd name="connsiteY6" fmla="*/ 272143 h 947057"/>
                  <a:gd name="connsiteX7" fmla="*/ 1413 w 110270"/>
                  <a:gd name="connsiteY7" fmla="*/ 315686 h 947057"/>
                  <a:gd name="connsiteX8" fmla="*/ 12299 w 110270"/>
                  <a:gd name="connsiteY8" fmla="*/ 402772 h 947057"/>
                  <a:gd name="connsiteX9" fmla="*/ 77613 w 110270"/>
                  <a:gd name="connsiteY9" fmla="*/ 468086 h 947057"/>
                  <a:gd name="connsiteX10" fmla="*/ 77613 w 110270"/>
                  <a:gd name="connsiteY10" fmla="*/ 576943 h 947057"/>
                  <a:gd name="connsiteX11" fmla="*/ 66727 w 110270"/>
                  <a:gd name="connsiteY11" fmla="*/ 609600 h 947057"/>
                  <a:gd name="connsiteX12" fmla="*/ 44956 w 110270"/>
                  <a:gd name="connsiteY12" fmla="*/ 631372 h 947057"/>
                  <a:gd name="connsiteX13" fmla="*/ 23185 w 110270"/>
                  <a:gd name="connsiteY13" fmla="*/ 664029 h 947057"/>
                  <a:gd name="connsiteX14" fmla="*/ 34070 w 110270"/>
                  <a:gd name="connsiteY14" fmla="*/ 707572 h 947057"/>
                  <a:gd name="connsiteX15" fmla="*/ 55842 w 110270"/>
                  <a:gd name="connsiteY15" fmla="*/ 729343 h 947057"/>
                  <a:gd name="connsiteX16" fmla="*/ 99385 w 110270"/>
                  <a:gd name="connsiteY16" fmla="*/ 783772 h 947057"/>
                  <a:gd name="connsiteX17" fmla="*/ 110270 w 110270"/>
                  <a:gd name="connsiteY17" fmla="*/ 816429 h 947057"/>
                  <a:gd name="connsiteX18" fmla="*/ 88499 w 110270"/>
                  <a:gd name="connsiteY18" fmla="*/ 903515 h 947057"/>
                  <a:gd name="connsiteX19" fmla="*/ 66727 w 110270"/>
                  <a:gd name="connsiteY19" fmla="*/ 925286 h 947057"/>
                  <a:gd name="connsiteX20" fmla="*/ 44956 w 110270"/>
                  <a:gd name="connsiteY20" fmla="*/ 947057 h 94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270" h="947057">
                    <a:moveTo>
                      <a:pt x="55842" y="0"/>
                    </a:moveTo>
                    <a:cubicBezTo>
                      <a:pt x="37699" y="21772"/>
                      <a:pt x="11938" y="39002"/>
                      <a:pt x="1413" y="65315"/>
                    </a:cubicBezTo>
                    <a:cubicBezTo>
                      <a:pt x="-4143" y="79206"/>
                      <a:pt x="8189" y="94472"/>
                      <a:pt x="12299" y="108857"/>
                    </a:cubicBezTo>
                    <a:cubicBezTo>
                      <a:pt x="15451" y="119890"/>
                      <a:pt x="16820" y="131967"/>
                      <a:pt x="23185" y="141515"/>
                    </a:cubicBezTo>
                    <a:cubicBezTo>
                      <a:pt x="31724" y="154324"/>
                      <a:pt x="45987" y="162345"/>
                      <a:pt x="55842" y="174172"/>
                    </a:cubicBezTo>
                    <a:cubicBezTo>
                      <a:pt x="64217" y="184223"/>
                      <a:pt x="70356" y="195943"/>
                      <a:pt x="77613" y="206829"/>
                    </a:cubicBezTo>
                    <a:cubicBezTo>
                      <a:pt x="67077" y="238436"/>
                      <a:pt x="67976" y="245287"/>
                      <a:pt x="44956" y="272143"/>
                    </a:cubicBezTo>
                    <a:cubicBezTo>
                      <a:pt x="31598" y="287728"/>
                      <a:pt x="1413" y="315686"/>
                      <a:pt x="1413" y="315686"/>
                    </a:cubicBezTo>
                    <a:cubicBezTo>
                      <a:pt x="5042" y="344715"/>
                      <a:pt x="-784" y="376606"/>
                      <a:pt x="12299" y="402772"/>
                    </a:cubicBezTo>
                    <a:cubicBezTo>
                      <a:pt x="26068" y="430311"/>
                      <a:pt x="77613" y="468086"/>
                      <a:pt x="77613" y="468086"/>
                    </a:cubicBezTo>
                    <a:cubicBezTo>
                      <a:pt x="95214" y="520889"/>
                      <a:pt x="93249" y="498765"/>
                      <a:pt x="77613" y="576943"/>
                    </a:cubicBezTo>
                    <a:cubicBezTo>
                      <a:pt x="75363" y="588195"/>
                      <a:pt x="72631" y="599761"/>
                      <a:pt x="66727" y="609600"/>
                    </a:cubicBezTo>
                    <a:cubicBezTo>
                      <a:pt x="61447" y="618401"/>
                      <a:pt x="51367" y="623358"/>
                      <a:pt x="44956" y="631372"/>
                    </a:cubicBezTo>
                    <a:cubicBezTo>
                      <a:pt x="36783" y="641588"/>
                      <a:pt x="30442" y="653143"/>
                      <a:pt x="23185" y="664029"/>
                    </a:cubicBezTo>
                    <a:cubicBezTo>
                      <a:pt x="26813" y="678543"/>
                      <a:pt x="27379" y="694191"/>
                      <a:pt x="34070" y="707572"/>
                    </a:cubicBezTo>
                    <a:cubicBezTo>
                      <a:pt x="38660" y="716752"/>
                      <a:pt x="49431" y="721329"/>
                      <a:pt x="55842" y="729343"/>
                    </a:cubicBezTo>
                    <a:cubicBezTo>
                      <a:pt x="110776" y="798010"/>
                      <a:pt x="46812" y="731199"/>
                      <a:pt x="99385" y="783772"/>
                    </a:cubicBezTo>
                    <a:cubicBezTo>
                      <a:pt x="103013" y="794658"/>
                      <a:pt x="110270" y="804955"/>
                      <a:pt x="110270" y="816429"/>
                    </a:cubicBezTo>
                    <a:cubicBezTo>
                      <a:pt x="110270" y="824235"/>
                      <a:pt x="97089" y="889198"/>
                      <a:pt x="88499" y="903515"/>
                    </a:cubicBezTo>
                    <a:cubicBezTo>
                      <a:pt x="83219" y="912316"/>
                      <a:pt x="73984" y="918029"/>
                      <a:pt x="66727" y="925286"/>
                    </a:cubicBezTo>
                    <a:lnTo>
                      <a:pt x="44956" y="947057"/>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CEB7834C-3F67-4BBD-BDD5-C19D8E92BC93}"/>
                  </a:ext>
                </a:extLst>
              </p:cNvPr>
              <p:cNvSpPr/>
              <p:nvPr/>
            </p:nvSpPr>
            <p:spPr>
              <a:xfrm rot="5649978">
                <a:off x="6693301" y="1470711"/>
                <a:ext cx="88499" cy="511629"/>
              </a:xfrm>
              <a:custGeom>
                <a:avLst/>
                <a:gdLst>
                  <a:gd name="connsiteX0" fmla="*/ 55842 w 110270"/>
                  <a:gd name="connsiteY0" fmla="*/ 0 h 947057"/>
                  <a:gd name="connsiteX1" fmla="*/ 1413 w 110270"/>
                  <a:gd name="connsiteY1" fmla="*/ 65315 h 947057"/>
                  <a:gd name="connsiteX2" fmla="*/ 12299 w 110270"/>
                  <a:gd name="connsiteY2" fmla="*/ 108857 h 947057"/>
                  <a:gd name="connsiteX3" fmla="*/ 23185 w 110270"/>
                  <a:gd name="connsiteY3" fmla="*/ 141515 h 947057"/>
                  <a:gd name="connsiteX4" fmla="*/ 55842 w 110270"/>
                  <a:gd name="connsiteY4" fmla="*/ 174172 h 947057"/>
                  <a:gd name="connsiteX5" fmla="*/ 77613 w 110270"/>
                  <a:gd name="connsiteY5" fmla="*/ 206829 h 947057"/>
                  <a:gd name="connsiteX6" fmla="*/ 44956 w 110270"/>
                  <a:gd name="connsiteY6" fmla="*/ 272143 h 947057"/>
                  <a:gd name="connsiteX7" fmla="*/ 1413 w 110270"/>
                  <a:gd name="connsiteY7" fmla="*/ 315686 h 947057"/>
                  <a:gd name="connsiteX8" fmla="*/ 12299 w 110270"/>
                  <a:gd name="connsiteY8" fmla="*/ 402772 h 947057"/>
                  <a:gd name="connsiteX9" fmla="*/ 77613 w 110270"/>
                  <a:gd name="connsiteY9" fmla="*/ 468086 h 947057"/>
                  <a:gd name="connsiteX10" fmla="*/ 77613 w 110270"/>
                  <a:gd name="connsiteY10" fmla="*/ 576943 h 947057"/>
                  <a:gd name="connsiteX11" fmla="*/ 66727 w 110270"/>
                  <a:gd name="connsiteY11" fmla="*/ 609600 h 947057"/>
                  <a:gd name="connsiteX12" fmla="*/ 44956 w 110270"/>
                  <a:gd name="connsiteY12" fmla="*/ 631372 h 947057"/>
                  <a:gd name="connsiteX13" fmla="*/ 23185 w 110270"/>
                  <a:gd name="connsiteY13" fmla="*/ 664029 h 947057"/>
                  <a:gd name="connsiteX14" fmla="*/ 34070 w 110270"/>
                  <a:gd name="connsiteY14" fmla="*/ 707572 h 947057"/>
                  <a:gd name="connsiteX15" fmla="*/ 55842 w 110270"/>
                  <a:gd name="connsiteY15" fmla="*/ 729343 h 947057"/>
                  <a:gd name="connsiteX16" fmla="*/ 99385 w 110270"/>
                  <a:gd name="connsiteY16" fmla="*/ 783772 h 947057"/>
                  <a:gd name="connsiteX17" fmla="*/ 110270 w 110270"/>
                  <a:gd name="connsiteY17" fmla="*/ 816429 h 947057"/>
                  <a:gd name="connsiteX18" fmla="*/ 88499 w 110270"/>
                  <a:gd name="connsiteY18" fmla="*/ 903515 h 947057"/>
                  <a:gd name="connsiteX19" fmla="*/ 66727 w 110270"/>
                  <a:gd name="connsiteY19" fmla="*/ 925286 h 947057"/>
                  <a:gd name="connsiteX20" fmla="*/ 44956 w 110270"/>
                  <a:gd name="connsiteY20" fmla="*/ 947057 h 94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270" h="947057">
                    <a:moveTo>
                      <a:pt x="55842" y="0"/>
                    </a:moveTo>
                    <a:cubicBezTo>
                      <a:pt x="37699" y="21772"/>
                      <a:pt x="11938" y="39002"/>
                      <a:pt x="1413" y="65315"/>
                    </a:cubicBezTo>
                    <a:cubicBezTo>
                      <a:pt x="-4143" y="79206"/>
                      <a:pt x="8189" y="94472"/>
                      <a:pt x="12299" y="108857"/>
                    </a:cubicBezTo>
                    <a:cubicBezTo>
                      <a:pt x="15451" y="119890"/>
                      <a:pt x="16820" y="131967"/>
                      <a:pt x="23185" y="141515"/>
                    </a:cubicBezTo>
                    <a:cubicBezTo>
                      <a:pt x="31724" y="154324"/>
                      <a:pt x="45987" y="162345"/>
                      <a:pt x="55842" y="174172"/>
                    </a:cubicBezTo>
                    <a:cubicBezTo>
                      <a:pt x="64217" y="184223"/>
                      <a:pt x="70356" y="195943"/>
                      <a:pt x="77613" y="206829"/>
                    </a:cubicBezTo>
                    <a:cubicBezTo>
                      <a:pt x="67077" y="238436"/>
                      <a:pt x="67976" y="245287"/>
                      <a:pt x="44956" y="272143"/>
                    </a:cubicBezTo>
                    <a:cubicBezTo>
                      <a:pt x="31598" y="287728"/>
                      <a:pt x="1413" y="315686"/>
                      <a:pt x="1413" y="315686"/>
                    </a:cubicBezTo>
                    <a:cubicBezTo>
                      <a:pt x="5042" y="344715"/>
                      <a:pt x="-784" y="376606"/>
                      <a:pt x="12299" y="402772"/>
                    </a:cubicBezTo>
                    <a:cubicBezTo>
                      <a:pt x="26068" y="430311"/>
                      <a:pt x="77613" y="468086"/>
                      <a:pt x="77613" y="468086"/>
                    </a:cubicBezTo>
                    <a:cubicBezTo>
                      <a:pt x="95214" y="520889"/>
                      <a:pt x="93249" y="498765"/>
                      <a:pt x="77613" y="576943"/>
                    </a:cubicBezTo>
                    <a:cubicBezTo>
                      <a:pt x="75363" y="588195"/>
                      <a:pt x="72631" y="599761"/>
                      <a:pt x="66727" y="609600"/>
                    </a:cubicBezTo>
                    <a:cubicBezTo>
                      <a:pt x="61447" y="618401"/>
                      <a:pt x="51367" y="623358"/>
                      <a:pt x="44956" y="631372"/>
                    </a:cubicBezTo>
                    <a:cubicBezTo>
                      <a:pt x="36783" y="641588"/>
                      <a:pt x="30442" y="653143"/>
                      <a:pt x="23185" y="664029"/>
                    </a:cubicBezTo>
                    <a:cubicBezTo>
                      <a:pt x="26813" y="678543"/>
                      <a:pt x="27379" y="694191"/>
                      <a:pt x="34070" y="707572"/>
                    </a:cubicBezTo>
                    <a:cubicBezTo>
                      <a:pt x="38660" y="716752"/>
                      <a:pt x="49431" y="721329"/>
                      <a:pt x="55842" y="729343"/>
                    </a:cubicBezTo>
                    <a:cubicBezTo>
                      <a:pt x="110776" y="798010"/>
                      <a:pt x="46812" y="731199"/>
                      <a:pt x="99385" y="783772"/>
                    </a:cubicBezTo>
                    <a:cubicBezTo>
                      <a:pt x="103013" y="794658"/>
                      <a:pt x="110270" y="804955"/>
                      <a:pt x="110270" y="816429"/>
                    </a:cubicBezTo>
                    <a:cubicBezTo>
                      <a:pt x="110270" y="824235"/>
                      <a:pt x="97089" y="889198"/>
                      <a:pt x="88499" y="903515"/>
                    </a:cubicBezTo>
                    <a:cubicBezTo>
                      <a:pt x="83219" y="912316"/>
                      <a:pt x="73984" y="918029"/>
                      <a:pt x="66727" y="925286"/>
                    </a:cubicBezTo>
                    <a:lnTo>
                      <a:pt x="44956" y="947057"/>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DBA9ABB5-ED88-4F58-9AC1-35029FC3ED3C}"/>
                  </a:ext>
                </a:extLst>
              </p:cNvPr>
              <p:cNvSpPr/>
              <p:nvPr/>
            </p:nvSpPr>
            <p:spPr>
              <a:xfrm rot="5649978">
                <a:off x="6693301" y="1357972"/>
                <a:ext cx="88499" cy="511629"/>
              </a:xfrm>
              <a:custGeom>
                <a:avLst/>
                <a:gdLst>
                  <a:gd name="connsiteX0" fmla="*/ 55842 w 110270"/>
                  <a:gd name="connsiteY0" fmla="*/ 0 h 947057"/>
                  <a:gd name="connsiteX1" fmla="*/ 1413 w 110270"/>
                  <a:gd name="connsiteY1" fmla="*/ 65315 h 947057"/>
                  <a:gd name="connsiteX2" fmla="*/ 12299 w 110270"/>
                  <a:gd name="connsiteY2" fmla="*/ 108857 h 947057"/>
                  <a:gd name="connsiteX3" fmla="*/ 23185 w 110270"/>
                  <a:gd name="connsiteY3" fmla="*/ 141515 h 947057"/>
                  <a:gd name="connsiteX4" fmla="*/ 55842 w 110270"/>
                  <a:gd name="connsiteY4" fmla="*/ 174172 h 947057"/>
                  <a:gd name="connsiteX5" fmla="*/ 77613 w 110270"/>
                  <a:gd name="connsiteY5" fmla="*/ 206829 h 947057"/>
                  <a:gd name="connsiteX6" fmla="*/ 44956 w 110270"/>
                  <a:gd name="connsiteY6" fmla="*/ 272143 h 947057"/>
                  <a:gd name="connsiteX7" fmla="*/ 1413 w 110270"/>
                  <a:gd name="connsiteY7" fmla="*/ 315686 h 947057"/>
                  <a:gd name="connsiteX8" fmla="*/ 12299 w 110270"/>
                  <a:gd name="connsiteY8" fmla="*/ 402772 h 947057"/>
                  <a:gd name="connsiteX9" fmla="*/ 77613 w 110270"/>
                  <a:gd name="connsiteY9" fmla="*/ 468086 h 947057"/>
                  <a:gd name="connsiteX10" fmla="*/ 77613 w 110270"/>
                  <a:gd name="connsiteY10" fmla="*/ 576943 h 947057"/>
                  <a:gd name="connsiteX11" fmla="*/ 66727 w 110270"/>
                  <a:gd name="connsiteY11" fmla="*/ 609600 h 947057"/>
                  <a:gd name="connsiteX12" fmla="*/ 44956 w 110270"/>
                  <a:gd name="connsiteY12" fmla="*/ 631372 h 947057"/>
                  <a:gd name="connsiteX13" fmla="*/ 23185 w 110270"/>
                  <a:gd name="connsiteY13" fmla="*/ 664029 h 947057"/>
                  <a:gd name="connsiteX14" fmla="*/ 34070 w 110270"/>
                  <a:gd name="connsiteY14" fmla="*/ 707572 h 947057"/>
                  <a:gd name="connsiteX15" fmla="*/ 55842 w 110270"/>
                  <a:gd name="connsiteY15" fmla="*/ 729343 h 947057"/>
                  <a:gd name="connsiteX16" fmla="*/ 99385 w 110270"/>
                  <a:gd name="connsiteY16" fmla="*/ 783772 h 947057"/>
                  <a:gd name="connsiteX17" fmla="*/ 110270 w 110270"/>
                  <a:gd name="connsiteY17" fmla="*/ 816429 h 947057"/>
                  <a:gd name="connsiteX18" fmla="*/ 88499 w 110270"/>
                  <a:gd name="connsiteY18" fmla="*/ 903515 h 947057"/>
                  <a:gd name="connsiteX19" fmla="*/ 66727 w 110270"/>
                  <a:gd name="connsiteY19" fmla="*/ 925286 h 947057"/>
                  <a:gd name="connsiteX20" fmla="*/ 44956 w 110270"/>
                  <a:gd name="connsiteY20" fmla="*/ 947057 h 94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270" h="947057">
                    <a:moveTo>
                      <a:pt x="55842" y="0"/>
                    </a:moveTo>
                    <a:cubicBezTo>
                      <a:pt x="37699" y="21772"/>
                      <a:pt x="11938" y="39002"/>
                      <a:pt x="1413" y="65315"/>
                    </a:cubicBezTo>
                    <a:cubicBezTo>
                      <a:pt x="-4143" y="79206"/>
                      <a:pt x="8189" y="94472"/>
                      <a:pt x="12299" y="108857"/>
                    </a:cubicBezTo>
                    <a:cubicBezTo>
                      <a:pt x="15451" y="119890"/>
                      <a:pt x="16820" y="131967"/>
                      <a:pt x="23185" y="141515"/>
                    </a:cubicBezTo>
                    <a:cubicBezTo>
                      <a:pt x="31724" y="154324"/>
                      <a:pt x="45987" y="162345"/>
                      <a:pt x="55842" y="174172"/>
                    </a:cubicBezTo>
                    <a:cubicBezTo>
                      <a:pt x="64217" y="184223"/>
                      <a:pt x="70356" y="195943"/>
                      <a:pt x="77613" y="206829"/>
                    </a:cubicBezTo>
                    <a:cubicBezTo>
                      <a:pt x="67077" y="238436"/>
                      <a:pt x="67976" y="245287"/>
                      <a:pt x="44956" y="272143"/>
                    </a:cubicBezTo>
                    <a:cubicBezTo>
                      <a:pt x="31598" y="287728"/>
                      <a:pt x="1413" y="315686"/>
                      <a:pt x="1413" y="315686"/>
                    </a:cubicBezTo>
                    <a:cubicBezTo>
                      <a:pt x="5042" y="344715"/>
                      <a:pt x="-784" y="376606"/>
                      <a:pt x="12299" y="402772"/>
                    </a:cubicBezTo>
                    <a:cubicBezTo>
                      <a:pt x="26068" y="430311"/>
                      <a:pt x="77613" y="468086"/>
                      <a:pt x="77613" y="468086"/>
                    </a:cubicBezTo>
                    <a:cubicBezTo>
                      <a:pt x="95214" y="520889"/>
                      <a:pt x="93249" y="498765"/>
                      <a:pt x="77613" y="576943"/>
                    </a:cubicBezTo>
                    <a:cubicBezTo>
                      <a:pt x="75363" y="588195"/>
                      <a:pt x="72631" y="599761"/>
                      <a:pt x="66727" y="609600"/>
                    </a:cubicBezTo>
                    <a:cubicBezTo>
                      <a:pt x="61447" y="618401"/>
                      <a:pt x="51367" y="623358"/>
                      <a:pt x="44956" y="631372"/>
                    </a:cubicBezTo>
                    <a:cubicBezTo>
                      <a:pt x="36783" y="641588"/>
                      <a:pt x="30442" y="653143"/>
                      <a:pt x="23185" y="664029"/>
                    </a:cubicBezTo>
                    <a:cubicBezTo>
                      <a:pt x="26813" y="678543"/>
                      <a:pt x="27379" y="694191"/>
                      <a:pt x="34070" y="707572"/>
                    </a:cubicBezTo>
                    <a:cubicBezTo>
                      <a:pt x="38660" y="716752"/>
                      <a:pt x="49431" y="721329"/>
                      <a:pt x="55842" y="729343"/>
                    </a:cubicBezTo>
                    <a:cubicBezTo>
                      <a:pt x="110776" y="798010"/>
                      <a:pt x="46812" y="731199"/>
                      <a:pt x="99385" y="783772"/>
                    </a:cubicBezTo>
                    <a:cubicBezTo>
                      <a:pt x="103013" y="794658"/>
                      <a:pt x="110270" y="804955"/>
                      <a:pt x="110270" y="816429"/>
                    </a:cubicBezTo>
                    <a:cubicBezTo>
                      <a:pt x="110270" y="824235"/>
                      <a:pt x="97089" y="889198"/>
                      <a:pt x="88499" y="903515"/>
                    </a:cubicBezTo>
                    <a:cubicBezTo>
                      <a:pt x="83219" y="912316"/>
                      <a:pt x="73984" y="918029"/>
                      <a:pt x="66727" y="925286"/>
                    </a:cubicBezTo>
                    <a:lnTo>
                      <a:pt x="44956" y="947057"/>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2DC5F6B2-F4A7-4225-B036-0A1E81F6ED3F}"/>
                  </a:ext>
                </a:extLst>
              </p:cNvPr>
              <p:cNvSpPr/>
              <p:nvPr/>
            </p:nvSpPr>
            <p:spPr>
              <a:xfrm rot="5649978">
                <a:off x="6693301" y="2212611"/>
                <a:ext cx="88499" cy="511629"/>
              </a:xfrm>
              <a:custGeom>
                <a:avLst/>
                <a:gdLst>
                  <a:gd name="connsiteX0" fmla="*/ 55842 w 110270"/>
                  <a:gd name="connsiteY0" fmla="*/ 0 h 947057"/>
                  <a:gd name="connsiteX1" fmla="*/ 1413 w 110270"/>
                  <a:gd name="connsiteY1" fmla="*/ 65315 h 947057"/>
                  <a:gd name="connsiteX2" fmla="*/ 12299 w 110270"/>
                  <a:gd name="connsiteY2" fmla="*/ 108857 h 947057"/>
                  <a:gd name="connsiteX3" fmla="*/ 23185 w 110270"/>
                  <a:gd name="connsiteY3" fmla="*/ 141515 h 947057"/>
                  <a:gd name="connsiteX4" fmla="*/ 55842 w 110270"/>
                  <a:gd name="connsiteY4" fmla="*/ 174172 h 947057"/>
                  <a:gd name="connsiteX5" fmla="*/ 77613 w 110270"/>
                  <a:gd name="connsiteY5" fmla="*/ 206829 h 947057"/>
                  <a:gd name="connsiteX6" fmla="*/ 44956 w 110270"/>
                  <a:gd name="connsiteY6" fmla="*/ 272143 h 947057"/>
                  <a:gd name="connsiteX7" fmla="*/ 1413 w 110270"/>
                  <a:gd name="connsiteY7" fmla="*/ 315686 h 947057"/>
                  <a:gd name="connsiteX8" fmla="*/ 12299 w 110270"/>
                  <a:gd name="connsiteY8" fmla="*/ 402772 h 947057"/>
                  <a:gd name="connsiteX9" fmla="*/ 77613 w 110270"/>
                  <a:gd name="connsiteY9" fmla="*/ 468086 h 947057"/>
                  <a:gd name="connsiteX10" fmla="*/ 77613 w 110270"/>
                  <a:gd name="connsiteY10" fmla="*/ 576943 h 947057"/>
                  <a:gd name="connsiteX11" fmla="*/ 66727 w 110270"/>
                  <a:gd name="connsiteY11" fmla="*/ 609600 h 947057"/>
                  <a:gd name="connsiteX12" fmla="*/ 44956 w 110270"/>
                  <a:gd name="connsiteY12" fmla="*/ 631372 h 947057"/>
                  <a:gd name="connsiteX13" fmla="*/ 23185 w 110270"/>
                  <a:gd name="connsiteY13" fmla="*/ 664029 h 947057"/>
                  <a:gd name="connsiteX14" fmla="*/ 34070 w 110270"/>
                  <a:gd name="connsiteY14" fmla="*/ 707572 h 947057"/>
                  <a:gd name="connsiteX15" fmla="*/ 55842 w 110270"/>
                  <a:gd name="connsiteY15" fmla="*/ 729343 h 947057"/>
                  <a:gd name="connsiteX16" fmla="*/ 99385 w 110270"/>
                  <a:gd name="connsiteY16" fmla="*/ 783772 h 947057"/>
                  <a:gd name="connsiteX17" fmla="*/ 110270 w 110270"/>
                  <a:gd name="connsiteY17" fmla="*/ 816429 h 947057"/>
                  <a:gd name="connsiteX18" fmla="*/ 88499 w 110270"/>
                  <a:gd name="connsiteY18" fmla="*/ 903515 h 947057"/>
                  <a:gd name="connsiteX19" fmla="*/ 66727 w 110270"/>
                  <a:gd name="connsiteY19" fmla="*/ 925286 h 947057"/>
                  <a:gd name="connsiteX20" fmla="*/ 44956 w 110270"/>
                  <a:gd name="connsiteY20" fmla="*/ 947057 h 94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270" h="947057">
                    <a:moveTo>
                      <a:pt x="55842" y="0"/>
                    </a:moveTo>
                    <a:cubicBezTo>
                      <a:pt x="37699" y="21772"/>
                      <a:pt x="11938" y="39002"/>
                      <a:pt x="1413" y="65315"/>
                    </a:cubicBezTo>
                    <a:cubicBezTo>
                      <a:pt x="-4143" y="79206"/>
                      <a:pt x="8189" y="94472"/>
                      <a:pt x="12299" y="108857"/>
                    </a:cubicBezTo>
                    <a:cubicBezTo>
                      <a:pt x="15451" y="119890"/>
                      <a:pt x="16820" y="131967"/>
                      <a:pt x="23185" y="141515"/>
                    </a:cubicBezTo>
                    <a:cubicBezTo>
                      <a:pt x="31724" y="154324"/>
                      <a:pt x="45987" y="162345"/>
                      <a:pt x="55842" y="174172"/>
                    </a:cubicBezTo>
                    <a:cubicBezTo>
                      <a:pt x="64217" y="184223"/>
                      <a:pt x="70356" y="195943"/>
                      <a:pt x="77613" y="206829"/>
                    </a:cubicBezTo>
                    <a:cubicBezTo>
                      <a:pt x="67077" y="238436"/>
                      <a:pt x="67976" y="245287"/>
                      <a:pt x="44956" y="272143"/>
                    </a:cubicBezTo>
                    <a:cubicBezTo>
                      <a:pt x="31598" y="287728"/>
                      <a:pt x="1413" y="315686"/>
                      <a:pt x="1413" y="315686"/>
                    </a:cubicBezTo>
                    <a:cubicBezTo>
                      <a:pt x="5042" y="344715"/>
                      <a:pt x="-784" y="376606"/>
                      <a:pt x="12299" y="402772"/>
                    </a:cubicBezTo>
                    <a:cubicBezTo>
                      <a:pt x="26068" y="430311"/>
                      <a:pt x="77613" y="468086"/>
                      <a:pt x="77613" y="468086"/>
                    </a:cubicBezTo>
                    <a:cubicBezTo>
                      <a:pt x="95214" y="520889"/>
                      <a:pt x="93249" y="498765"/>
                      <a:pt x="77613" y="576943"/>
                    </a:cubicBezTo>
                    <a:cubicBezTo>
                      <a:pt x="75363" y="588195"/>
                      <a:pt x="72631" y="599761"/>
                      <a:pt x="66727" y="609600"/>
                    </a:cubicBezTo>
                    <a:cubicBezTo>
                      <a:pt x="61447" y="618401"/>
                      <a:pt x="51367" y="623358"/>
                      <a:pt x="44956" y="631372"/>
                    </a:cubicBezTo>
                    <a:cubicBezTo>
                      <a:pt x="36783" y="641588"/>
                      <a:pt x="30442" y="653143"/>
                      <a:pt x="23185" y="664029"/>
                    </a:cubicBezTo>
                    <a:cubicBezTo>
                      <a:pt x="26813" y="678543"/>
                      <a:pt x="27379" y="694191"/>
                      <a:pt x="34070" y="707572"/>
                    </a:cubicBezTo>
                    <a:cubicBezTo>
                      <a:pt x="38660" y="716752"/>
                      <a:pt x="49431" y="721329"/>
                      <a:pt x="55842" y="729343"/>
                    </a:cubicBezTo>
                    <a:cubicBezTo>
                      <a:pt x="110776" y="798010"/>
                      <a:pt x="46812" y="731199"/>
                      <a:pt x="99385" y="783772"/>
                    </a:cubicBezTo>
                    <a:cubicBezTo>
                      <a:pt x="103013" y="794658"/>
                      <a:pt x="110270" y="804955"/>
                      <a:pt x="110270" y="816429"/>
                    </a:cubicBezTo>
                    <a:cubicBezTo>
                      <a:pt x="110270" y="824235"/>
                      <a:pt x="97089" y="889198"/>
                      <a:pt x="88499" y="903515"/>
                    </a:cubicBezTo>
                    <a:cubicBezTo>
                      <a:pt x="83219" y="912316"/>
                      <a:pt x="73984" y="918029"/>
                      <a:pt x="66727" y="925286"/>
                    </a:cubicBezTo>
                    <a:lnTo>
                      <a:pt x="44956" y="947057"/>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6" name="文本框 15">
            <a:extLst>
              <a:ext uri="{FF2B5EF4-FFF2-40B4-BE49-F238E27FC236}">
                <a16:creationId xmlns:a16="http://schemas.microsoft.com/office/drawing/2014/main" id="{B7EAFCB0-2659-429A-95F2-09934338DFA3}"/>
              </a:ext>
            </a:extLst>
          </p:cNvPr>
          <p:cNvSpPr txBox="1"/>
          <p:nvPr/>
        </p:nvSpPr>
        <p:spPr>
          <a:xfrm>
            <a:off x="5084142" y="2301619"/>
            <a:ext cx="1068666" cy="369332"/>
          </a:xfrm>
          <a:prstGeom prst="rect">
            <a:avLst/>
          </a:prstGeom>
          <a:noFill/>
        </p:spPr>
        <p:txBody>
          <a:bodyPr wrap="square" rtlCol="0">
            <a:spAutoFit/>
          </a:bodyPr>
          <a:lstStyle/>
          <a:p>
            <a:r>
              <a:rPr lang="en-US" altLang="zh-CN" dirty="0"/>
              <a:t>warp</a:t>
            </a:r>
            <a:endParaRPr lang="zh-CN" altLang="en-US" dirty="0"/>
          </a:p>
        </p:txBody>
      </p:sp>
      <p:sp>
        <p:nvSpPr>
          <p:cNvPr id="17" name="文本框 16">
            <a:extLst>
              <a:ext uri="{FF2B5EF4-FFF2-40B4-BE49-F238E27FC236}">
                <a16:creationId xmlns:a16="http://schemas.microsoft.com/office/drawing/2014/main" id="{6BAD170C-7AA3-41E4-90F2-9EDC0F415502}"/>
              </a:ext>
            </a:extLst>
          </p:cNvPr>
          <p:cNvSpPr txBox="1"/>
          <p:nvPr/>
        </p:nvSpPr>
        <p:spPr>
          <a:xfrm>
            <a:off x="6085144" y="2597524"/>
            <a:ext cx="5010145" cy="707886"/>
          </a:xfrm>
          <a:prstGeom prst="rect">
            <a:avLst/>
          </a:prstGeom>
          <a:noFill/>
        </p:spPr>
        <p:txBody>
          <a:bodyPr wrap="square" rtlCol="0">
            <a:spAutoFit/>
          </a:bodyPr>
          <a:lstStyle/>
          <a:p>
            <a:pPr marL="285750" indent="-285750">
              <a:buFont typeface="Arial" panose="020B0604020202020204" pitchFamily="34" charset="0"/>
              <a:buChar char="•"/>
            </a:pPr>
            <a:r>
              <a:rPr lang="zh-CN" altLang="en-US" sz="2000" b="1" dirty="0"/>
              <a:t>每个</a:t>
            </a:r>
            <a:r>
              <a:rPr lang="en-US" altLang="zh-CN" sz="2000" b="1" dirty="0"/>
              <a:t>warp</a:t>
            </a:r>
            <a:r>
              <a:rPr lang="zh-CN" altLang="en-US" sz="2000" b="1" dirty="0"/>
              <a:t>负责处理一个点</a:t>
            </a:r>
            <a:endParaRPr lang="en-US" altLang="zh-CN" sz="2000" b="1" dirty="0"/>
          </a:p>
          <a:p>
            <a:pPr marL="285750" indent="-285750">
              <a:buFont typeface="Arial" panose="020B0604020202020204" pitchFamily="34" charset="0"/>
              <a:buChar char="•"/>
            </a:pPr>
            <a:r>
              <a:rPr lang="en-US" altLang="zh-CN" sz="2000" b="1" dirty="0"/>
              <a:t>warp</a:t>
            </a:r>
            <a:r>
              <a:rPr lang="zh-CN" altLang="en-US" sz="2000" b="1" dirty="0"/>
              <a:t>中每个</a:t>
            </a:r>
            <a:r>
              <a:rPr lang="en-US" altLang="zh-CN" sz="2000" b="1" dirty="0"/>
              <a:t>thread</a:t>
            </a:r>
            <a:r>
              <a:rPr lang="zh-CN" altLang="en-US" sz="2000" b="1" dirty="0"/>
              <a:t>负责处理一条邻居</a:t>
            </a:r>
            <a:r>
              <a:rPr lang="zh-CN" altLang="en-US" sz="1600" b="1" dirty="0"/>
              <a:t>边</a:t>
            </a:r>
          </a:p>
        </p:txBody>
      </p:sp>
      <p:sp>
        <p:nvSpPr>
          <p:cNvPr id="18" name="文本框 17">
            <a:extLst>
              <a:ext uri="{FF2B5EF4-FFF2-40B4-BE49-F238E27FC236}">
                <a16:creationId xmlns:a16="http://schemas.microsoft.com/office/drawing/2014/main" id="{D1C46501-925E-4164-96C6-9F36923454B6}"/>
              </a:ext>
            </a:extLst>
          </p:cNvPr>
          <p:cNvSpPr txBox="1"/>
          <p:nvPr/>
        </p:nvSpPr>
        <p:spPr>
          <a:xfrm>
            <a:off x="1315950" y="4730293"/>
            <a:ext cx="3343869" cy="830997"/>
          </a:xfrm>
          <a:prstGeom prst="rect">
            <a:avLst/>
          </a:prstGeom>
          <a:noFill/>
        </p:spPr>
        <p:txBody>
          <a:bodyPr wrap="square" rtlCol="0">
            <a:spAutoFit/>
          </a:bodyPr>
          <a:lstStyle/>
          <a:p>
            <a:pPr marL="285750" indent="-285750">
              <a:buFont typeface="Arial" panose="020B0604020202020204" pitchFamily="34" charset="0"/>
              <a:buChar char="•"/>
            </a:pPr>
            <a:r>
              <a:rPr lang="zh-CN" altLang="en-US" sz="1600" b="1" dirty="0">
                <a:solidFill>
                  <a:srgbClr val="C00000"/>
                </a:solidFill>
              </a:rPr>
              <a:t>不同线程访问节点</a:t>
            </a:r>
            <a:r>
              <a:rPr lang="en-US" altLang="zh-CN" sz="1600" b="1" dirty="0">
                <a:solidFill>
                  <a:srgbClr val="C00000"/>
                </a:solidFill>
              </a:rPr>
              <a:t>value</a:t>
            </a:r>
            <a:r>
              <a:rPr lang="zh-CN" altLang="en-US" sz="1600" b="1" dirty="0">
                <a:solidFill>
                  <a:srgbClr val="C00000"/>
                </a:solidFill>
              </a:rPr>
              <a:t>是随机的会导致</a:t>
            </a:r>
            <a:r>
              <a:rPr lang="en-US" altLang="zh-CN" sz="1600" b="1" dirty="0">
                <a:solidFill>
                  <a:srgbClr val="C00000"/>
                </a:solidFill>
              </a:rPr>
              <a:t>GPU</a:t>
            </a:r>
            <a:r>
              <a:rPr lang="zh-CN" altLang="en-US" sz="1600" b="1" dirty="0">
                <a:solidFill>
                  <a:srgbClr val="C00000"/>
                </a:solidFill>
              </a:rPr>
              <a:t>线程频繁访存</a:t>
            </a:r>
            <a:endParaRPr lang="en-US" altLang="zh-CN" sz="1600" b="1" dirty="0">
              <a:solidFill>
                <a:srgbClr val="C00000"/>
              </a:solidFill>
            </a:endParaRPr>
          </a:p>
          <a:p>
            <a:pPr marL="285750" indent="-285750">
              <a:buFont typeface="Arial" panose="020B0604020202020204" pitchFamily="34" charset="0"/>
              <a:buChar char="•"/>
            </a:pPr>
            <a:r>
              <a:rPr lang="zh-CN" altLang="en-US" sz="1600" b="1" dirty="0">
                <a:solidFill>
                  <a:srgbClr val="C00000"/>
                </a:solidFill>
              </a:rPr>
              <a:t>负载不均衡</a:t>
            </a:r>
          </a:p>
        </p:txBody>
      </p:sp>
      <p:grpSp>
        <p:nvGrpSpPr>
          <p:cNvPr id="19" name="组合 18">
            <a:extLst>
              <a:ext uri="{FF2B5EF4-FFF2-40B4-BE49-F238E27FC236}">
                <a16:creationId xmlns:a16="http://schemas.microsoft.com/office/drawing/2014/main" id="{07D7C941-10AA-4E9C-8BDA-03B8D9AAC3D5}"/>
              </a:ext>
            </a:extLst>
          </p:cNvPr>
          <p:cNvGrpSpPr/>
          <p:nvPr/>
        </p:nvGrpSpPr>
        <p:grpSpPr>
          <a:xfrm>
            <a:off x="4703538" y="3412902"/>
            <a:ext cx="5248869" cy="3182773"/>
            <a:chOff x="3399816" y="3136179"/>
            <a:chExt cx="5248869" cy="3182773"/>
          </a:xfrm>
        </p:grpSpPr>
        <p:grpSp>
          <p:nvGrpSpPr>
            <p:cNvPr id="20" name="组合 19">
              <a:extLst>
                <a:ext uri="{FF2B5EF4-FFF2-40B4-BE49-F238E27FC236}">
                  <a16:creationId xmlns:a16="http://schemas.microsoft.com/office/drawing/2014/main" id="{A5E79C99-83FB-4C7E-8679-FD5E6F94B221}"/>
                </a:ext>
              </a:extLst>
            </p:cNvPr>
            <p:cNvGrpSpPr/>
            <p:nvPr/>
          </p:nvGrpSpPr>
          <p:grpSpPr>
            <a:xfrm>
              <a:off x="3399816" y="3698573"/>
              <a:ext cx="5248869" cy="1926881"/>
              <a:chOff x="2968247" y="3428999"/>
              <a:chExt cx="5248869" cy="1926881"/>
            </a:xfrm>
          </p:grpSpPr>
          <p:sp>
            <p:nvSpPr>
              <p:cNvPr id="36" name="Rectangle 45">
                <a:extLst>
                  <a:ext uri="{FF2B5EF4-FFF2-40B4-BE49-F238E27FC236}">
                    <a16:creationId xmlns:a16="http://schemas.microsoft.com/office/drawing/2014/main" id="{F560ED06-A71F-4AF9-92CF-B62CC07A0B4E}"/>
                  </a:ext>
                </a:extLst>
              </p:cNvPr>
              <p:cNvSpPr/>
              <p:nvPr/>
            </p:nvSpPr>
            <p:spPr>
              <a:xfrm>
                <a:off x="4118863" y="3428999"/>
                <a:ext cx="340737" cy="28472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b="1" dirty="0">
                    <a:latin typeface="Aharoni" pitchFamily="2" charset="-79"/>
                    <a:cs typeface="Aharoni" pitchFamily="2" charset="-79"/>
                  </a:rPr>
                  <a:t>0</a:t>
                </a:r>
              </a:p>
            </p:txBody>
          </p:sp>
          <p:sp>
            <p:nvSpPr>
              <p:cNvPr id="37" name="Rectangle 46">
                <a:extLst>
                  <a:ext uri="{FF2B5EF4-FFF2-40B4-BE49-F238E27FC236}">
                    <a16:creationId xmlns:a16="http://schemas.microsoft.com/office/drawing/2014/main" id="{B3524C19-BC34-45D5-B582-57428E46F6CF}"/>
                  </a:ext>
                </a:extLst>
              </p:cNvPr>
              <p:cNvSpPr/>
              <p:nvPr/>
            </p:nvSpPr>
            <p:spPr>
              <a:xfrm>
                <a:off x="4459601" y="3428999"/>
                <a:ext cx="340737" cy="28472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b="1" dirty="0">
                    <a:latin typeface="Aharoni" pitchFamily="2" charset="-79"/>
                    <a:cs typeface="Aharoni" pitchFamily="2" charset="-79"/>
                  </a:rPr>
                  <a:t>2</a:t>
                </a:r>
              </a:p>
            </p:txBody>
          </p:sp>
          <p:sp>
            <p:nvSpPr>
              <p:cNvPr id="38" name="Rectangle 47">
                <a:extLst>
                  <a:ext uri="{FF2B5EF4-FFF2-40B4-BE49-F238E27FC236}">
                    <a16:creationId xmlns:a16="http://schemas.microsoft.com/office/drawing/2014/main" id="{B207A7DA-F392-4B70-9749-CC2FC8C70A47}"/>
                  </a:ext>
                </a:extLst>
              </p:cNvPr>
              <p:cNvSpPr/>
              <p:nvPr/>
            </p:nvSpPr>
            <p:spPr>
              <a:xfrm>
                <a:off x="4800339" y="3428999"/>
                <a:ext cx="340737" cy="28472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b="1" dirty="0">
                    <a:latin typeface="Aharoni" pitchFamily="2" charset="-79"/>
                    <a:cs typeface="Aharoni" pitchFamily="2" charset="-79"/>
                  </a:rPr>
                  <a:t>4</a:t>
                </a:r>
              </a:p>
            </p:txBody>
          </p:sp>
          <p:sp>
            <p:nvSpPr>
              <p:cNvPr id="39" name="Rectangle 48">
                <a:extLst>
                  <a:ext uri="{FF2B5EF4-FFF2-40B4-BE49-F238E27FC236}">
                    <a16:creationId xmlns:a16="http://schemas.microsoft.com/office/drawing/2014/main" id="{7DC9A93A-D651-4DAB-8ABE-4FE5D8AFE107}"/>
                  </a:ext>
                </a:extLst>
              </p:cNvPr>
              <p:cNvSpPr/>
              <p:nvPr/>
            </p:nvSpPr>
            <p:spPr>
              <a:xfrm>
                <a:off x="5141078" y="3428999"/>
                <a:ext cx="340737" cy="28472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b="1" dirty="0">
                    <a:latin typeface="Aharoni" pitchFamily="2" charset="-79"/>
                    <a:cs typeface="Aharoni" pitchFamily="2" charset="-79"/>
                  </a:rPr>
                  <a:t>6</a:t>
                </a:r>
              </a:p>
            </p:txBody>
          </p:sp>
          <p:sp>
            <p:nvSpPr>
              <p:cNvPr id="40" name="Rectangle 49">
                <a:extLst>
                  <a:ext uri="{FF2B5EF4-FFF2-40B4-BE49-F238E27FC236}">
                    <a16:creationId xmlns:a16="http://schemas.microsoft.com/office/drawing/2014/main" id="{72B967F3-0CBB-4D02-A853-FBB6C884D25C}"/>
                  </a:ext>
                </a:extLst>
              </p:cNvPr>
              <p:cNvSpPr/>
              <p:nvPr/>
            </p:nvSpPr>
            <p:spPr>
              <a:xfrm>
                <a:off x="5481815" y="3428999"/>
                <a:ext cx="340737" cy="28472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b="1" dirty="0">
                    <a:latin typeface="Aharoni" pitchFamily="2" charset="-79"/>
                    <a:cs typeface="Aharoni" pitchFamily="2" charset="-79"/>
                  </a:rPr>
                  <a:t>7</a:t>
                </a:r>
              </a:p>
            </p:txBody>
          </p:sp>
          <p:sp>
            <p:nvSpPr>
              <p:cNvPr id="41" name="Rectangle 50">
                <a:extLst>
                  <a:ext uri="{FF2B5EF4-FFF2-40B4-BE49-F238E27FC236}">
                    <a16:creationId xmlns:a16="http://schemas.microsoft.com/office/drawing/2014/main" id="{E5C786F4-1E6C-48F8-96A9-62A179021B28}"/>
                  </a:ext>
                </a:extLst>
              </p:cNvPr>
              <p:cNvSpPr/>
              <p:nvPr/>
            </p:nvSpPr>
            <p:spPr>
              <a:xfrm>
                <a:off x="5822553" y="3428999"/>
                <a:ext cx="340737" cy="28472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dirty="0">
                    <a:latin typeface="Aharoni" pitchFamily="2" charset="-79"/>
                    <a:cs typeface="Aharoni" pitchFamily="2" charset="-79"/>
                  </a:rPr>
                  <a:t>9</a:t>
                </a:r>
              </a:p>
            </p:txBody>
          </p:sp>
          <p:sp>
            <p:nvSpPr>
              <p:cNvPr id="42" name="Rectangle 51">
                <a:extLst>
                  <a:ext uri="{FF2B5EF4-FFF2-40B4-BE49-F238E27FC236}">
                    <a16:creationId xmlns:a16="http://schemas.microsoft.com/office/drawing/2014/main" id="{FA8D8678-04CF-4F7F-9CC8-55FF14B346F2}"/>
                  </a:ext>
                </a:extLst>
              </p:cNvPr>
              <p:cNvSpPr/>
              <p:nvPr/>
            </p:nvSpPr>
            <p:spPr>
              <a:xfrm>
                <a:off x="6163292" y="3428999"/>
                <a:ext cx="340737" cy="28472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b="1" dirty="0">
                    <a:latin typeface="Aharoni" pitchFamily="2" charset="-79"/>
                    <a:cs typeface="Aharoni" pitchFamily="2" charset="-79"/>
                  </a:rPr>
                  <a:t>10</a:t>
                </a:r>
              </a:p>
            </p:txBody>
          </p:sp>
          <p:sp>
            <p:nvSpPr>
              <p:cNvPr id="43" name="Rectangle 52">
                <a:extLst>
                  <a:ext uri="{FF2B5EF4-FFF2-40B4-BE49-F238E27FC236}">
                    <a16:creationId xmlns:a16="http://schemas.microsoft.com/office/drawing/2014/main" id="{E370ADAE-55C5-48D0-BBE4-AD3F978BAB01}"/>
                  </a:ext>
                </a:extLst>
              </p:cNvPr>
              <p:cNvSpPr/>
              <p:nvPr/>
            </p:nvSpPr>
            <p:spPr>
              <a:xfrm>
                <a:off x="6504030" y="3428999"/>
                <a:ext cx="340737" cy="28472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b="1" dirty="0">
                    <a:latin typeface="Aharoni" pitchFamily="2" charset="-79"/>
                    <a:cs typeface="Aharoni" pitchFamily="2" charset="-79"/>
                  </a:rPr>
                  <a:t>12</a:t>
                </a:r>
              </a:p>
            </p:txBody>
          </p:sp>
          <p:sp>
            <p:nvSpPr>
              <p:cNvPr id="44" name="Rectangle 53">
                <a:extLst>
                  <a:ext uri="{FF2B5EF4-FFF2-40B4-BE49-F238E27FC236}">
                    <a16:creationId xmlns:a16="http://schemas.microsoft.com/office/drawing/2014/main" id="{5781AC82-9CA3-48FD-9B4A-68BD804797CA}"/>
                  </a:ext>
                </a:extLst>
              </p:cNvPr>
              <p:cNvSpPr/>
              <p:nvPr/>
            </p:nvSpPr>
            <p:spPr>
              <a:xfrm>
                <a:off x="3454278" y="4466106"/>
                <a:ext cx="340737" cy="28472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b="1" dirty="0">
                    <a:latin typeface="Aharoni" pitchFamily="2" charset="-79"/>
                    <a:cs typeface="Aharoni" pitchFamily="2" charset="-79"/>
                  </a:rPr>
                  <a:t>6</a:t>
                </a:r>
              </a:p>
            </p:txBody>
          </p:sp>
          <p:sp>
            <p:nvSpPr>
              <p:cNvPr id="45" name="Rectangle 54">
                <a:extLst>
                  <a:ext uri="{FF2B5EF4-FFF2-40B4-BE49-F238E27FC236}">
                    <a16:creationId xmlns:a16="http://schemas.microsoft.com/office/drawing/2014/main" id="{52448388-E630-42C6-85D5-610A65AA627C}"/>
                  </a:ext>
                </a:extLst>
              </p:cNvPr>
              <p:cNvSpPr/>
              <p:nvPr/>
            </p:nvSpPr>
            <p:spPr>
              <a:xfrm>
                <a:off x="3795014" y="4466106"/>
                <a:ext cx="340737" cy="28472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b="1" dirty="0">
                    <a:latin typeface="Aharoni" pitchFamily="2" charset="-79"/>
                    <a:cs typeface="Aharoni" pitchFamily="2" charset="-79"/>
                  </a:rPr>
                  <a:t>7</a:t>
                </a:r>
              </a:p>
            </p:txBody>
          </p:sp>
          <p:sp>
            <p:nvSpPr>
              <p:cNvPr id="46" name="Rectangle 55">
                <a:extLst>
                  <a:ext uri="{FF2B5EF4-FFF2-40B4-BE49-F238E27FC236}">
                    <a16:creationId xmlns:a16="http://schemas.microsoft.com/office/drawing/2014/main" id="{44AD82D4-C912-4C8F-ACEA-1E3137F00823}"/>
                  </a:ext>
                </a:extLst>
              </p:cNvPr>
              <p:cNvSpPr/>
              <p:nvPr/>
            </p:nvSpPr>
            <p:spPr>
              <a:xfrm>
                <a:off x="4135753" y="4466106"/>
                <a:ext cx="340737" cy="28472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b="1" dirty="0">
                    <a:latin typeface="Aharoni" pitchFamily="2" charset="-79"/>
                    <a:cs typeface="Aharoni" pitchFamily="2" charset="-79"/>
                  </a:rPr>
                  <a:t>0</a:t>
                </a:r>
              </a:p>
            </p:txBody>
          </p:sp>
          <p:sp>
            <p:nvSpPr>
              <p:cNvPr id="47" name="Rectangle 56">
                <a:extLst>
                  <a:ext uri="{FF2B5EF4-FFF2-40B4-BE49-F238E27FC236}">
                    <a16:creationId xmlns:a16="http://schemas.microsoft.com/office/drawing/2014/main" id="{58AF2EBE-C8C8-40FF-979A-85B338870D63}"/>
                  </a:ext>
                </a:extLst>
              </p:cNvPr>
              <p:cNvSpPr/>
              <p:nvPr/>
            </p:nvSpPr>
            <p:spPr>
              <a:xfrm>
                <a:off x="4476490" y="4466106"/>
                <a:ext cx="340737" cy="28472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b="1" dirty="0">
                    <a:latin typeface="Aharoni" pitchFamily="2" charset="-79"/>
                    <a:cs typeface="Aharoni" pitchFamily="2" charset="-79"/>
                  </a:rPr>
                  <a:t>5</a:t>
                </a:r>
              </a:p>
            </p:txBody>
          </p:sp>
          <p:sp>
            <p:nvSpPr>
              <p:cNvPr id="48" name="Rectangle 57">
                <a:extLst>
                  <a:ext uri="{FF2B5EF4-FFF2-40B4-BE49-F238E27FC236}">
                    <a16:creationId xmlns:a16="http://schemas.microsoft.com/office/drawing/2014/main" id="{4157EC72-71BA-4956-A475-211928B851BD}"/>
                  </a:ext>
                </a:extLst>
              </p:cNvPr>
              <p:cNvSpPr/>
              <p:nvPr/>
            </p:nvSpPr>
            <p:spPr>
              <a:xfrm>
                <a:off x="4817226" y="4466106"/>
                <a:ext cx="340737" cy="28472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600" b="1" dirty="0">
                    <a:latin typeface="Aharoni" pitchFamily="2" charset="-79"/>
                    <a:cs typeface="Aharoni" pitchFamily="2" charset="-79"/>
                  </a:rPr>
                  <a:t>1</a:t>
                </a:r>
              </a:p>
            </p:txBody>
          </p:sp>
          <p:sp>
            <p:nvSpPr>
              <p:cNvPr id="49" name="Rectangle 58">
                <a:extLst>
                  <a:ext uri="{FF2B5EF4-FFF2-40B4-BE49-F238E27FC236}">
                    <a16:creationId xmlns:a16="http://schemas.microsoft.com/office/drawing/2014/main" id="{5B9CB015-CAFC-4D3C-84C5-0C492690841F}"/>
                  </a:ext>
                </a:extLst>
              </p:cNvPr>
              <p:cNvSpPr/>
              <p:nvPr/>
            </p:nvSpPr>
            <p:spPr>
              <a:xfrm>
                <a:off x="5155780" y="4464870"/>
                <a:ext cx="340737" cy="28472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600" b="1" dirty="0">
                    <a:latin typeface="Aharoni" pitchFamily="2" charset="-79"/>
                    <a:cs typeface="Aharoni" pitchFamily="2" charset="-79"/>
                  </a:rPr>
                  <a:t>7</a:t>
                </a:r>
              </a:p>
            </p:txBody>
          </p:sp>
          <p:sp>
            <p:nvSpPr>
              <p:cNvPr id="50" name="Rectangle 59">
                <a:extLst>
                  <a:ext uri="{FF2B5EF4-FFF2-40B4-BE49-F238E27FC236}">
                    <a16:creationId xmlns:a16="http://schemas.microsoft.com/office/drawing/2014/main" id="{7E5EFEF8-8228-4BBB-A8E6-CBA4889D3E0F}"/>
                  </a:ext>
                </a:extLst>
              </p:cNvPr>
              <p:cNvSpPr/>
              <p:nvPr/>
            </p:nvSpPr>
            <p:spPr>
              <a:xfrm>
                <a:off x="5496519" y="4464870"/>
                <a:ext cx="340737" cy="28472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600" b="1" dirty="0">
                    <a:latin typeface="Aharoni" pitchFamily="2" charset="-79"/>
                    <a:cs typeface="Aharoni" pitchFamily="2" charset="-79"/>
                  </a:rPr>
                  <a:t>5</a:t>
                </a:r>
              </a:p>
            </p:txBody>
          </p:sp>
          <p:sp>
            <p:nvSpPr>
              <p:cNvPr id="51" name="Rectangle 60">
                <a:extLst>
                  <a:ext uri="{FF2B5EF4-FFF2-40B4-BE49-F238E27FC236}">
                    <a16:creationId xmlns:a16="http://schemas.microsoft.com/office/drawing/2014/main" id="{A39263F9-EE71-4D1C-93D8-A60EB46C7414}"/>
                  </a:ext>
                </a:extLst>
              </p:cNvPr>
              <p:cNvSpPr/>
              <p:nvPr/>
            </p:nvSpPr>
            <p:spPr>
              <a:xfrm>
                <a:off x="5837255" y="4464870"/>
                <a:ext cx="340737" cy="28472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b="1" dirty="0">
                    <a:latin typeface="Aharoni" pitchFamily="2" charset="-79"/>
                    <a:cs typeface="Aharoni" pitchFamily="2" charset="-79"/>
                  </a:rPr>
                  <a:t>0</a:t>
                </a:r>
              </a:p>
            </p:txBody>
          </p:sp>
          <p:sp>
            <p:nvSpPr>
              <p:cNvPr id="52" name="Rectangle 61">
                <a:extLst>
                  <a:ext uri="{FF2B5EF4-FFF2-40B4-BE49-F238E27FC236}">
                    <a16:creationId xmlns:a16="http://schemas.microsoft.com/office/drawing/2014/main" id="{700AC01A-A9B9-4B18-8B4E-D1E6CDCD9648}"/>
                  </a:ext>
                </a:extLst>
              </p:cNvPr>
              <p:cNvSpPr/>
              <p:nvPr/>
            </p:nvSpPr>
            <p:spPr>
              <a:xfrm>
                <a:off x="6177994" y="4464870"/>
                <a:ext cx="340737" cy="28472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b="1" dirty="0">
                    <a:latin typeface="Aharoni" pitchFamily="2" charset="-79"/>
                    <a:cs typeface="Aharoni" pitchFamily="2" charset="-79"/>
                  </a:rPr>
                  <a:t>7</a:t>
                </a:r>
              </a:p>
            </p:txBody>
          </p:sp>
          <p:sp>
            <p:nvSpPr>
              <p:cNvPr id="53" name="Rectangle 62">
                <a:extLst>
                  <a:ext uri="{FF2B5EF4-FFF2-40B4-BE49-F238E27FC236}">
                    <a16:creationId xmlns:a16="http://schemas.microsoft.com/office/drawing/2014/main" id="{9B3F47B8-1E87-411F-AA9B-0E51DAE8FC08}"/>
                  </a:ext>
                </a:extLst>
              </p:cNvPr>
              <p:cNvSpPr/>
              <p:nvPr/>
            </p:nvSpPr>
            <p:spPr>
              <a:xfrm>
                <a:off x="6518732" y="4464870"/>
                <a:ext cx="340737" cy="28472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dirty="0">
                    <a:latin typeface="Aharoni" pitchFamily="2" charset="-79"/>
                    <a:cs typeface="Aharoni" pitchFamily="2" charset="-79"/>
                  </a:rPr>
                  <a:t>7</a:t>
                </a:r>
              </a:p>
            </p:txBody>
          </p:sp>
          <p:sp>
            <p:nvSpPr>
              <p:cNvPr id="54" name="Rectangle 63">
                <a:extLst>
                  <a:ext uri="{FF2B5EF4-FFF2-40B4-BE49-F238E27FC236}">
                    <a16:creationId xmlns:a16="http://schemas.microsoft.com/office/drawing/2014/main" id="{EE82A878-05D1-4B8E-A024-D68733DE2EC4}"/>
                  </a:ext>
                </a:extLst>
              </p:cNvPr>
              <p:cNvSpPr/>
              <p:nvPr/>
            </p:nvSpPr>
            <p:spPr>
              <a:xfrm>
                <a:off x="6859468" y="4464870"/>
                <a:ext cx="340737" cy="28472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b="1" dirty="0">
                    <a:latin typeface="Aharoni" pitchFamily="2" charset="-79"/>
                    <a:cs typeface="Aharoni" pitchFamily="2" charset="-79"/>
                  </a:rPr>
                  <a:t>1</a:t>
                </a:r>
              </a:p>
            </p:txBody>
          </p:sp>
          <p:sp>
            <p:nvSpPr>
              <p:cNvPr id="55" name="Rectangle 64">
                <a:extLst>
                  <a:ext uri="{FF2B5EF4-FFF2-40B4-BE49-F238E27FC236}">
                    <a16:creationId xmlns:a16="http://schemas.microsoft.com/office/drawing/2014/main" id="{7286CCAE-44E8-4926-AED7-78B71A62954B}"/>
                  </a:ext>
                </a:extLst>
              </p:cNvPr>
              <p:cNvSpPr/>
              <p:nvPr/>
            </p:nvSpPr>
            <p:spPr>
              <a:xfrm>
                <a:off x="7200207" y="4464870"/>
                <a:ext cx="340737" cy="28472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b="1" dirty="0">
                    <a:latin typeface="Aharoni" pitchFamily="2" charset="-79"/>
                    <a:cs typeface="Aharoni" pitchFamily="2" charset="-79"/>
                  </a:rPr>
                  <a:t>3</a:t>
                </a:r>
              </a:p>
            </p:txBody>
          </p:sp>
          <p:sp>
            <p:nvSpPr>
              <p:cNvPr id="56" name="Rectangle 65">
                <a:extLst>
                  <a:ext uri="{FF2B5EF4-FFF2-40B4-BE49-F238E27FC236}">
                    <a16:creationId xmlns:a16="http://schemas.microsoft.com/office/drawing/2014/main" id="{E46D70DD-B166-4B4B-B7B6-F923B45270FE}"/>
                  </a:ext>
                </a:extLst>
              </p:cNvPr>
              <p:cNvSpPr/>
              <p:nvPr/>
            </p:nvSpPr>
            <p:spPr>
              <a:xfrm>
                <a:off x="7540945" y="4464870"/>
                <a:ext cx="340737" cy="28472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b="1" dirty="0">
                    <a:latin typeface="Aharoni" pitchFamily="2" charset="-79"/>
                    <a:cs typeface="Aharoni" pitchFamily="2" charset="-79"/>
                  </a:rPr>
                  <a:t>0</a:t>
                </a:r>
              </a:p>
            </p:txBody>
          </p:sp>
          <p:sp>
            <p:nvSpPr>
              <p:cNvPr id="57" name="Rectangle 66">
                <a:extLst>
                  <a:ext uri="{FF2B5EF4-FFF2-40B4-BE49-F238E27FC236}">
                    <a16:creationId xmlns:a16="http://schemas.microsoft.com/office/drawing/2014/main" id="{1D83F400-EA94-49E9-82CB-2650E084C3AB}"/>
                  </a:ext>
                </a:extLst>
              </p:cNvPr>
              <p:cNvSpPr/>
              <p:nvPr/>
            </p:nvSpPr>
            <p:spPr>
              <a:xfrm>
                <a:off x="6844766" y="3428999"/>
                <a:ext cx="340737" cy="2847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latin typeface="Aharoni" pitchFamily="2" charset="-79"/>
                    <a:cs typeface="Aharoni" pitchFamily="2" charset="-79"/>
                  </a:rPr>
                  <a:t>14</a:t>
                </a:r>
              </a:p>
            </p:txBody>
          </p:sp>
          <p:sp>
            <p:nvSpPr>
              <p:cNvPr id="58" name="Rectangle 67">
                <a:extLst>
                  <a:ext uri="{FF2B5EF4-FFF2-40B4-BE49-F238E27FC236}">
                    <a16:creationId xmlns:a16="http://schemas.microsoft.com/office/drawing/2014/main" id="{F656ABEC-1874-4093-9E39-CA7F6DA2917F}"/>
                  </a:ext>
                </a:extLst>
              </p:cNvPr>
              <p:cNvSpPr/>
              <p:nvPr/>
            </p:nvSpPr>
            <p:spPr>
              <a:xfrm>
                <a:off x="4119809" y="3880696"/>
                <a:ext cx="340737" cy="28472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b="1" dirty="0">
                    <a:latin typeface="Aharoni" pitchFamily="2" charset="-79"/>
                    <a:cs typeface="Aharoni" pitchFamily="2" charset="-79"/>
                  </a:rPr>
                  <a:t>x</a:t>
                </a:r>
                <a:r>
                  <a:rPr lang="en-US" sz="1200" b="1" baseline="-25000" dirty="0">
                    <a:latin typeface="Aharoni" pitchFamily="2" charset="-79"/>
                    <a:cs typeface="Aharoni" pitchFamily="2" charset="-79"/>
                  </a:rPr>
                  <a:t>0</a:t>
                </a:r>
                <a:endParaRPr lang="en-US" sz="1200" b="1" dirty="0">
                  <a:latin typeface="Aharoni" pitchFamily="2" charset="-79"/>
                  <a:cs typeface="Aharoni" pitchFamily="2" charset="-79"/>
                </a:endParaRPr>
              </a:p>
            </p:txBody>
          </p:sp>
          <p:sp>
            <p:nvSpPr>
              <p:cNvPr id="59" name="Rectangle 68">
                <a:extLst>
                  <a:ext uri="{FF2B5EF4-FFF2-40B4-BE49-F238E27FC236}">
                    <a16:creationId xmlns:a16="http://schemas.microsoft.com/office/drawing/2014/main" id="{8A5CDC64-8279-4E8E-9DF1-83DACAE73BA4}"/>
                  </a:ext>
                </a:extLst>
              </p:cNvPr>
              <p:cNvSpPr/>
              <p:nvPr/>
            </p:nvSpPr>
            <p:spPr>
              <a:xfrm>
                <a:off x="4460548" y="3880696"/>
                <a:ext cx="340737" cy="28472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b="1" dirty="0">
                    <a:latin typeface="Aharoni" pitchFamily="2" charset="-79"/>
                    <a:cs typeface="Aharoni" pitchFamily="2" charset="-79"/>
                  </a:rPr>
                  <a:t>x</a:t>
                </a:r>
                <a:r>
                  <a:rPr lang="en-US" sz="1200" b="1" baseline="-25000" dirty="0">
                    <a:latin typeface="Aharoni" pitchFamily="2" charset="-79"/>
                    <a:cs typeface="Aharoni" pitchFamily="2" charset="-79"/>
                  </a:rPr>
                  <a:t>1</a:t>
                </a:r>
                <a:endParaRPr lang="en-US" sz="1200" b="1" dirty="0">
                  <a:latin typeface="Aharoni" pitchFamily="2" charset="-79"/>
                  <a:cs typeface="Aharoni" pitchFamily="2" charset="-79"/>
                </a:endParaRPr>
              </a:p>
            </p:txBody>
          </p:sp>
          <p:sp>
            <p:nvSpPr>
              <p:cNvPr id="60" name="Rectangle 69">
                <a:extLst>
                  <a:ext uri="{FF2B5EF4-FFF2-40B4-BE49-F238E27FC236}">
                    <a16:creationId xmlns:a16="http://schemas.microsoft.com/office/drawing/2014/main" id="{85A80AD9-71E3-4E2B-B466-1EA4F176D0EA}"/>
                  </a:ext>
                </a:extLst>
              </p:cNvPr>
              <p:cNvSpPr/>
              <p:nvPr/>
            </p:nvSpPr>
            <p:spPr>
              <a:xfrm>
                <a:off x="4801286" y="3880696"/>
                <a:ext cx="340737" cy="28472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b="1" dirty="0">
                    <a:latin typeface="Aharoni" pitchFamily="2" charset="-79"/>
                    <a:cs typeface="Aharoni" pitchFamily="2" charset="-79"/>
                  </a:rPr>
                  <a:t>x</a:t>
                </a:r>
                <a:r>
                  <a:rPr lang="en-US" sz="1200" b="1" baseline="-25000" dirty="0">
                    <a:latin typeface="Aharoni" pitchFamily="2" charset="-79"/>
                    <a:cs typeface="Aharoni" pitchFamily="2" charset="-79"/>
                  </a:rPr>
                  <a:t>2</a:t>
                </a:r>
                <a:endParaRPr lang="en-US" sz="1200" b="1" dirty="0">
                  <a:latin typeface="Aharoni" pitchFamily="2" charset="-79"/>
                  <a:cs typeface="Aharoni" pitchFamily="2" charset="-79"/>
                </a:endParaRPr>
              </a:p>
            </p:txBody>
          </p:sp>
          <p:sp>
            <p:nvSpPr>
              <p:cNvPr id="61" name="Rectangle 70">
                <a:extLst>
                  <a:ext uri="{FF2B5EF4-FFF2-40B4-BE49-F238E27FC236}">
                    <a16:creationId xmlns:a16="http://schemas.microsoft.com/office/drawing/2014/main" id="{4CDC561B-DFAB-487D-AF91-23971883C9CA}"/>
                  </a:ext>
                </a:extLst>
              </p:cNvPr>
              <p:cNvSpPr/>
              <p:nvPr/>
            </p:nvSpPr>
            <p:spPr>
              <a:xfrm>
                <a:off x="5142025" y="3880696"/>
                <a:ext cx="340737" cy="28472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b="1" dirty="0">
                    <a:latin typeface="Aharoni" pitchFamily="2" charset="-79"/>
                    <a:cs typeface="Aharoni" pitchFamily="2" charset="-79"/>
                  </a:rPr>
                  <a:t>x</a:t>
                </a:r>
                <a:r>
                  <a:rPr lang="en-US" sz="1200" b="1" baseline="-25000" dirty="0">
                    <a:latin typeface="Aharoni" pitchFamily="2" charset="-79"/>
                    <a:cs typeface="Aharoni" pitchFamily="2" charset="-79"/>
                  </a:rPr>
                  <a:t>3</a:t>
                </a:r>
                <a:endParaRPr lang="en-US" sz="1200" b="1" dirty="0">
                  <a:latin typeface="Aharoni" pitchFamily="2" charset="-79"/>
                  <a:cs typeface="Aharoni" pitchFamily="2" charset="-79"/>
                </a:endParaRPr>
              </a:p>
            </p:txBody>
          </p:sp>
          <p:sp>
            <p:nvSpPr>
              <p:cNvPr id="62" name="Rectangle 71">
                <a:extLst>
                  <a:ext uri="{FF2B5EF4-FFF2-40B4-BE49-F238E27FC236}">
                    <a16:creationId xmlns:a16="http://schemas.microsoft.com/office/drawing/2014/main" id="{45E6751B-9339-4901-B705-2C6E88F2DA85}"/>
                  </a:ext>
                </a:extLst>
              </p:cNvPr>
              <p:cNvSpPr/>
              <p:nvPr/>
            </p:nvSpPr>
            <p:spPr>
              <a:xfrm>
                <a:off x="5482761" y="3880696"/>
                <a:ext cx="340737" cy="28472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b="1" dirty="0">
                    <a:latin typeface="Aharoni" pitchFamily="2" charset="-79"/>
                    <a:cs typeface="Aharoni" pitchFamily="2" charset="-79"/>
                  </a:rPr>
                  <a:t>x</a:t>
                </a:r>
                <a:r>
                  <a:rPr lang="en-US" sz="1200" b="1" baseline="-25000" dirty="0">
                    <a:latin typeface="Aharoni" pitchFamily="2" charset="-79"/>
                    <a:cs typeface="Aharoni" pitchFamily="2" charset="-79"/>
                  </a:rPr>
                  <a:t>4</a:t>
                </a:r>
                <a:endParaRPr lang="en-US" sz="1200" b="1" dirty="0">
                  <a:latin typeface="Aharoni" pitchFamily="2" charset="-79"/>
                  <a:cs typeface="Aharoni" pitchFamily="2" charset="-79"/>
                </a:endParaRPr>
              </a:p>
            </p:txBody>
          </p:sp>
          <p:sp>
            <p:nvSpPr>
              <p:cNvPr id="63" name="Rectangle 72">
                <a:extLst>
                  <a:ext uri="{FF2B5EF4-FFF2-40B4-BE49-F238E27FC236}">
                    <a16:creationId xmlns:a16="http://schemas.microsoft.com/office/drawing/2014/main" id="{68247193-E3F1-4DCB-B724-8458E220871E}"/>
                  </a:ext>
                </a:extLst>
              </p:cNvPr>
              <p:cNvSpPr/>
              <p:nvPr/>
            </p:nvSpPr>
            <p:spPr>
              <a:xfrm>
                <a:off x="5823499" y="3880696"/>
                <a:ext cx="340737" cy="28472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dirty="0">
                    <a:latin typeface="Aharoni" pitchFamily="2" charset="-79"/>
                    <a:cs typeface="Aharoni" pitchFamily="2" charset="-79"/>
                  </a:rPr>
                  <a:t>x</a:t>
                </a:r>
                <a:r>
                  <a:rPr lang="en-US" sz="1200" b="1" baseline="-25000" dirty="0">
                    <a:latin typeface="Aharoni" pitchFamily="2" charset="-79"/>
                    <a:cs typeface="Aharoni" pitchFamily="2" charset="-79"/>
                  </a:rPr>
                  <a:t>5</a:t>
                </a:r>
                <a:endParaRPr lang="en-US" sz="1200" b="1" dirty="0">
                  <a:latin typeface="Aharoni" pitchFamily="2" charset="-79"/>
                  <a:cs typeface="Aharoni" pitchFamily="2" charset="-79"/>
                </a:endParaRPr>
              </a:p>
            </p:txBody>
          </p:sp>
          <p:sp>
            <p:nvSpPr>
              <p:cNvPr id="64" name="Rectangle 73">
                <a:extLst>
                  <a:ext uri="{FF2B5EF4-FFF2-40B4-BE49-F238E27FC236}">
                    <a16:creationId xmlns:a16="http://schemas.microsoft.com/office/drawing/2014/main" id="{FE59DD37-BA7C-430F-A63F-381DF9494CF7}"/>
                  </a:ext>
                </a:extLst>
              </p:cNvPr>
              <p:cNvSpPr/>
              <p:nvPr/>
            </p:nvSpPr>
            <p:spPr>
              <a:xfrm>
                <a:off x="6164238" y="3880696"/>
                <a:ext cx="340737" cy="28472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b="1" dirty="0">
                    <a:latin typeface="Aharoni" pitchFamily="2" charset="-79"/>
                    <a:cs typeface="Aharoni" pitchFamily="2" charset="-79"/>
                  </a:rPr>
                  <a:t>x</a:t>
                </a:r>
                <a:r>
                  <a:rPr lang="en-US" sz="1200" b="1" baseline="-25000" dirty="0">
                    <a:latin typeface="Aharoni" pitchFamily="2" charset="-79"/>
                    <a:cs typeface="Aharoni" pitchFamily="2" charset="-79"/>
                  </a:rPr>
                  <a:t>6</a:t>
                </a:r>
                <a:endParaRPr lang="en-US" sz="1200" b="1" dirty="0">
                  <a:latin typeface="Aharoni" pitchFamily="2" charset="-79"/>
                  <a:cs typeface="Aharoni" pitchFamily="2" charset="-79"/>
                </a:endParaRPr>
              </a:p>
            </p:txBody>
          </p:sp>
          <p:sp>
            <p:nvSpPr>
              <p:cNvPr id="65" name="Rectangle 74">
                <a:extLst>
                  <a:ext uri="{FF2B5EF4-FFF2-40B4-BE49-F238E27FC236}">
                    <a16:creationId xmlns:a16="http://schemas.microsoft.com/office/drawing/2014/main" id="{D9284809-5434-402F-B7A7-35155C998A23}"/>
                  </a:ext>
                </a:extLst>
              </p:cNvPr>
              <p:cNvSpPr/>
              <p:nvPr/>
            </p:nvSpPr>
            <p:spPr>
              <a:xfrm>
                <a:off x="6504974" y="3880696"/>
                <a:ext cx="340737" cy="28472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b="1" dirty="0">
                    <a:latin typeface="Aharoni" pitchFamily="2" charset="-79"/>
                    <a:cs typeface="Aharoni" pitchFamily="2" charset="-79"/>
                  </a:rPr>
                  <a:t>x</a:t>
                </a:r>
                <a:r>
                  <a:rPr lang="en-US" sz="1200" b="1" baseline="-25000" dirty="0">
                    <a:latin typeface="Aharoni" pitchFamily="2" charset="-79"/>
                    <a:cs typeface="Aharoni" pitchFamily="2" charset="-79"/>
                  </a:rPr>
                  <a:t>7</a:t>
                </a:r>
                <a:endParaRPr lang="en-US" sz="1200" b="1" dirty="0">
                  <a:latin typeface="Aharoni" pitchFamily="2" charset="-79"/>
                  <a:cs typeface="Aharoni" pitchFamily="2" charset="-79"/>
                </a:endParaRPr>
              </a:p>
            </p:txBody>
          </p:sp>
          <p:sp>
            <p:nvSpPr>
              <p:cNvPr id="66" name="Rectangle 75">
                <a:extLst>
                  <a:ext uri="{FF2B5EF4-FFF2-40B4-BE49-F238E27FC236}">
                    <a16:creationId xmlns:a16="http://schemas.microsoft.com/office/drawing/2014/main" id="{57B19A42-6916-4531-ABC5-ED0F8F9F09FD}"/>
                  </a:ext>
                </a:extLst>
              </p:cNvPr>
              <p:cNvSpPr/>
              <p:nvPr/>
            </p:nvSpPr>
            <p:spPr>
              <a:xfrm>
                <a:off x="3449732" y="5071153"/>
                <a:ext cx="340737" cy="28472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b="1" dirty="0">
                    <a:latin typeface="Aharoni" pitchFamily="2" charset="-79"/>
                    <a:cs typeface="Aharoni" pitchFamily="2" charset="-79"/>
                  </a:rPr>
                  <a:t>4</a:t>
                </a:r>
              </a:p>
            </p:txBody>
          </p:sp>
          <p:sp>
            <p:nvSpPr>
              <p:cNvPr id="67" name="Rectangle 76">
                <a:extLst>
                  <a:ext uri="{FF2B5EF4-FFF2-40B4-BE49-F238E27FC236}">
                    <a16:creationId xmlns:a16="http://schemas.microsoft.com/office/drawing/2014/main" id="{7CEC1B2E-5713-4C02-9456-2EEFC9737FF0}"/>
                  </a:ext>
                </a:extLst>
              </p:cNvPr>
              <p:cNvSpPr/>
              <p:nvPr/>
            </p:nvSpPr>
            <p:spPr>
              <a:xfrm>
                <a:off x="3790472" y="5071153"/>
                <a:ext cx="340737" cy="28472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b="1" dirty="0">
                    <a:latin typeface="Aharoni" pitchFamily="2" charset="-79"/>
                    <a:cs typeface="Aharoni" pitchFamily="2" charset="-79"/>
                  </a:rPr>
                  <a:t>3</a:t>
                </a:r>
              </a:p>
            </p:txBody>
          </p:sp>
          <p:sp>
            <p:nvSpPr>
              <p:cNvPr id="68" name="Rectangle 77">
                <a:extLst>
                  <a:ext uri="{FF2B5EF4-FFF2-40B4-BE49-F238E27FC236}">
                    <a16:creationId xmlns:a16="http://schemas.microsoft.com/office/drawing/2014/main" id="{B4FD4B6D-E884-490D-991B-D4041CBB6FB3}"/>
                  </a:ext>
                </a:extLst>
              </p:cNvPr>
              <p:cNvSpPr/>
              <p:nvPr/>
            </p:nvSpPr>
            <p:spPr>
              <a:xfrm>
                <a:off x="4131209" y="5071153"/>
                <a:ext cx="340737" cy="28472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b="1" dirty="0">
                    <a:latin typeface="Aharoni" pitchFamily="2" charset="-79"/>
                    <a:cs typeface="Aharoni" pitchFamily="2" charset="-79"/>
                  </a:rPr>
                  <a:t>5</a:t>
                </a:r>
              </a:p>
            </p:txBody>
          </p:sp>
          <p:sp>
            <p:nvSpPr>
              <p:cNvPr id="69" name="Rectangle 78">
                <a:extLst>
                  <a:ext uri="{FF2B5EF4-FFF2-40B4-BE49-F238E27FC236}">
                    <a16:creationId xmlns:a16="http://schemas.microsoft.com/office/drawing/2014/main" id="{8B4A56A3-3B02-4686-8923-B499CAEEF706}"/>
                  </a:ext>
                </a:extLst>
              </p:cNvPr>
              <p:cNvSpPr/>
              <p:nvPr/>
            </p:nvSpPr>
            <p:spPr>
              <a:xfrm>
                <a:off x="4471947" y="5071153"/>
                <a:ext cx="340737" cy="28472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b="1" dirty="0">
                    <a:latin typeface="Aharoni" pitchFamily="2" charset="-79"/>
                    <a:cs typeface="Aharoni" pitchFamily="2" charset="-79"/>
                  </a:rPr>
                  <a:t>6</a:t>
                </a:r>
              </a:p>
            </p:txBody>
          </p:sp>
          <p:sp>
            <p:nvSpPr>
              <p:cNvPr id="70" name="Rectangle 79">
                <a:extLst>
                  <a:ext uri="{FF2B5EF4-FFF2-40B4-BE49-F238E27FC236}">
                    <a16:creationId xmlns:a16="http://schemas.microsoft.com/office/drawing/2014/main" id="{66F2F3AC-4E33-4EC7-9D30-A3EC60DD9D4D}"/>
                  </a:ext>
                </a:extLst>
              </p:cNvPr>
              <p:cNvSpPr/>
              <p:nvPr/>
            </p:nvSpPr>
            <p:spPr>
              <a:xfrm>
                <a:off x="4812685" y="5071153"/>
                <a:ext cx="340737" cy="28472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600" b="1" dirty="0">
                    <a:latin typeface="Aharoni" pitchFamily="2" charset="-79"/>
                    <a:cs typeface="Aharoni" pitchFamily="2" charset="-79"/>
                  </a:rPr>
                  <a:t>1</a:t>
                </a:r>
              </a:p>
            </p:txBody>
          </p:sp>
          <p:sp>
            <p:nvSpPr>
              <p:cNvPr id="71" name="Rectangle 80">
                <a:extLst>
                  <a:ext uri="{FF2B5EF4-FFF2-40B4-BE49-F238E27FC236}">
                    <a16:creationId xmlns:a16="http://schemas.microsoft.com/office/drawing/2014/main" id="{DF896976-A7C1-4981-8E86-BEE976E91E5C}"/>
                  </a:ext>
                </a:extLst>
              </p:cNvPr>
              <p:cNvSpPr/>
              <p:nvPr/>
            </p:nvSpPr>
            <p:spPr>
              <a:xfrm>
                <a:off x="5151237" y="5069918"/>
                <a:ext cx="340737" cy="28472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600" b="1" dirty="0">
                    <a:latin typeface="Aharoni" pitchFamily="2" charset="-79"/>
                    <a:cs typeface="Aharoni" pitchFamily="2" charset="-79"/>
                  </a:rPr>
                  <a:t>9</a:t>
                </a:r>
              </a:p>
            </p:txBody>
          </p:sp>
          <p:sp>
            <p:nvSpPr>
              <p:cNvPr id="72" name="Rectangle 81">
                <a:extLst>
                  <a:ext uri="{FF2B5EF4-FFF2-40B4-BE49-F238E27FC236}">
                    <a16:creationId xmlns:a16="http://schemas.microsoft.com/office/drawing/2014/main" id="{79ACB01B-8DF6-4925-BA1D-F726B1AF464C}"/>
                  </a:ext>
                </a:extLst>
              </p:cNvPr>
              <p:cNvSpPr/>
              <p:nvPr/>
            </p:nvSpPr>
            <p:spPr>
              <a:xfrm>
                <a:off x="5491976" y="5069918"/>
                <a:ext cx="340737" cy="28472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600" b="1" dirty="0">
                    <a:latin typeface="Aharoni" pitchFamily="2" charset="-79"/>
                    <a:cs typeface="Aharoni" pitchFamily="2" charset="-79"/>
                  </a:rPr>
                  <a:t>4</a:t>
                </a:r>
              </a:p>
            </p:txBody>
          </p:sp>
          <p:sp>
            <p:nvSpPr>
              <p:cNvPr id="73" name="Rectangle 82">
                <a:extLst>
                  <a:ext uri="{FF2B5EF4-FFF2-40B4-BE49-F238E27FC236}">
                    <a16:creationId xmlns:a16="http://schemas.microsoft.com/office/drawing/2014/main" id="{8B02843D-5DD3-4565-958A-FAB2290A93F4}"/>
                  </a:ext>
                </a:extLst>
              </p:cNvPr>
              <p:cNvSpPr/>
              <p:nvPr/>
            </p:nvSpPr>
            <p:spPr>
              <a:xfrm>
                <a:off x="5832712" y="5069918"/>
                <a:ext cx="340737" cy="28472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b="1" dirty="0">
                    <a:latin typeface="Aharoni" pitchFamily="2" charset="-79"/>
                    <a:cs typeface="Aharoni" pitchFamily="2" charset="-79"/>
                  </a:rPr>
                  <a:t>3</a:t>
                </a:r>
              </a:p>
            </p:txBody>
          </p:sp>
          <p:sp>
            <p:nvSpPr>
              <p:cNvPr id="74" name="Rectangle 83">
                <a:extLst>
                  <a:ext uri="{FF2B5EF4-FFF2-40B4-BE49-F238E27FC236}">
                    <a16:creationId xmlns:a16="http://schemas.microsoft.com/office/drawing/2014/main" id="{91AEEAE9-40C9-4E58-AF00-03305149B448}"/>
                  </a:ext>
                </a:extLst>
              </p:cNvPr>
              <p:cNvSpPr/>
              <p:nvPr/>
            </p:nvSpPr>
            <p:spPr>
              <a:xfrm>
                <a:off x="6173450" y="5069918"/>
                <a:ext cx="340737" cy="28472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b="1" dirty="0">
                    <a:latin typeface="Aharoni" pitchFamily="2" charset="-79"/>
                    <a:cs typeface="Aharoni" pitchFamily="2" charset="-79"/>
                  </a:rPr>
                  <a:t>2</a:t>
                </a:r>
              </a:p>
            </p:txBody>
          </p:sp>
          <p:sp>
            <p:nvSpPr>
              <p:cNvPr id="75" name="Rectangle 84">
                <a:extLst>
                  <a:ext uri="{FF2B5EF4-FFF2-40B4-BE49-F238E27FC236}">
                    <a16:creationId xmlns:a16="http://schemas.microsoft.com/office/drawing/2014/main" id="{B481C2AC-0995-448E-BDB8-C4CE5A3DA22A}"/>
                  </a:ext>
                </a:extLst>
              </p:cNvPr>
              <p:cNvSpPr/>
              <p:nvPr/>
            </p:nvSpPr>
            <p:spPr>
              <a:xfrm>
                <a:off x="6514189" y="5069918"/>
                <a:ext cx="340737" cy="28472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dirty="0">
                    <a:latin typeface="Aharoni" pitchFamily="2" charset="-79"/>
                    <a:cs typeface="Aharoni" pitchFamily="2" charset="-79"/>
                  </a:rPr>
                  <a:t>4</a:t>
                </a:r>
              </a:p>
            </p:txBody>
          </p:sp>
          <p:sp>
            <p:nvSpPr>
              <p:cNvPr id="76" name="Rectangle 85">
                <a:extLst>
                  <a:ext uri="{FF2B5EF4-FFF2-40B4-BE49-F238E27FC236}">
                    <a16:creationId xmlns:a16="http://schemas.microsoft.com/office/drawing/2014/main" id="{97CB1E21-C2C9-4020-B422-EB5E31698215}"/>
                  </a:ext>
                </a:extLst>
              </p:cNvPr>
              <p:cNvSpPr/>
              <p:nvPr/>
            </p:nvSpPr>
            <p:spPr>
              <a:xfrm>
                <a:off x="6854928" y="5069918"/>
                <a:ext cx="340737" cy="28472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b="1" dirty="0">
                    <a:latin typeface="Aharoni" pitchFamily="2" charset="-79"/>
                    <a:cs typeface="Aharoni" pitchFamily="2" charset="-79"/>
                  </a:rPr>
                  <a:t>1</a:t>
                </a:r>
              </a:p>
            </p:txBody>
          </p:sp>
          <p:sp>
            <p:nvSpPr>
              <p:cNvPr id="77" name="Rectangle 86">
                <a:extLst>
                  <a:ext uri="{FF2B5EF4-FFF2-40B4-BE49-F238E27FC236}">
                    <a16:creationId xmlns:a16="http://schemas.microsoft.com/office/drawing/2014/main" id="{74750AF4-B8BA-46C2-A8ED-7A72B0DDE5E6}"/>
                  </a:ext>
                </a:extLst>
              </p:cNvPr>
              <p:cNvSpPr/>
              <p:nvPr/>
            </p:nvSpPr>
            <p:spPr>
              <a:xfrm>
                <a:off x="7195664" y="5069918"/>
                <a:ext cx="340737" cy="28472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b="1" dirty="0">
                    <a:latin typeface="Aharoni" pitchFamily="2" charset="-79"/>
                    <a:cs typeface="Aharoni" pitchFamily="2" charset="-79"/>
                  </a:rPr>
                  <a:t>2</a:t>
                </a:r>
              </a:p>
            </p:txBody>
          </p:sp>
          <p:sp>
            <p:nvSpPr>
              <p:cNvPr id="78" name="Rectangle 87">
                <a:extLst>
                  <a:ext uri="{FF2B5EF4-FFF2-40B4-BE49-F238E27FC236}">
                    <a16:creationId xmlns:a16="http://schemas.microsoft.com/office/drawing/2014/main" id="{9071010A-E077-4210-A184-0CB68C11CD3B}"/>
                  </a:ext>
                </a:extLst>
              </p:cNvPr>
              <p:cNvSpPr/>
              <p:nvPr/>
            </p:nvSpPr>
            <p:spPr>
              <a:xfrm>
                <a:off x="7536402" y="5069918"/>
                <a:ext cx="340737" cy="28472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b="1" dirty="0">
                    <a:latin typeface="Aharoni" pitchFamily="2" charset="-79"/>
                    <a:cs typeface="Aharoni" pitchFamily="2" charset="-79"/>
                  </a:rPr>
                  <a:t>2</a:t>
                </a:r>
              </a:p>
            </p:txBody>
          </p:sp>
          <p:sp>
            <p:nvSpPr>
              <p:cNvPr id="79" name="TextBox 88">
                <a:extLst>
                  <a:ext uri="{FF2B5EF4-FFF2-40B4-BE49-F238E27FC236}">
                    <a16:creationId xmlns:a16="http://schemas.microsoft.com/office/drawing/2014/main" id="{F67EA8A8-0FFF-48FE-BD25-80C1847C844A}"/>
                  </a:ext>
                </a:extLst>
              </p:cNvPr>
              <p:cNvSpPr txBox="1"/>
              <p:nvPr/>
            </p:nvSpPr>
            <p:spPr>
              <a:xfrm>
                <a:off x="3527330" y="3448707"/>
                <a:ext cx="833379" cy="276999"/>
              </a:xfrm>
              <a:prstGeom prst="rect">
                <a:avLst/>
              </a:prstGeom>
              <a:noFill/>
            </p:spPr>
            <p:txBody>
              <a:bodyPr wrap="square" rtlCol="0">
                <a:spAutoFit/>
              </a:bodyPr>
              <a:lstStyle/>
              <a:p>
                <a:r>
                  <a:rPr lang="zh-CN" altLang="en-US" sz="1200" b="1" dirty="0">
                    <a:cs typeface="Aharoni" pitchFamily="2" charset="-79"/>
                  </a:rPr>
                  <a:t>边索引</a:t>
                </a:r>
                <a:endParaRPr lang="en-US" sz="1200" b="1" dirty="0">
                  <a:cs typeface="Aharoni" pitchFamily="2" charset="-79"/>
                </a:endParaRPr>
              </a:p>
            </p:txBody>
          </p:sp>
          <p:sp>
            <p:nvSpPr>
              <p:cNvPr id="80" name="TextBox 89">
                <a:extLst>
                  <a:ext uri="{FF2B5EF4-FFF2-40B4-BE49-F238E27FC236}">
                    <a16:creationId xmlns:a16="http://schemas.microsoft.com/office/drawing/2014/main" id="{574F3BE4-A20B-4F5D-8DD7-8B9F78F9F3C6}"/>
                  </a:ext>
                </a:extLst>
              </p:cNvPr>
              <p:cNvSpPr txBox="1"/>
              <p:nvPr/>
            </p:nvSpPr>
            <p:spPr>
              <a:xfrm>
                <a:off x="3650212" y="3892676"/>
                <a:ext cx="524945" cy="276999"/>
              </a:xfrm>
              <a:prstGeom prst="rect">
                <a:avLst/>
              </a:prstGeom>
              <a:noFill/>
            </p:spPr>
            <p:txBody>
              <a:bodyPr wrap="square" rtlCol="0">
                <a:spAutoFit/>
              </a:bodyPr>
              <a:lstStyle>
                <a:defPPr>
                  <a:defRPr lang="en-US"/>
                </a:defPPr>
                <a:lvl1pPr>
                  <a:defRPr sz="1200" b="1">
                    <a:cs typeface="Aharoni" pitchFamily="2" charset="-79"/>
                  </a:defRPr>
                </a:lvl1pPr>
              </a:lstStyle>
              <a:p>
                <a:r>
                  <a:rPr lang="zh-CN" altLang="en-US" dirty="0"/>
                  <a:t>点值</a:t>
                </a:r>
                <a:endParaRPr lang="en-US" dirty="0"/>
              </a:p>
            </p:txBody>
          </p:sp>
          <p:sp>
            <p:nvSpPr>
              <p:cNvPr id="81" name="TextBox 90">
                <a:extLst>
                  <a:ext uri="{FF2B5EF4-FFF2-40B4-BE49-F238E27FC236}">
                    <a16:creationId xmlns:a16="http://schemas.microsoft.com/office/drawing/2014/main" id="{320F0F26-4C8B-4B4E-B761-0D0484435C07}"/>
                  </a:ext>
                </a:extLst>
              </p:cNvPr>
              <p:cNvSpPr txBox="1"/>
              <p:nvPr/>
            </p:nvSpPr>
            <p:spPr>
              <a:xfrm>
                <a:off x="2968247" y="4476384"/>
                <a:ext cx="631326" cy="276999"/>
              </a:xfrm>
              <a:prstGeom prst="rect">
                <a:avLst/>
              </a:prstGeom>
              <a:noFill/>
            </p:spPr>
            <p:txBody>
              <a:bodyPr wrap="square" rtlCol="0">
                <a:spAutoFit/>
              </a:bodyPr>
              <a:lstStyle>
                <a:defPPr>
                  <a:defRPr lang="en-US"/>
                </a:defPPr>
                <a:lvl1pPr>
                  <a:defRPr sz="1200" b="1">
                    <a:cs typeface="Aharoni" pitchFamily="2" charset="-79"/>
                  </a:defRPr>
                </a:lvl1pPr>
              </a:lstStyle>
              <a:p>
                <a:r>
                  <a:rPr lang="zh-CN" altLang="en-US" dirty="0"/>
                  <a:t>入边</a:t>
                </a:r>
                <a:endParaRPr lang="en-US" dirty="0"/>
              </a:p>
            </p:txBody>
          </p:sp>
          <p:sp>
            <p:nvSpPr>
              <p:cNvPr id="82" name="TextBox 91">
                <a:extLst>
                  <a:ext uri="{FF2B5EF4-FFF2-40B4-BE49-F238E27FC236}">
                    <a16:creationId xmlns:a16="http://schemas.microsoft.com/office/drawing/2014/main" id="{3A34C9D7-6A2C-4472-965F-85223AB5183D}"/>
                  </a:ext>
                </a:extLst>
              </p:cNvPr>
              <p:cNvSpPr txBox="1"/>
              <p:nvPr/>
            </p:nvSpPr>
            <p:spPr>
              <a:xfrm>
                <a:off x="2980846" y="5073781"/>
                <a:ext cx="534954" cy="276999"/>
              </a:xfrm>
              <a:prstGeom prst="rect">
                <a:avLst/>
              </a:prstGeom>
              <a:noFill/>
            </p:spPr>
            <p:txBody>
              <a:bodyPr wrap="square" rtlCol="0">
                <a:spAutoFit/>
              </a:bodyPr>
              <a:lstStyle>
                <a:defPPr>
                  <a:defRPr lang="en-US"/>
                </a:defPPr>
                <a:lvl1pPr>
                  <a:defRPr sz="1200" b="1">
                    <a:cs typeface="Aharoni" pitchFamily="2" charset="-79"/>
                  </a:defRPr>
                </a:lvl1pPr>
              </a:lstStyle>
              <a:p>
                <a:r>
                  <a:rPr lang="zh-CN" altLang="en-US" dirty="0"/>
                  <a:t>边值</a:t>
                </a:r>
                <a:endParaRPr lang="en-US" dirty="0"/>
              </a:p>
            </p:txBody>
          </p:sp>
          <p:sp>
            <p:nvSpPr>
              <p:cNvPr id="83" name="Rectangle 92">
                <a:extLst>
                  <a:ext uri="{FF2B5EF4-FFF2-40B4-BE49-F238E27FC236}">
                    <a16:creationId xmlns:a16="http://schemas.microsoft.com/office/drawing/2014/main" id="{4683BE52-A122-4DD6-9937-DC23A5B1CDA9}"/>
                  </a:ext>
                </a:extLst>
              </p:cNvPr>
              <p:cNvSpPr/>
              <p:nvPr/>
            </p:nvSpPr>
            <p:spPr>
              <a:xfrm>
                <a:off x="7876379" y="4463790"/>
                <a:ext cx="340737" cy="28472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b="1" dirty="0">
                    <a:latin typeface="Aharoni" pitchFamily="2" charset="-79"/>
                    <a:cs typeface="Aharoni" pitchFamily="2" charset="-79"/>
                  </a:rPr>
                  <a:t>6</a:t>
                </a:r>
              </a:p>
            </p:txBody>
          </p:sp>
          <p:sp>
            <p:nvSpPr>
              <p:cNvPr id="84" name="Rectangle 93">
                <a:extLst>
                  <a:ext uri="{FF2B5EF4-FFF2-40B4-BE49-F238E27FC236}">
                    <a16:creationId xmlns:a16="http://schemas.microsoft.com/office/drawing/2014/main" id="{60F97B61-418C-40D6-9007-4E766FB0CF86}"/>
                  </a:ext>
                </a:extLst>
              </p:cNvPr>
              <p:cNvSpPr/>
              <p:nvPr/>
            </p:nvSpPr>
            <p:spPr>
              <a:xfrm>
                <a:off x="7876379" y="5069918"/>
                <a:ext cx="340737" cy="28472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b="1" dirty="0">
                    <a:latin typeface="Aharoni" pitchFamily="2" charset="-79"/>
                    <a:cs typeface="Aharoni" pitchFamily="2" charset="-79"/>
                  </a:rPr>
                  <a:t>7</a:t>
                </a:r>
              </a:p>
            </p:txBody>
          </p:sp>
          <p:cxnSp>
            <p:nvCxnSpPr>
              <p:cNvPr id="85" name="直接箭头连接符 84">
                <a:extLst>
                  <a:ext uri="{FF2B5EF4-FFF2-40B4-BE49-F238E27FC236}">
                    <a16:creationId xmlns:a16="http://schemas.microsoft.com/office/drawing/2014/main" id="{472620F3-4D39-4DF0-A682-E9278C4A391E}"/>
                  </a:ext>
                </a:extLst>
              </p:cNvPr>
              <p:cNvCxnSpPr>
                <a:endCxn id="65" idx="2"/>
              </p:cNvCxnSpPr>
              <p:nvPr/>
            </p:nvCxnSpPr>
            <p:spPr>
              <a:xfrm flipV="1">
                <a:off x="4338939" y="4165423"/>
                <a:ext cx="2336404" cy="1895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D02F9C20-ED57-4E4D-A0A0-2E0D9300B6C4}"/>
                  </a:ext>
                </a:extLst>
              </p:cNvPr>
              <p:cNvCxnSpPr>
                <a:cxnSpLocks/>
                <a:stCxn id="45" idx="0"/>
                <a:endCxn id="65" idx="2"/>
              </p:cNvCxnSpPr>
              <p:nvPr/>
            </p:nvCxnSpPr>
            <p:spPr>
              <a:xfrm flipV="1">
                <a:off x="3965383" y="4165423"/>
                <a:ext cx="2709960" cy="300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7DFCACE9-972D-4741-AD52-4DD39D987178}"/>
                  </a:ext>
                </a:extLst>
              </p:cNvPr>
              <p:cNvCxnSpPr>
                <a:cxnSpLocks/>
                <a:stCxn id="46" idx="0"/>
                <a:endCxn id="58" idx="2"/>
              </p:cNvCxnSpPr>
              <p:nvPr/>
            </p:nvCxnSpPr>
            <p:spPr>
              <a:xfrm flipH="1" flipV="1">
                <a:off x="4290178" y="4165423"/>
                <a:ext cx="15944" cy="300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ABB86F57-6D61-4A9B-8596-5D61F40119CD}"/>
                  </a:ext>
                </a:extLst>
              </p:cNvPr>
              <p:cNvCxnSpPr>
                <a:cxnSpLocks/>
                <a:stCxn id="47" idx="0"/>
                <a:endCxn id="63" idx="2"/>
              </p:cNvCxnSpPr>
              <p:nvPr/>
            </p:nvCxnSpPr>
            <p:spPr>
              <a:xfrm flipV="1">
                <a:off x="4646859" y="4165423"/>
                <a:ext cx="1347009" cy="300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E6A8A7E4-9FAD-4146-A04F-DA883CE97B4A}"/>
                  </a:ext>
                </a:extLst>
              </p:cNvPr>
              <p:cNvCxnSpPr>
                <a:cxnSpLocks/>
                <a:stCxn id="48" idx="0"/>
                <a:endCxn id="59" idx="2"/>
              </p:cNvCxnSpPr>
              <p:nvPr/>
            </p:nvCxnSpPr>
            <p:spPr>
              <a:xfrm flipH="1" flipV="1">
                <a:off x="4630917" y="4165423"/>
                <a:ext cx="356678" cy="300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2B3097A0-F9C3-451C-BD45-9D12957B9F11}"/>
                  </a:ext>
                </a:extLst>
              </p:cNvPr>
              <p:cNvCxnSpPr>
                <a:cxnSpLocks/>
                <a:stCxn id="49" idx="0"/>
                <a:endCxn id="65" idx="2"/>
              </p:cNvCxnSpPr>
              <p:nvPr/>
            </p:nvCxnSpPr>
            <p:spPr>
              <a:xfrm flipV="1">
                <a:off x="5326149" y="4165423"/>
                <a:ext cx="1349194" cy="299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2DD27CB2-BA58-4568-B072-8BBF681B8597}"/>
                  </a:ext>
                </a:extLst>
              </p:cNvPr>
              <p:cNvCxnSpPr>
                <a:cxnSpLocks/>
                <a:stCxn id="50" idx="0"/>
                <a:endCxn id="63" idx="2"/>
              </p:cNvCxnSpPr>
              <p:nvPr/>
            </p:nvCxnSpPr>
            <p:spPr>
              <a:xfrm flipV="1">
                <a:off x="5666888" y="4165423"/>
                <a:ext cx="326980" cy="299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3349A65B-E54D-4996-83D4-6C0BDED5345B}"/>
                  </a:ext>
                </a:extLst>
              </p:cNvPr>
              <p:cNvCxnSpPr>
                <a:cxnSpLocks/>
                <a:stCxn id="51" idx="0"/>
                <a:endCxn id="58" idx="2"/>
              </p:cNvCxnSpPr>
              <p:nvPr/>
            </p:nvCxnSpPr>
            <p:spPr>
              <a:xfrm flipH="1" flipV="1">
                <a:off x="4290178" y="4165423"/>
                <a:ext cx="1717446" cy="299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B5D1542E-F796-4052-BD5B-4A529A69BBC8}"/>
                  </a:ext>
                </a:extLst>
              </p:cNvPr>
              <p:cNvCxnSpPr>
                <a:cxnSpLocks/>
                <a:stCxn id="52" idx="0"/>
                <a:endCxn id="65" idx="2"/>
              </p:cNvCxnSpPr>
              <p:nvPr/>
            </p:nvCxnSpPr>
            <p:spPr>
              <a:xfrm flipV="1">
                <a:off x="6348363" y="4165423"/>
                <a:ext cx="326980" cy="299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1A3BA8BF-8126-4751-87A2-13EF1A4FC24D}"/>
                  </a:ext>
                </a:extLst>
              </p:cNvPr>
              <p:cNvCxnSpPr>
                <a:cxnSpLocks/>
                <a:stCxn id="53" idx="0"/>
                <a:endCxn id="65" idx="2"/>
              </p:cNvCxnSpPr>
              <p:nvPr/>
            </p:nvCxnSpPr>
            <p:spPr>
              <a:xfrm flipH="1" flipV="1">
                <a:off x="6675343" y="4165423"/>
                <a:ext cx="13758" cy="299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F2F5E372-7C97-4A0B-A936-057B12E9BB04}"/>
                  </a:ext>
                </a:extLst>
              </p:cNvPr>
              <p:cNvCxnSpPr>
                <a:cxnSpLocks/>
                <a:stCxn id="54" idx="0"/>
                <a:endCxn id="59" idx="2"/>
              </p:cNvCxnSpPr>
              <p:nvPr/>
            </p:nvCxnSpPr>
            <p:spPr>
              <a:xfrm flipH="1" flipV="1">
                <a:off x="4630917" y="4165423"/>
                <a:ext cx="2398920" cy="299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01F015E2-3745-4B39-B7E7-D39B6A865DBD}"/>
                  </a:ext>
                </a:extLst>
              </p:cNvPr>
              <p:cNvCxnSpPr>
                <a:cxnSpLocks/>
                <a:stCxn id="55" idx="0"/>
                <a:endCxn id="61" idx="2"/>
              </p:cNvCxnSpPr>
              <p:nvPr/>
            </p:nvCxnSpPr>
            <p:spPr>
              <a:xfrm flipH="1" flipV="1">
                <a:off x="5312394" y="4165423"/>
                <a:ext cx="2058182" cy="299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3DA26005-0F7F-44F8-8AFF-5C63C055E819}"/>
                  </a:ext>
                </a:extLst>
              </p:cNvPr>
              <p:cNvCxnSpPr>
                <a:cxnSpLocks/>
                <a:stCxn id="56" idx="0"/>
                <a:endCxn id="58" idx="2"/>
              </p:cNvCxnSpPr>
              <p:nvPr/>
            </p:nvCxnSpPr>
            <p:spPr>
              <a:xfrm flipH="1" flipV="1">
                <a:off x="4290178" y="4165423"/>
                <a:ext cx="3421136" cy="299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96899C8B-C3C4-4E47-BB22-1782013E0314}"/>
                  </a:ext>
                </a:extLst>
              </p:cNvPr>
              <p:cNvCxnSpPr>
                <a:cxnSpLocks/>
                <a:stCxn id="83" idx="0"/>
                <a:endCxn id="64" idx="2"/>
              </p:cNvCxnSpPr>
              <p:nvPr/>
            </p:nvCxnSpPr>
            <p:spPr>
              <a:xfrm flipH="1" flipV="1">
                <a:off x="6334607" y="4165423"/>
                <a:ext cx="1712141" cy="298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1" name="矩形 20">
              <a:extLst>
                <a:ext uri="{FF2B5EF4-FFF2-40B4-BE49-F238E27FC236}">
                  <a16:creationId xmlns:a16="http://schemas.microsoft.com/office/drawing/2014/main" id="{327C543D-CF5B-4661-8107-98C0F136511D}"/>
                </a:ext>
              </a:extLst>
            </p:cNvPr>
            <p:cNvSpPr/>
            <p:nvPr/>
          </p:nvSpPr>
          <p:spPr>
            <a:xfrm>
              <a:off x="4891168" y="3672295"/>
              <a:ext cx="357627" cy="36051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B65B9319-EA6D-43DD-AD5D-768515415804}"/>
                </a:ext>
              </a:extLst>
            </p:cNvPr>
            <p:cNvSpPr/>
            <p:nvPr/>
          </p:nvSpPr>
          <p:spPr>
            <a:xfrm>
              <a:off x="4564286" y="4695470"/>
              <a:ext cx="696080" cy="36051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BB275A96-6019-4ED9-B574-AC7E6C528699}"/>
                </a:ext>
              </a:extLst>
            </p:cNvPr>
            <p:cNvSpPr/>
            <p:nvPr/>
          </p:nvSpPr>
          <p:spPr>
            <a:xfrm>
              <a:off x="4573281" y="5312204"/>
              <a:ext cx="696080" cy="36051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8D1341B8-1E49-4804-B367-B7C75057A58E}"/>
                </a:ext>
              </a:extLst>
            </p:cNvPr>
            <p:cNvSpPr/>
            <p:nvPr/>
          </p:nvSpPr>
          <p:spPr>
            <a:xfrm>
              <a:off x="4542926" y="4119218"/>
              <a:ext cx="357627" cy="36051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ECD4E74F-53E9-42FA-82CA-2B32BCAC515B}"/>
                </a:ext>
              </a:extLst>
            </p:cNvPr>
            <p:cNvSpPr/>
            <p:nvPr/>
          </p:nvSpPr>
          <p:spPr>
            <a:xfrm>
              <a:off x="6263136" y="4107401"/>
              <a:ext cx="357627" cy="36051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CE9A60D9-E622-4DAB-8C25-6B866D214E13}"/>
                </a:ext>
              </a:extLst>
            </p:cNvPr>
            <p:cNvSpPr txBox="1"/>
            <p:nvPr/>
          </p:nvSpPr>
          <p:spPr>
            <a:xfrm>
              <a:off x="4714462" y="3157065"/>
              <a:ext cx="1068666" cy="369332"/>
            </a:xfrm>
            <a:prstGeom prst="rect">
              <a:avLst/>
            </a:prstGeom>
            <a:noFill/>
          </p:spPr>
          <p:txBody>
            <a:bodyPr wrap="square" rtlCol="0">
              <a:spAutoFit/>
            </a:bodyPr>
            <a:lstStyle/>
            <a:p>
              <a:r>
                <a:rPr lang="en-US" altLang="zh-CN" dirty="0"/>
                <a:t>warp0</a:t>
              </a:r>
              <a:endParaRPr lang="zh-CN" altLang="en-US" dirty="0"/>
            </a:p>
          </p:txBody>
        </p:sp>
        <p:cxnSp>
          <p:nvCxnSpPr>
            <p:cNvPr id="27" name="直接箭头连接符 26">
              <a:extLst>
                <a:ext uri="{FF2B5EF4-FFF2-40B4-BE49-F238E27FC236}">
                  <a16:creationId xmlns:a16="http://schemas.microsoft.com/office/drawing/2014/main" id="{8E4BB0E8-2FFA-45A9-93B4-D01036F35486}"/>
                </a:ext>
              </a:extLst>
            </p:cNvPr>
            <p:cNvCxnSpPr>
              <a:cxnSpLocks/>
            </p:cNvCxnSpPr>
            <p:nvPr/>
          </p:nvCxnSpPr>
          <p:spPr>
            <a:xfrm>
              <a:off x="5086546" y="3459771"/>
              <a:ext cx="1" cy="2196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5EEBB093-20E1-49BE-9BDC-A2C3EC9BC65C}"/>
                </a:ext>
              </a:extLst>
            </p:cNvPr>
            <p:cNvCxnSpPr/>
            <p:nvPr/>
          </p:nvCxnSpPr>
          <p:spPr>
            <a:xfrm flipV="1">
              <a:off x="4714462" y="5715001"/>
              <a:ext cx="0" cy="2939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A0C077A8-14B8-43A7-845C-F6CF880C7100}"/>
                </a:ext>
              </a:extLst>
            </p:cNvPr>
            <p:cNvCxnSpPr/>
            <p:nvPr/>
          </p:nvCxnSpPr>
          <p:spPr>
            <a:xfrm flipV="1">
              <a:off x="5092700" y="5715001"/>
              <a:ext cx="0" cy="2939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1322BB28-DF46-4899-8296-8B39F3F60946}"/>
                </a:ext>
              </a:extLst>
            </p:cNvPr>
            <p:cNvSpPr txBox="1"/>
            <p:nvPr/>
          </p:nvSpPr>
          <p:spPr>
            <a:xfrm>
              <a:off x="4545863" y="5949620"/>
              <a:ext cx="395440" cy="369332"/>
            </a:xfrm>
            <a:prstGeom prst="rect">
              <a:avLst/>
            </a:prstGeom>
            <a:noFill/>
          </p:spPr>
          <p:txBody>
            <a:bodyPr wrap="square" rtlCol="0">
              <a:spAutoFit/>
            </a:bodyPr>
            <a:lstStyle/>
            <a:p>
              <a:r>
                <a:rPr lang="en-US" altLang="zh-CN" dirty="0"/>
                <a:t>t0</a:t>
              </a:r>
              <a:endParaRPr lang="zh-CN" altLang="en-US" dirty="0"/>
            </a:p>
          </p:txBody>
        </p:sp>
        <p:sp>
          <p:nvSpPr>
            <p:cNvPr id="31" name="文本框 183">
              <a:extLst>
                <a:ext uri="{FF2B5EF4-FFF2-40B4-BE49-F238E27FC236}">
                  <a16:creationId xmlns:a16="http://schemas.microsoft.com/office/drawing/2014/main" id="{EB90EFCB-4572-4F23-B63B-5F2CAA79A022}"/>
                </a:ext>
              </a:extLst>
            </p:cNvPr>
            <p:cNvSpPr txBox="1"/>
            <p:nvPr/>
          </p:nvSpPr>
          <p:spPr>
            <a:xfrm>
              <a:off x="4941303" y="5948386"/>
              <a:ext cx="39544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dirty="0"/>
                <a:t>t1</a:t>
              </a:r>
              <a:endParaRPr lang="zh-CN" altLang="en-US" dirty="0"/>
            </a:p>
          </p:txBody>
        </p:sp>
        <p:sp>
          <p:nvSpPr>
            <p:cNvPr id="32" name="矩形 31">
              <a:extLst>
                <a:ext uri="{FF2B5EF4-FFF2-40B4-BE49-F238E27FC236}">
                  <a16:creationId xmlns:a16="http://schemas.microsoft.com/office/drawing/2014/main" id="{D12FE9EE-02EB-4B2C-8934-8364E826E2F3}"/>
                </a:ext>
              </a:extLst>
            </p:cNvPr>
            <p:cNvSpPr/>
            <p:nvPr/>
          </p:nvSpPr>
          <p:spPr>
            <a:xfrm>
              <a:off x="6260342" y="4689846"/>
              <a:ext cx="1720624" cy="360513"/>
            </a:xfrm>
            <a:prstGeom prst="rect">
              <a:avLst/>
            </a:prstGeom>
            <a:noFill/>
            <a:ln w="28575">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4E8F371A-ED6F-4892-92CA-08B8F9CB0835}"/>
                </a:ext>
              </a:extLst>
            </p:cNvPr>
            <p:cNvSpPr/>
            <p:nvPr/>
          </p:nvSpPr>
          <p:spPr>
            <a:xfrm>
              <a:off x="6587917" y="3671565"/>
              <a:ext cx="357627" cy="360513"/>
            </a:xfrm>
            <a:prstGeom prst="rect">
              <a:avLst/>
            </a:prstGeom>
            <a:noFill/>
            <a:ln w="28575">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FD312A71-F11B-42B4-8513-D34FD6DC57AB}"/>
                </a:ext>
              </a:extLst>
            </p:cNvPr>
            <p:cNvSpPr txBox="1"/>
            <p:nvPr/>
          </p:nvSpPr>
          <p:spPr>
            <a:xfrm>
              <a:off x="6392740" y="3136179"/>
              <a:ext cx="1068666" cy="369332"/>
            </a:xfrm>
            <a:prstGeom prst="rect">
              <a:avLst/>
            </a:prstGeom>
            <a:noFill/>
          </p:spPr>
          <p:txBody>
            <a:bodyPr wrap="square" rtlCol="0">
              <a:spAutoFit/>
            </a:bodyPr>
            <a:lstStyle/>
            <a:p>
              <a:r>
                <a:rPr lang="en-US" altLang="zh-CN" dirty="0"/>
                <a:t>warp1</a:t>
              </a:r>
              <a:endParaRPr lang="zh-CN" altLang="en-US" dirty="0"/>
            </a:p>
          </p:txBody>
        </p:sp>
        <p:cxnSp>
          <p:nvCxnSpPr>
            <p:cNvPr id="35" name="直接箭头连接符 34">
              <a:extLst>
                <a:ext uri="{FF2B5EF4-FFF2-40B4-BE49-F238E27FC236}">
                  <a16:creationId xmlns:a16="http://schemas.microsoft.com/office/drawing/2014/main" id="{629B198A-6BF5-49F7-9B82-2C3C684A3D25}"/>
                </a:ext>
              </a:extLst>
            </p:cNvPr>
            <p:cNvCxnSpPr>
              <a:cxnSpLocks/>
            </p:cNvCxnSpPr>
            <p:nvPr/>
          </p:nvCxnSpPr>
          <p:spPr>
            <a:xfrm>
              <a:off x="6764824" y="3438885"/>
              <a:ext cx="1" cy="2196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9" name="文本框 98">
            <a:extLst>
              <a:ext uri="{FF2B5EF4-FFF2-40B4-BE49-F238E27FC236}">
                <a16:creationId xmlns:a16="http://schemas.microsoft.com/office/drawing/2014/main" id="{C0750EA5-F37B-4814-973F-FD58605D2747}"/>
              </a:ext>
            </a:extLst>
          </p:cNvPr>
          <p:cNvSpPr txBox="1"/>
          <p:nvPr/>
        </p:nvSpPr>
        <p:spPr>
          <a:xfrm>
            <a:off x="4703538" y="1703667"/>
            <a:ext cx="5565277" cy="369332"/>
          </a:xfrm>
          <a:prstGeom prst="rect">
            <a:avLst/>
          </a:prstGeom>
          <a:noFill/>
        </p:spPr>
        <p:txBody>
          <a:bodyPr wrap="square" rtlCol="0">
            <a:spAutoFit/>
          </a:bodyPr>
          <a:lstStyle/>
          <a:p>
            <a:r>
              <a:rPr lang="zh-CN" altLang="en-US" b="1" dirty="0"/>
              <a:t>示例：</a:t>
            </a:r>
            <a:r>
              <a:rPr lang="en-US" altLang="zh-CN" b="1" dirty="0"/>
              <a:t>PageRank</a:t>
            </a:r>
            <a:r>
              <a:rPr lang="zh-CN" altLang="en-US" b="1" dirty="0"/>
              <a:t>中读取每条入边邻居的</a:t>
            </a:r>
            <a:r>
              <a:rPr lang="en-US" altLang="zh-CN" b="1" dirty="0"/>
              <a:t>value</a:t>
            </a:r>
            <a:r>
              <a:rPr lang="zh-CN" altLang="en-US" b="1" dirty="0"/>
              <a:t>进行计算</a:t>
            </a:r>
          </a:p>
        </p:txBody>
      </p:sp>
    </p:spTree>
    <p:extLst>
      <p:ext uri="{BB962C8B-B14F-4D97-AF65-F5344CB8AC3E}">
        <p14:creationId xmlns:p14="http://schemas.microsoft.com/office/powerpoint/2010/main" val="74093702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98F3E-0118-4F17-A54D-5325BD000C15}"/>
              </a:ext>
            </a:extLst>
          </p:cNvPr>
          <p:cNvSpPr>
            <a:spLocks noGrp="1"/>
          </p:cNvSpPr>
          <p:nvPr>
            <p:ph type="title"/>
          </p:nvPr>
        </p:nvSpPr>
        <p:spPr/>
        <p:txBody>
          <a:bodyPr/>
          <a:lstStyle/>
          <a:p>
            <a:r>
              <a:rPr lang="en-US" altLang="zh-CN" dirty="0"/>
              <a:t>2</a:t>
            </a:r>
            <a:r>
              <a:rPr lang="zh-CN" altLang="en-US" dirty="0"/>
              <a:t>）基于</a:t>
            </a:r>
            <a:r>
              <a:rPr lang="en-US" altLang="zh-CN" dirty="0"/>
              <a:t>GPU</a:t>
            </a:r>
            <a:r>
              <a:rPr lang="zh-CN" altLang="en-US" dirty="0"/>
              <a:t>的单机内存图计算系统</a:t>
            </a:r>
          </a:p>
        </p:txBody>
      </p:sp>
      <p:sp>
        <p:nvSpPr>
          <p:cNvPr id="3" name="Content Placeholder 2">
            <a:extLst>
              <a:ext uri="{FF2B5EF4-FFF2-40B4-BE49-F238E27FC236}">
                <a16:creationId xmlns:a16="http://schemas.microsoft.com/office/drawing/2014/main" id="{C269ECBC-991A-4FD0-9536-D3CFD3D99B55}"/>
              </a:ext>
            </a:extLst>
          </p:cNvPr>
          <p:cNvSpPr>
            <a:spLocks noGrp="1"/>
          </p:cNvSpPr>
          <p:nvPr>
            <p:ph idx="1"/>
          </p:nvPr>
        </p:nvSpPr>
        <p:spPr>
          <a:xfrm>
            <a:off x="680483" y="1160756"/>
            <a:ext cx="10930269" cy="5016207"/>
          </a:xfrm>
        </p:spPr>
        <p:txBody>
          <a:bodyPr/>
          <a:lstStyle/>
          <a:p>
            <a:r>
              <a:rPr lang="zh-CN" altLang="en-US" dirty="0"/>
              <a:t>典型基于</a:t>
            </a:r>
            <a:r>
              <a:rPr lang="en-US" altLang="zh-CN" dirty="0"/>
              <a:t>GPU</a:t>
            </a:r>
            <a:r>
              <a:rPr lang="zh-CN" altLang="en-US" dirty="0"/>
              <a:t>的图计算系统</a:t>
            </a:r>
            <a:r>
              <a:rPr lang="en-US" altLang="zh-CN" dirty="0"/>
              <a:t>-CUSA</a:t>
            </a:r>
          </a:p>
          <a:p>
            <a:pPr marL="742950" lvl="1" indent="-285750"/>
            <a:r>
              <a:rPr lang="zh-CN" altLang="en-US" sz="1800" dirty="0"/>
              <a:t>图数据预处理按照点集划分为不同</a:t>
            </a:r>
            <a:r>
              <a:rPr lang="en-US" altLang="zh-CN" sz="1800" dirty="0"/>
              <a:t>shard</a:t>
            </a:r>
          </a:p>
          <a:p>
            <a:pPr marL="742950" lvl="1" indent="-285750"/>
            <a:r>
              <a:rPr lang="zh-CN" altLang="en-US" sz="1800" dirty="0"/>
              <a:t>每条边划分到目标点所在</a:t>
            </a:r>
            <a:r>
              <a:rPr lang="en-US" altLang="zh-CN" sz="1800" dirty="0"/>
              <a:t>shard</a:t>
            </a:r>
            <a:r>
              <a:rPr lang="zh-CN" altLang="en-US" sz="1800" dirty="0"/>
              <a:t>中</a:t>
            </a:r>
            <a:endParaRPr lang="en-US" altLang="zh-CN" sz="1800" dirty="0"/>
          </a:p>
          <a:p>
            <a:pPr marL="742950" lvl="1" indent="-285750"/>
            <a:r>
              <a:rPr lang="zh-CN" altLang="en-US" sz="1800" dirty="0"/>
              <a:t>一个</a:t>
            </a:r>
            <a:r>
              <a:rPr lang="en-US" altLang="zh-CN" sz="1800" dirty="0"/>
              <a:t>shard</a:t>
            </a:r>
            <a:r>
              <a:rPr lang="zh-CN" altLang="en-US" sz="1800" dirty="0"/>
              <a:t>中的边按照源点排序</a:t>
            </a:r>
            <a:endParaRPr lang="en-US" altLang="zh-CN" sz="1800" dirty="0"/>
          </a:p>
          <a:p>
            <a:pPr lvl="1"/>
            <a:endParaRPr lang="en-US" altLang="zh-CN" dirty="0"/>
          </a:p>
        </p:txBody>
      </p:sp>
      <p:pic>
        <p:nvPicPr>
          <p:cNvPr id="101" name="图片 100">
            <a:extLst>
              <a:ext uri="{FF2B5EF4-FFF2-40B4-BE49-F238E27FC236}">
                <a16:creationId xmlns:a16="http://schemas.microsoft.com/office/drawing/2014/main" id="{DBB446AC-B5E4-48B8-B9F2-F5AEF18E161F}"/>
              </a:ext>
            </a:extLst>
          </p:cNvPr>
          <p:cNvPicPr>
            <a:picLocks noChangeAspect="1"/>
          </p:cNvPicPr>
          <p:nvPr/>
        </p:nvPicPr>
        <p:blipFill>
          <a:blip r:embed="rId3"/>
          <a:stretch>
            <a:fillRect/>
          </a:stretch>
        </p:blipFill>
        <p:spPr>
          <a:xfrm>
            <a:off x="7072580" y="992670"/>
            <a:ext cx="4276190" cy="5371429"/>
          </a:xfrm>
          <a:prstGeom prst="rect">
            <a:avLst/>
          </a:prstGeom>
        </p:spPr>
      </p:pic>
      <p:pic>
        <p:nvPicPr>
          <p:cNvPr id="102" name="图片 101">
            <a:extLst>
              <a:ext uri="{FF2B5EF4-FFF2-40B4-BE49-F238E27FC236}">
                <a16:creationId xmlns:a16="http://schemas.microsoft.com/office/drawing/2014/main" id="{7A06D24C-A049-4444-95F7-B786276EBFA2}"/>
              </a:ext>
            </a:extLst>
          </p:cNvPr>
          <p:cNvPicPr>
            <a:picLocks noChangeAspect="1"/>
          </p:cNvPicPr>
          <p:nvPr/>
        </p:nvPicPr>
        <p:blipFill>
          <a:blip r:embed="rId4"/>
          <a:stretch>
            <a:fillRect/>
          </a:stretch>
        </p:blipFill>
        <p:spPr>
          <a:xfrm>
            <a:off x="3181562" y="2840249"/>
            <a:ext cx="3390476" cy="3200000"/>
          </a:xfrm>
          <a:prstGeom prst="rect">
            <a:avLst/>
          </a:prstGeom>
        </p:spPr>
      </p:pic>
      <p:sp>
        <p:nvSpPr>
          <p:cNvPr id="103" name="箭头: 右 102">
            <a:extLst>
              <a:ext uri="{FF2B5EF4-FFF2-40B4-BE49-F238E27FC236}">
                <a16:creationId xmlns:a16="http://schemas.microsoft.com/office/drawing/2014/main" id="{69A89A1F-27A4-46C6-8DC4-2698DA498F2F}"/>
              </a:ext>
            </a:extLst>
          </p:cNvPr>
          <p:cNvSpPr/>
          <p:nvPr/>
        </p:nvSpPr>
        <p:spPr>
          <a:xfrm>
            <a:off x="6486525" y="3678384"/>
            <a:ext cx="838200" cy="8650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a:extLst>
              <a:ext uri="{FF2B5EF4-FFF2-40B4-BE49-F238E27FC236}">
                <a16:creationId xmlns:a16="http://schemas.microsoft.com/office/drawing/2014/main" id="{28265B9A-EF88-45E7-A1BD-A34ABEBD2230}"/>
              </a:ext>
            </a:extLst>
          </p:cNvPr>
          <p:cNvSpPr/>
          <p:nvPr/>
        </p:nvSpPr>
        <p:spPr>
          <a:xfrm>
            <a:off x="57929" y="3534504"/>
            <a:ext cx="3232547" cy="2308324"/>
          </a:xfrm>
          <a:prstGeom prst="rect">
            <a:avLst/>
          </a:prstGeom>
        </p:spPr>
        <p:txBody>
          <a:bodyPr wrap="square">
            <a:spAutoFit/>
          </a:bodyPr>
          <a:lstStyle/>
          <a:p>
            <a:pPr marL="285750" indent="-285750">
              <a:buFont typeface="Arial" panose="020B0604020202020204" pitchFamily="34" charset="0"/>
              <a:buChar char="•"/>
            </a:pPr>
            <a:r>
              <a:rPr lang="zh-CN" altLang="en-US" sz="2400" b="1" dirty="0">
                <a:solidFill>
                  <a:srgbClr val="FF0000"/>
                </a:solidFill>
                <a:latin typeface="微软雅黑" panose="020B0503020204020204" pitchFamily="34" charset="-122"/>
                <a:ea typeface="微软雅黑" panose="020B0503020204020204" pitchFamily="34" charset="-122"/>
              </a:rPr>
              <a:t>通过</a:t>
            </a:r>
            <a:r>
              <a:rPr lang="en-US" altLang="zh-CN" sz="2400" b="1" dirty="0">
                <a:solidFill>
                  <a:srgbClr val="FF0000"/>
                </a:solidFill>
                <a:latin typeface="微软雅黑" panose="020B0503020204020204" pitchFamily="34" charset="-122"/>
                <a:ea typeface="微软雅黑" panose="020B0503020204020204" pitchFamily="34" charset="-122"/>
              </a:rPr>
              <a:t>shard</a:t>
            </a:r>
            <a:r>
              <a:rPr lang="zh-CN" altLang="en-US" sz="2400" b="1" dirty="0">
                <a:solidFill>
                  <a:srgbClr val="FF0000"/>
                </a:solidFill>
                <a:latin typeface="微软雅黑" panose="020B0503020204020204" pitchFamily="34" charset="-122"/>
                <a:ea typeface="微软雅黑" panose="020B0503020204020204" pitchFamily="34" charset="-122"/>
              </a:rPr>
              <a:t>的方式将同一激活点下的边分担到不同的</a:t>
            </a:r>
            <a:r>
              <a:rPr lang="en-US" altLang="zh-CN" sz="2400" b="1" dirty="0">
                <a:solidFill>
                  <a:srgbClr val="FF0000"/>
                </a:solidFill>
                <a:latin typeface="微软雅黑" panose="020B0503020204020204" pitchFamily="34" charset="-122"/>
                <a:ea typeface="微软雅黑" panose="020B0503020204020204" pitchFamily="34" charset="-122"/>
              </a:rPr>
              <a:t>warp</a:t>
            </a:r>
            <a:r>
              <a:rPr lang="zh-CN" altLang="en-US" sz="2400" b="1" dirty="0">
                <a:solidFill>
                  <a:srgbClr val="FF0000"/>
                </a:solidFill>
                <a:latin typeface="微软雅黑" panose="020B0503020204020204" pitchFamily="34" charset="-122"/>
                <a:ea typeface="微软雅黑" panose="020B0503020204020204" pitchFamily="34" charset="-122"/>
              </a:rPr>
              <a:t>上，实现负载均衡</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400" b="1" dirty="0">
                <a:solidFill>
                  <a:srgbClr val="FF0000"/>
                </a:solidFill>
                <a:latin typeface="微软雅黑" panose="020B0503020204020204" pitchFamily="34" charset="-122"/>
                <a:ea typeface="微软雅黑" panose="020B0503020204020204" pitchFamily="34" charset="-122"/>
              </a:rPr>
              <a:t>利用边表排序的方式实现边的顺序读写</a:t>
            </a:r>
            <a:endParaRPr lang="en-US" altLang="zh-CN" sz="24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9204907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98F3E-0118-4F17-A54D-5325BD000C15}"/>
              </a:ext>
            </a:extLst>
          </p:cNvPr>
          <p:cNvSpPr>
            <a:spLocks noGrp="1"/>
          </p:cNvSpPr>
          <p:nvPr>
            <p:ph type="title"/>
          </p:nvPr>
        </p:nvSpPr>
        <p:spPr/>
        <p:txBody>
          <a:bodyPr/>
          <a:lstStyle/>
          <a:p>
            <a:r>
              <a:rPr lang="en-US" altLang="zh-CN" dirty="0"/>
              <a:t>2</a:t>
            </a:r>
            <a:r>
              <a:rPr lang="zh-CN" altLang="en-US" dirty="0"/>
              <a:t>）基于</a:t>
            </a:r>
            <a:r>
              <a:rPr lang="en-US" altLang="zh-CN" dirty="0"/>
              <a:t>GPU</a:t>
            </a:r>
            <a:r>
              <a:rPr lang="zh-CN" altLang="en-US" dirty="0"/>
              <a:t>的单机内存图计算系统</a:t>
            </a:r>
          </a:p>
        </p:txBody>
      </p:sp>
      <p:sp>
        <p:nvSpPr>
          <p:cNvPr id="3" name="Content Placeholder 2">
            <a:extLst>
              <a:ext uri="{FF2B5EF4-FFF2-40B4-BE49-F238E27FC236}">
                <a16:creationId xmlns:a16="http://schemas.microsoft.com/office/drawing/2014/main" id="{C269ECBC-991A-4FD0-9536-D3CFD3D99B55}"/>
              </a:ext>
            </a:extLst>
          </p:cNvPr>
          <p:cNvSpPr>
            <a:spLocks noGrp="1"/>
          </p:cNvSpPr>
          <p:nvPr>
            <p:ph idx="1"/>
          </p:nvPr>
        </p:nvSpPr>
        <p:spPr>
          <a:xfrm>
            <a:off x="680483" y="1160756"/>
            <a:ext cx="10930269" cy="5016207"/>
          </a:xfrm>
        </p:spPr>
        <p:txBody>
          <a:bodyPr/>
          <a:lstStyle/>
          <a:p>
            <a:r>
              <a:rPr lang="zh-CN" altLang="en-US"/>
              <a:t>典型基于</a:t>
            </a:r>
            <a:r>
              <a:rPr lang="en-US" altLang="zh-CN"/>
              <a:t>GPU</a:t>
            </a:r>
            <a:r>
              <a:rPr lang="zh-CN" altLang="en-US"/>
              <a:t>的图计算系统</a:t>
            </a:r>
            <a:r>
              <a:rPr lang="en-US" altLang="zh-CN"/>
              <a:t>-CUSA</a:t>
            </a:r>
          </a:p>
          <a:p>
            <a:pPr lvl="1"/>
            <a:endParaRPr lang="en-US" altLang="zh-CN" dirty="0"/>
          </a:p>
        </p:txBody>
      </p:sp>
      <p:cxnSp>
        <p:nvCxnSpPr>
          <p:cNvPr id="8" name="Curved Connector 91">
            <a:extLst>
              <a:ext uri="{FF2B5EF4-FFF2-40B4-BE49-F238E27FC236}">
                <a16:creationId xmlns:a16="http://schemas.microsoft.com/office/drawing/2014/main" id="{0FB3ACD7-33DB-4DF8-8C42-D1FF3D1D13AD}"/>
              </a:ext>
            </a:extLst>
          </p:cNvPr>
          <p:cNvCxnSpPr/>
          <p:nvPr/>
        </p:nvCxnSpPr>
        <p:spPr>
          <a:xfrm rot="16200000" flipH="1">
            <a:off x="8963594" y="5656387"/>
            <a:ext cx="453329" cy="35366"/>
          </a:xfrm>
          <a:prstGeom prst="curvedConnector3">
            <a:avLst>
              <a:gd name="adj1" fmla="val 50000"/>
            </a:avLst>
          </a:prstGeom>
          <a:noFill/>
          <a:ln w="12700" cap="flat" cmpd="sng" algn="ctr">
            <a:solidFill>
              <a:sysClr val="windowText" lastClr="000000"/>
            </a:solidFill>
            <a:prstDash val="solid"/>
            <a:miter lim="800000"/>
            <a:tailEnd type="arrow"/>
          </a:ln>
          <a:effectLst/>
        </p:spPr>
      </p:cxnSp>
      <p:cxnSp>
        <p:nvCxnSpPr>
          <p:cNvPr id="9" name="Curved Connector 92">
            <a:extLst>
              <a:ext uri="{FF2B5EF4-FFF2-40B4-BE49-F238E27FC236}">
                <a16:creationId xmlns:a16="http://schemas.microsoft.com/office/drawing/2014/main" id="{C6028617-86D4-4C6E-9ECF-22ED1E372D8F}"/>
              </a:ext>
            </a:extLst>
          </p:cNvPr>
          <p:cNvCxnSpPr/>
          <p:nvPr/>
        </p:nvCxnSpPr>
        <p:spPr>
          <a:xfrm rot="16200000" flipH="1">
            <a:off x="8658794" y="5656387"/>
            <a:ext cx="453329" cy="35366"/>
          </a:xfrm>
          <a:prstGeom prst="curvedConnector3">
            <a:avLst>
              <a:gd name="adj1" fmla="val 50000"/>
            </a:avLst>
          </a:prstGeom>
          <a:noFill/>
          <a:ln w="12700" cap="flat" cmpd="sng" algn="ctr">
            <a:solidFill>
              <a:sysClr val="windowText" lastClr="000000"/>
            </a:solidFill>
            <a:prstDash val="solid"/>
            <a:miter lim="800000"/>
            <a:tailEnd type="arrow"/>
          </a:ln>
          <a:effectLst/>
        </p:spPr>
      </p:cxnSp>
      <p:cxnSp>
        <p:nvCxnSpPr>
          <p:cNvPr id="10" name="Curved Connector 93">
            <a:extLst>
              <a:ext uri="{FF2B5EF4-FFF2-40B4-BE49-F238E27FC236}">
                <a16:creationId xmlns:a16="http://schemas.microsoft.com/office/drawing/2014/main" id="{EE5ECB55-DED6-4CCD-8FAC-3EAB3416A93C}"/>
              </a:ext>
            </a:extLst>
          </p:cNvPr>
          <p:cNvCxnSpPr/>
          <p:nvPr/>
        </p:nvCxnSpPr>
        <p:spPr>
          <a:xfrm rot="16200000" flipH="1">
            <a:off x="8353994" y="5656387"/>
            <a:ext cx="453329" cy="35366"/>
          </a:xfrm>
          <a:prstGeom prst="curvedConnector3">
            <a:avLst>
              <a:gd name="adj1" fmla="val 50000"/>
            </a:avLst>
          </a:prstGeom>
          <a:noFill/>
          <a:ln w="12700" cap="flat" cmpd="sng" algn="ctr">
            <a:solidFill>
              <a:sysClr val="windowText" lastClr="000000"/>
            </a:solidFill>
            <a:prstDash val="solid"/>
            <a:miter lim="800000"/>
            <a:tailEnd type="arrow"/>
          </a:ln>
          <a:effectLst/>
        </p:spPr>
      </p:cxnSp>
      <p:cxnSp>
        <p:nvCxnSpPr>
          <p:cNvPr id="11" name="Curved Connector 94">
            <a:extLst>
              <a:ext uri="{FF2B5EF4-FFF2-40B4-BE49-F238E27FC236}">
                <a16:creationId xmlns:a16="http://schemas.microsoft.com/office/drawing/2014/main" id="{633CC314-ED01-415B-A033-D533077D3D79}"/>
              </a:ext>
            </a:extLst>
          </p:cNvPr>
          <p:cNvCxnSpPr/>
          <p:nvPr/>
        </p:nvCxnSpPr>
        <p:spPr>
          <a:xfrm rot="16200000" flipH="1">
            <a:off x="8049194" y="5656387"/>
            <a:ext cx="453329" cy="35366"/>
          </a:xfrm>
          <a:prstGeom prst="curvedConnector3">
            <a:avLst>
              <a:gd name="adj1" fmla="val 50000"/>
            </a:avLst>
          </a:prstGeom>
          <a:noFill/>
          <a:ln w="12700" cap="flat" cmpd="sng" algn="ctr">
            <a:solidFill>
              <a:sysClr val="windowText" lastClr="000000"/>
            </a:solidFill>
            <a:prstDash val="solid"/>
            <a:miter lim="800000"/>
            <a:tailEnd type="arrow"/>
          </a:ln>
          <a:effectLst/>
        </p:spPr>
      </p:cxnSp>
      <p:sp>
        <p:nvSpPr>
          <p:cNvPr id="12" name="TextBox 5">
            <a:extLst>
              <a:ext uri="{FF2B5EF4-FFF2-40B4-BE49-F238E27FC236}">
                <a16:creationId xmlns:a16="http://schemas.microsoft.com/office/drawing/2014/main" id="{49F5252B-0E9F-4644-B8CB-BBE852F17285}"/>
              </a:ext>
            </a:extLst>
          </p:cNvPr>
          <p:cNvSpPr txBox="1"/>
          <p:nvPr/>
        </p:nvSpPr>
        <p:spPr>
          <a:xfrm>
            <a:off x="1261963" y="1837284"/>
            <a:ext cx="4914900" cy="646331"/>
          </a:xfrm>
          <a:prstGeom prst="rect">
            <a:avLst/>
          </a:prstGeom>
          <a:noFill/>
        </p:spPr>
        <p:txBody>
          <a:bodyPr wrap="square" rtlCol="0">
            <a:spAutoFit/>
          </a:bodyPr>
          <a:lstStyle/>
          <a:p>
            <a:pPr marL="285750" indent="-285750" defTabSz="457200">
              <a:buFont typeface="Wingdings" panose="05000000000000000000" pitchFamily="2" charset="2"/>
              <a:buChar char="Ø"/>
            </a:pPr>
            <a:r>
              <a:rPr lang="zh-CN" altLang="en-US" dirty="0">
                <a:solidFill>
                  <a:prstClr val="black"/>
                </a:solidFill>
                <a:ea typeface="黑体" panose="02010609060101010101" pitchFamily="49" charset="-122"/>
                <a:cs typeface="Aharoni" pitchFamily="2" charset="-79"/>
              </a:rPr>
              <a:t>每一个</a:t>
            </a:r>
            <a:r>
              <a:rPr lang="en-US" altLang="zh-CN" dirty="0">
                <a:solidFill>
                  <a:prstClr val="black"/>
                </a:solidFill>
                <a:ea typeface="黑体" panose="02010609060101010101" pitchFamily="49" charset="-122"/>
                <a:cs typeface="Aharoni" pitchFamily="2" charset="-79"/>
              </a:rPr>
              <a:t>shard</a:t>
            </a:r>
            <a:r>
              <a:rPr lang="zh-CN" altLang="en-US" dirty="0">
                <a:solidFill>
                  <a:prstClr val="black"/>
                </a:solidFill>
                <a:ea typeface="黑体" panose="02010609060101010101" pitchFamily="49" charset="-122"/>
                <a:cs typeface="Aharoni" pitchFamily="2" charset="-79"/>
              </a:rPr>
              <a:t>由一个</a:t>
            </a:r>
            <a:r>
              <a:rPr lang="en-US" altLang="zh-CN" dirty="0">
                <a:solidFill>
                  <a:prstClr val="black"/>
                </a:solidFill>
                <a:ea typeface="黑体" panose="02010609060101010101" pitchFamily="49" charset="-122"/>
                <a:cs typeface="Aharoni" pitchFamily="2" charset="-79"/>
              </a:rPr>
              <a:t>warp</a:t>
            </a:r>
            <a:r>
              <a:rPr lang="zh-CN" altLang="en-US" dirty="0">
                <a:solidFill>
                  <a:prstClr val="black"/>
                </a:solidFill>
                <a:ea typeface="黑体" panose="02010609060101010101" pitchFamily="49" charset="-122"/>
                <a:cs typeface="Aharoni" pitchFamily="2" charset="-79"/>
              </a:rPr>
              <a:t>进行处理</a:t>
            </a:r>
            <a:endParaRPr lang="en-US" altLang="zh-CN" dirty="0">
              <a:solidFill>
                <a:prstClr val="black"/>
              </a:solidFill>
              <a:ea typeface="黑体" panose="02010609060101010101" pitchFamily="49" charset="-122"/>
              <a:cs typeface="Aharoni" pitchFamily="2" charset="-79"/>
            </a:endParaRPr>
          </a:p>
          <a:p>
            <a:pPr marL="285750" indent="-285750" defTabSz="457200">
              <a:buFont typeface="Wingdings" panose="05000000000000000000" pitchFamily="2" charset="2"/>
              <a:buChar char="Ø"/>
            </a:pPr>
            <a:r>
              <a:rPr lang="zh-CN" altLang="en-US" dirty="0">
                <a:solidFill>
                  <a:prstClr val="black"/>
                </a:solidFill>
                <a:ea typeface="黑体" panose="02010609060101010101" pitchFamily="49" charset="-122"/>
                <a:cs typeface="Aharoni" pitchFamily="2" charset="-79"/>
              </a:rPr>
              <a:t>每轮迭代由</a:t>
            </a:r>
            <a:r>
              <a:rPr lang="en-US" altLang="zh-CN" dirty="0">
                <a:solidFill>
                  <a:prstClr val="black"/>
                </a:solidFill>
                <a:ea typeface="黑体" panose="02010609060101010101" pitchFamily="49" charset="-122"/>
                <a:cs typeface="Aharoni" pitchFamily="2" charset="-79"/>
              </a:rPr>
              <a:t>4</a:t>
            </a:r>
            <a:r>
              <a:rPr lang="zh-CN" altLang="en-US" dirty="0">
                <a:solidFill>
                  <a:prstClr val="black"/>
                </a:solidFill>
                <a:ea typeface="黑体" panose="02010609060101010101" pitchFamily="49" charset="-122"/>
                <a:cs typeface="Aharoni" pitchFamily="2" charset="-79"/>
              </a:rPr>
              <a:t>步构成</a:t>
            </a:r>
            <a:endParaRPr lang="en-US" dirty="0">
              <a:solidFill>
                <a:prstClr val="black"/>
              </a:solidFill>
              <a:ea typeface="黑体" panose="02010609060101010101" pitchFamily="49" charset="-122"/>
              <a:cs typeface="Aharoni" pitchFamily="2" charset="-79"/>
            </a:endParaRPr>
          </a:p>
        </p:txBody>
      </p:sp>
      <p:sp>
        <p:nvSpPr>
          <p:cNvPr id="13" name="Rectangle 8">
            <a:extLst>
              <a:ext uri="{FF2B5EF4-FFF2-40B4-BE49-F238E27FC236}">
                <a16:creationId xmlns:a16="http://schemas.microsoft.com/office/drawing/2014/main" id="{60FCC7BB-80CA-4D74-A5E1-8AB04C07F001}"/>
              </a:ext>
            </a:extLst>
          </p:cNvPr>
          <p:cNvSpPr/>
          <p:nvPr/>
        </p:nvSpPr>
        <p:spPr>
          <a:xfrm>
            <a:off x="9650276" y="2989592"/>
            <a:ext cx="296003" cy="28277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3</a:t>
            </a:r>
          </a:p>
        </p:txBody>
      </p:sp>
      <p:sp>
        <p:nvSpPr>
          <p:cNvPr id="14" name="Rectangle 9">
            <a:extLst>
              <a:ext uri="{FF2B5EF4-FFF2-40B4-BE49-F238E27FC236}">
                <a16:creationId xmlns:a16="http://schemas.microsoft.com/office/drawing/2014/main" id="{5F78A6FA-1C1E-444B-9275-7072E79EE968}"/>
              </a:ext>
            </a:extLst>
          </p:cNvPr>
          <p:cNvSpPr/>
          <p:nvPr/>
        </p:nvSpPr>
        <p:spPr>
          <a:xfrm>
            <a:off x="9651467" y="3269702"/>
            <a:ext cx="296003" cy="28277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2</a:t>
            </a:r>
          </a:p>
        </p:txBody>
      </p:sp>
      <p:sp>
        <p:nvSpPr>
          <p:cNvPr id="15" name="Rectangle 10">
            <a:extLst>
              <a:ext uri="{FF2B5EF4-FFF2-40B4-BE49-F238E27FC236}">
                <a16:creationId xmlns:a16="http://schemas.microsoft.com/office/drawing/2014/main" id="{11AF8C81-7B2A-4A65-BE60-0DF2CA443152}"/>
              </a:ext>
            </a:extLst>
          </p:cNvPr>
          <p:cNvSpPr/>
          <p:nvPr/>
        </p:nvSpPr>
        <p:spPr>
          <a:xfrm>
            <a:off x="9651467" y="3552479"/>
            <a:ext cx="296003" cy="28277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1</a:t>
            </a:r>
          </a:p>
        </p:txBody>
      </p:sp>
      <p:sp>
        <p:nvSpPr>
          <p:cNvPr id="16" name="Rectangle 11">
            <a:extLst>
              <a:ext uri="{FF2B5EF4-FFF2-40B4-BE49-F238E27FC236}">
                <a16:creationId xmlns:a16="http://schemas.microsoft.com/office/drawing/2014/main" id="{F0CC041E-0CB2-4AC9-B033-FD663AD0AB34}"/>
              </a:ext>
            </a:extLst>
          </p:cNvPr>
          <p:cNvSpPr/>
          <p:nvPr/>
        </p:nvSpPr>
        <p:spPr>
          <a:xfrm>
            <a:off x="9650276" y="3832589"/>
            <a:ext cx="296003" cy="28277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2</a:t>
            </a:r>
          </a:p>
        </p:txBody>
      </p:sp>
      <p:sp>
        <p:nvSpPr>
          <p:cNvPr id="17" name="Rectangle 12">
            <a:extLst>
              <a:ext uri="{FF2B5EF4-FFF2-40B4-BE49-F238E27FC236}">
                <a16:creationId xmlns:a16="http://schemas.microsoft.com/office/drawing/2014/main" id="{206E8BEF-B3AB-41BF-9DED-9629A611BE64}"/>
              </a:ext>
            </a:extLst>
          </p:cNvPr>
          <p:cNvSpPr/>
          <p:nvPr/>
        </p:nvSpPr>
        <p:spPr>
          <a:xfrm>
            <a:off x="9651467" y="4115366"/>
            <a:ext cx="296003" cy="28277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7</a:t>
            </a:r>
          </a:p>
        </p:txBody>
      </p:sp>
      <p:sp>
        <p:nvSpPr>
          <p:cNvPr id="18" name="Rectangle 13">
            <a:extLst>
              <a:ext uri="{FF2B5EF4-FFF2-40B4-BE49-F238E27FC236}">
                <a16:creationId xmlns:a16="http://schemas.microsoft.com/office/drawing/2014/main" id="{059112C9-AFF0-44D8-86AE-A471950CC832}"/>
              </a:ext>
            </a:extLst>
          </p:cNvPr>
          <p:cNvSpPr/>
          <p:nvPr/>
        </p:nvSpPr>
        <p:spPr>
          <a:xfrm>
            <a:off x="9650276" y="4395476"/>
            <a:ext cx="296003" cy="28277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2</a:t>
            </a:r>
          </a:p>
        </p:txBody>
      </p:sp>
      <p:sp>
        <p:nvSpPr>
          <p:cNvPr id="19" name="Rectangle 14">
            <a:extLst>
              <a:ext uri="{FF2B5EF4-FFF2-40B4-BE49-F238E27FC236}">
                <a16:creationId xmlns:a16="http://schemas.microsoft.com/office/drawing/2014/main" id="{4E324037-DFDB-4A54-BDD6-9E17FA0336B8}"/>
              </a:ext>
            </a:extLst>
          </p:cNvPr>
          <p:cNvSpPr/>
          <p:nvPr/>
        </p:nvSpPr>
        <p:spPr>
          <a:xfrm>
            <a:off x="9946278" y="2989592"/>
            <a:ext cx="296003" cy="28277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4</a:t>
            </a:r>
          </a:p>
        </p:txBody>
      </p:sp>
      <p:sp>
        <p:nvSpPr>
          <p:cNvPr id="20" name="Rectangle 15">
            <a:extLst>
              <a:ext uri="{FF2B5EF4-FFF2-40B4-BE49-F238E27FC236}">
                <a16:creationId xmlns:a16="http://schemas.microsoft.com/office/drawing/2014/main" id="{73778029-2BE5-4862-9AD9-6A22EE21B26B}"/>
              </a:ext>
            </a:extLst>
          </p:cNvPr>
          <p:cNvSpPr/>
          <p:nvPr/>
        </p:nvSpPr>
        <p:spPr>
          <a:xfrm>
            <a:off x="9947470" y="3269702"/>
            <a:ext cx="296003" cy="28277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7</a:t>
            </a:r>
          </a:p>
        </p:txBody>
      </p:sp>
      <p:sp>
        <p:nvSpPr>
          <p:cNvPr id="21" name="Rectangle 16">
            <a:extLst>
              <a:ext uri="{FF2B5EF4-FFF2-40B4-BE49-F238E27FC236}">
                <a16:creationId xmlns:a16="http://schemas.microsoft.com/office/drawing/2014/main" id="{335B6C9F-1260-4B3A-98DF-1537A8B038BE}"/>
              </a:ext>
            </a:extLst>
          </p:cNvPr>
          <p:cNvSpPr/>
          <p:nvPr/>
        </p:nvSpPr>
        <p:spPr>
          <a:xfrm>
            <a:off x="9947470" y="3552479"/>
            <a:ext cx="296003" cy="28277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6</a:t>
            </a:r>
          </a:p>
        </p:txBody>
      </p:sp>
      <p:sp>
        <p:nvSpPr>
          <p:cNvPr id="22" name="Rectangle 17">
            <a:extLst>
              <a:ext uri="{FF2B5EF4-FFF2-40B4-BE49-F238E27FC236}">
                <a16:creationId xmlns:a16="http://schemas.microsoft.com/office/drawing/2014/main" id="{12EA4351-FE65-4653-881F-E833D3308016}"/>
              </a:ext>
            </a:extLst>
          </p:cNvPr>
          <p:cNvSpPr/>
          <p:nvPr/>
        </p:nvSpPr>
        <p:spPr>
          <a:xfrm>
            <a:off x="9946278" y="3832589"/>
            <a:ext cx="296003" cy="28277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6</a:t>
            </a:r>
          </a:p>
        </p:txBody>
      </p:sp>
      <p:sp>
        <p:nvSpPr>
          <p:cNvPr id="23" name="Rectangle 18">
            <a:extLst>
              <a:ext uri="{FF2B5EF4-FFF2-40B4-BE49-F238E27FC236}">
                <a16:creationId xmlns:a16="http://schemas.microsoft.com/office/drawing/2014/main" id="{D9D401A0-F496-4C9C-AEDE-118055E83409}"/>
              </a:ext>
            </a:extLst>
          </p:cNvPr>
          <p:cNvSpPr/>
          <p:nvPr/>
        </p:nvSpPr>
        <p:spPr>
          <a:xfrm>
            <a:off x="9947470" y="4115366"/>
            <a:ext cx="296003" cy="28277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7</a:t>
            </a:r>
          </a:p>
        </p:txBody>
      </p:sp>
      <p:sp>
        <p:nvSpPr>
          <p:cNvPr id="24" name="Rectangle 19">
            <a:extLst>
              <a:ext uri="{FF2B5EF4-FFF2-40B4-BE49-F238E27FC236}">
                <a16:creationId xmlns:a16="http://schemas.microsoft.com/office/drawing/2014/main" id="{522E5E5F-C1C9-4B10-846A-B2F9C078D3EA}"/>
              </a:ext>
            </a:extLst>
          </p:cNvPr>
          <p:cNvSpPr/>
          <p:nvPr/>
        </p:nvSpPr>
        <p:spPr>
          <a:xfrm>
            <a:off x="9946278" y="4395476"/>
            <a:ext cx="296003" cy="28277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4</a:t>
            </a:r>
          </a:p>
        </p:txBody>
      </p:sp>
      <p:sp>
        <p:nvSpPr>
          <p:cNvPr id="25" name="Rectangle 20">
            <a:extLst>
              <a:ext uri="{FF2B5EF4-FFF2-40B4-BE49-F238E27FC236}">
                <a16:creationId xmlns:a16="http://schemas.microsoft.com/office/drawing/2014/main" id="{9DD22B84-B012-4B4F-9353-1BAF0171E09B}"/>
              </a:ext>
            </a:extLst>
          </p:cNvPr>
          <p:cNvSpPr/>
          <p:nvPr/>
        </p:nvSpPr>
        <p:spPr>
          <a:xfrm>
            <a:off x="9649085" y="4673250"/>
            <a:ext cx="296003" cy="28277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4</a:t>
            </a:r>
          </a:p>
        </p:txBody>
      </p:sp>
      <p:sp>
        <p:nvSpPr>
          <p:cNvPr id="26" name="Rectangle 21">
            <a:extLst>
              <a:ext uri="{FF2B5EF4-FFF2-40B4-BE49-F238E27FC236}">
                <a16:creationId xmlns:a16="http://schemas.microsoft.com/office/drawing/2014/main" id="{D306AA2D-1E0D-473F-A5E2-AD150847DC34}"/>
              </a:ext>
            </a:extLst>
          </p:cNvPr>
          <p:cNvSpPr/>
          <p:nvPr/>
        </p:nvSpPr>
        <p:spPr>
          <a:xfrm>
            <a:off x="9945088" y="4673250"/>
            <a:ext cx="296003" cy="28277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5</a:t>
            </a:r>
          </a:p>
        </p:txBody>
      </p:sp>
      <p:sp>
        <p:nvSpPr>
          <p:cNvPr id="27" name="Rectangle 22">
            <a:extLst>
              <a:ext uri="{FF2B5EF4-FFF2-40B4-BE49-F238E27FC236}">
                <a16:creationId xmlns:a16="http://schemas.microsoft.com/office/drawing/2014/main" id="{798CE1A6-862A-4D6F-B8AA-C32B5BF28D32}"/>
              </a:ext>
            </a:extLst>
          </p:cNvPr>
          <p:cNvSpPr/>
          <p:nvPr/>
        </p:nvSpPr>
        <p:spPr>
          <a:xfrm>
            <a:off x="8194317" y="2984924"/>
            <a:ext cx="296003" cy="28277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5</a:t>
            </a:r>
          </a:p>
        </p:txBody>
      </p:sp>
      <p:sp>
        <p:nvSpPr>
          <p:cNvPr id="28" name="Rectangle 23">
            <a:extLst>
              <a:ext uri="{FF2B5EF4-FFF2-40B4-BE49-F238E27FC236}">
                <a16:creationId xmlns:a16="http://schemas.microsoft.com/office/drawing/2014/main" id="{F351A423-6604-4F01-A614-5130DFA95664}"/>
              </a:ext>
            </a:extLst>
          </p:cNvPr>
          <p:cNvSpPr/>
          <p:nvPr/>
        </p:nvSpPr>
        <p:spPr>
          <a:xfrm>
            <a:off x="8195509" y="3547811"/>
            <a:ext cx="296003" cy="28277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6</a:t>
            </a:r>
          </a:p>
        </p:txBody>
      </p:sp>
      <p:sp>
        <p:nvSpPr>
          <p:cNvPr id="29" name="Rectangle 24">
            <a:extLst>
              <a:ext uri="{FF2B5EF4-FFF2-40B4-BE49-F238E27FC236}">
                <a16:creationId xmlns:a16="http://schemas.microsoft.com/office/drawing/2014/main" id="{C46BBF09-7A58-41E8-BC80-47607CE7B47A}"/>
              </a:ext>
            </a:extLst>
          </p:cNvPr>
          <p:cNvSpPr/>
          <p:nvPr/>
        </p:nvSpPr>
        <p:spPr>
          <a:xfrm>
            <a:off x="8194317" y="3827920"/>
            <a:ext cx="296003" cy="28277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4</a:t>
            </a:r>
          </a:p>
        </p:txBody>
      </p:sp>
      <p:sp>
        <p:nvSpPr>
          <p:cNvPr id="30" name="Rectangle 25">
            <a:extLst>
              <a:ext uri="{FF2B5EF4-FFF2-40B4-BE49-F238E27FC236}">
                <a16:creationId xmlns:a16="http://schemas.microsoft.com/office/drawing/2014/main" id="{83962695-4447-4646-9E48-B791681D4AB9}"/>
              </a:ext>
            </a:extLst>
          </p:cNvPr>
          <p:cNvSpPr/>
          <p:nvPr/>
        </p:nvSpPr>
        <p:spPr>
          <a:xfrm>
            <a:off x="8195509" y="4110698"/>
            <a:ext cx="296003" cy="28277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4</a:t>
            </a:r>
          </a:p>
        </p:txBody>
      </p:sp>
      <p:sp>
        <p:nvSpPr>
          <p:cNvPr id="31" name="Rectangle 26">
            <a:extLst>
              <a:ext uri="{FF2B5EF4-FFF2-40B4-BE49-F238E27FC236}">
                <a16:creationId xmlns:a16="http://schemas.microsoft.com/office/drawing/2014/main" id="{55F02017-3073-4F20-A3C9-BF89A874792D}"/>
              </a:ext>
            </a:extLst>
          </p:cNvPr>
          <p:cNvSpPr/>
          <p:nvPr/>
        </p:nvSpPr>
        <p:spPr>
          <a:xfrm>
            <a:off x="8194317" y="4390807"/>
            <a:ext cx="296003" cy="28277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3</a:t>
            </a:r>
          </a:p>
        </p:txBody>
      </p:sp>
      <p:sp>
        <p:nvSpPr>
          <p:cNvPr id="32" name="Rectangle 27">
            <a:extLst>
              <a:ext uri="{FF2B5EF4-FFF2-40B4-BE49-F238E27FC236}">
                <a16:creationId xmlns:a16="http://schemas.microsoft.com/office/drawing/2014/main" id="{44A506C8-3022-478E-826D-09DC274EC1AB}"/>
              </a:ext>
            </a:extLst>
          </p:cNvPr>
          <p:cNvSpPr/>
          <p:nvPr/>
        </p:nvSpPr>
        <p:spPr>
          <a:xfrm>
            <a:off x="8490320" y="2984924"/>
            <a:ext cx="296003" cy="28277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1</a:t>
            </a:r>
          </a:p>
        </p:txBody>
      </p:sp>
      <p:sp>
        <p:nvSpPr>
          <p:cNvPr id="33" name="Rectangle 28">
            <a:extLst>
              <a:ext uri="{FF2B5EF4-FFF2-40B4-BE49-F238E27FC236}">
                <a16:creationId xmlns:a16="http://schemas.microsoft.com/office/drawing/2014/main" id="{AFC3A651-B49D-44AA-861A-DEFD271D9594}"/>
              </a:ext>
            </a:extLst>
          </p:cNvPr>
          <p:cNvSpPr/>
          <p:nvPr/>
        </p:nvSpPr>
        <p:spPr>
          <a:xfrm>
            <a:off x="8491511" y="3547811"/>
            <a:ext cx="296003" cy="28277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1</a:t>
            </a:r>
          </a:p>
        </p:txBody>
      </p:sp>
      <p:sp>
        <p:nvSpPr>
          <p:cNvPr id="34" name="Rectangle 29">
            <a:extLst>
              <a:ext uri="{FF2B5EF4-FFF2-40B4-BE49-F238E27FC236}">
                <a16:creationId xmlns:a16="http://schemas.microsoft.com/office/drawing/2014/main" id="{04E56695-1B34-4E47-9552-900AAFDE4FDD}"/>
              </a:ext>
            </a:extLst>
          </p:cNvPr>
          <p:cNvSpPr/>
          <p:nvPr/>
        </p:nvSpPr>
        <p:spPr>
          <a:xfrm>
            <a:off x="8490320" y="3827920"/>
            <a:ext cx="296003" cy="28277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3</a:t>
            </a:r>
          </a:p>
        </p:txBody>
      </p:sp>
      <p:sp>
        <p:nvSpPr>
          <p:cNvPr id="35" name="Rectangle 30">
            <a:extLst>
              <a:ext uri="{FF2B5EF4-FFF2-40B4-BE49-F238E27FC236}">
                <a16:creationId xmlns:a16="http://schemas.microsoft.com/office/drawing/2014/main" id="{77F611AF-A218-47C1-9F76-12FA4C56A174}"/>
              </a:ext>
            </a:extLst>
          </p:cNvPr>
          <p:cNvSpPr/>
          <p:nvPr/>
        </p:nvSpPr>
        <p:spPr>
          <a:xfrm>
            <a:off x="8491511" y="4110698"/>
            <a:ext cx="296003" cy="28277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0</a:t>
            </a:r>
          </a:p>
        </p:txBody>
      </p:sp>
      <p:sp>
        <p:nvSpPr>
          <p:cNvPr id="36" name="Rectangle 31">
            <a:extLst>
              <a:ext uri="{FF2B5EF4-FFF2-40B4-BE49-F238E27FC236}">
                <a16:creationId xmlns:a16="http://schemas.microsoft.com/office/drawing/2014/main" id="{66B3323B-FFBD-4FEA-A635-710DB7403544}"/>
              </a:ext>
            </a:extLst>
          </p:cNvPr>
          <p:cNvSpPr/>
          <p:nvPr/>
        </p:nvSpPr>
        <p:spPr>
          <a:xfrm>
            <a:off x="8490320" y="4390807"/>
            <a:ext cx="296003" cy="28277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0</a:t>
            </a:r>
          </a:p>
        </p:txBody>
      </p:sp>
      <p:sp>
        <p:nvSpPr>
          <p:cNvPr id="37" name="Rectangle 32">
            <a:extLst>
              <a:ext uri="{FF2B5EF4-FFF2-40B4-BE49-F238E27FC236}">
                <a16:creationId xmlns:a16="http://schemas.microsoft.com/office/drawing/2014/main" id="{7C6C10A0-E52B-4634-A528-C710D87F7A18}"/>
              </a:ext>
            </a:extLst>
          </p:cNvPr>
          <p:cNvSpPr/>
          <p:nvPr/>
        </p:nvSpPr>
        <p:spPr>
          <a:xfrm>
            <a:off x="8196700" y="4673250"/>
            <a:ext cx="296003" cy="28277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9</a:t>
            </a:r>
          </a:p>
        </p:txBody>
      </p:sp>
      <p:sp>
        <p:nvSpPr>
          <p:cNvPr id="38" name="Rectangle 33">
            <a:extLst>
              <a:ext uri="{FF2B5EF4-FFF2-40B4-BE49-F238E27FC236}">
                <a16:creationId xmlns:a16="http://schemas.microsoft.com/office/drawing/2014/main" id="{AD501183-6095-4E02-928C-01840C7625F3}"/>
              </a:ext>
            </a:extLst>
          </p:cNvPr>
          <p:cNvSpPr/>
          <p:nvPr/>
        </p:nvSpPr>
        <p:spPr>
          <a:xfrm>
            <a:off x="8492703" y="4673250"/>
            <a:ext cx="296003" cy="28277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2</a:t>
            </a:r>
          </a:p>
        </p:txBody>
      </p:sp>
      <p:sp>
        <p:nvSpPr>
          <p:cNvPr id="39" name="Rectangle 34">
            <a:extLst>
              <a:ext uri="{FF2B5EF4-FFF2-40B4-BE49-F238E27FC236}">
                <a16:creationId xmlns:a16="http://schemas.microsoft.com/office/drawing/2014/main" id="{0DC18A76-8BC2-4CFE-B553-F57468C6932E}"/>
              </a:ext>
            </a:extLst>
          </p:cNvPr>
          <p:cNvSpPr/>
          <p:nvPr/>
        </p:nvSpPr>
        <p:spPr>
          <a:xfrm>
            <a:off x="8195509" y="3265033"/>
            <a:ext cx="296003" cy="28277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1</a:t>
            </a:r>
          </a:p>
        </p:txBody>
      </p:sp>
      <p:sp>
        <p:nvSpPr>
          <p:cNvPr id="40" name="Rectangle 35">
            <a:extLst>
              <a:ext uri="{FF2B5EF4-FFF2-40B4-BE49-F238E27FC236}">
                <a16:creationId xmlns:a16="http://schemas.microsoft.com/office/drawing/2014/main" id="{9369A71B-EB4D-409C-80B8-F11256AB2D4A}"/>
              </a:ext>
            </a:extLst>
          </p:cNvPr>
          <p:cNvSpPr/>
          <p:nvPr/>
        </p:nvSpPr>
        <p:spPr>
          <a:xfrm>
            <a:off x="8491511" y="3265033"/>
            <a:ext cx="296003" cy="282777"/>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2</a:t>
            </a:r>
          </a:p>
        </p:txBody>
      </p:sp>
      <p:sp>
        <p:nvSpPr>
          <p:cNvPr id="41" name="Rectangle 36">
            <a:extLst>
              <a:ext uri="{FF2B5EF4-FFF2-40B4-BE49-F238E27FC236}">
                <a16:creationId xmlns:a16="http://schemas.microsoft.com/office/drawing/2014/main" id="{7B84FA4E-64D2-4D08-8037-381012D658EE}"/>
              </a:ext>
            </a:extLst>
          </p:cNvPr>
          <p:cNvSpPr/>
          <p:nvPr/>
        </p:nvSpPr>
        <p:spPr>
          <a:xfrm>
            <a:off x="7897123" y="2984924"/>
            <a:ext cx="296003" cy="282777"/>
          </a:xfrm>
          <a:prstGeom prst="rect">
            <a:avLst/>
          </a:prstGeom>
          <a:solidFill>
            <a:sysClr val="window" lastClr="FFFFFF"/>
          </a:solidFill>
          <a:ln w="1270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x</a:t>
            </a:r>
            <a:r>
              <a:rPr kumimoji="0" lang="en-US" sz="900" b="1" i="0" u="none" strike="noStrike" kern="0" cap="none" spc="0" normalizeH="0" baseline="-25000" noProof="0" dirty="0">
                <a:ln>
                  <a:noFill/>
                </a:ln>
                <a:solidFill>
                  <a:prstClr val="black"/>
                </a:solidFill>
                <a:effectLst/>
                <a:uLnTx/>
                <a:uFillTx/>
                <a:latin typeface="Aharoni" pitchFamily="2" charset="-79"/>
                <a:ea typeface="+mn-ea"/>
                <a:cs typeface="Aharoni" pitchFamily="2" charset="-79"/>
              </a:rPr>
              <a:t>0</a:t>
            </a:r>
            <a:endPar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endParaRPr>
          </a:p>
        </p:txBody>
      </p:sp>
      <p:sp>
        <p:nvSpPr>
          <p:cNvPr id="42" name="Rectangle 37">
            <a:extLst>
              <a:ext uri="{FF2B5EF4-FFF2-40B4-BE49-F238E27FC236}">
                <a16:creationId xmlns:a16="http://schemas.microsoft.com/office/drawing/2014/main" id="{B3963122-6CFE-453D-BE35-8B6139E5397B}"/>
              </a:ext>
            </a:extLst>
          </p:cNvPr>
          <p:cNvSpPr/>
          <p:nvPr/>
        </p:nvSpPr>
        <p:spPr>
          <a:xfrm>
            <a:off x="7898314" y="3547811"/>
            <a:ext cx="296003" cy="282777"/>
          </a:xfrm>
          <a:prstGeom prst="rect">
            <a:avLst/>
          </a:prstGeom>
          <a:solidFill>
            <a:sysClr val="window" lastClr="FFFFFF"/>
          </a:solidFill>
          <a:ln w="12700" cap="flat" cmpd="sng" algn="ctr">
            <a:solidFill>
              <a:srgbClr val="A5A5A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x</a:t>
            </a:r>
            <a:r>
              <a:rPr kumimoji="0" lang="en-US" sz="900" b="1" i="0" u="none" strike="noStrike" kern="0" cap="none" spc="0" normalizeH="0" baseline="-25000" noProof="0" dirty="0">
                <a:ln>
                  <a:noFill/>
                </a:ln>
                <a:solidFill>
                  <a:prstClr val="black"/>
                </a:solidFill>
                <a:effectLst/>
                <a:uLnTx/>
                <a:uFillTx/>
                <a:latin typeface="Aharoni" pitchFamily="2" charset="-79"/>
                <a:ea typeface="+mn-ea"/>
                <a:cs typeface="Aharoni" pitchFamily="2" charset="-79"/>
              </a:rPr>
              <a:t>5</a:t>
            </a:r>
            <a:endPar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endParaRPr>
          </a:p>
        </p:txBody>
      </p:sp>
      <p:sp>
        <p:nvSpPr>
          <p:cNvPr id="43" name="Rectangle 38">
            <a:extLst>
              <a:ext uri="{FF2B5EF4-FFF2-40B4-BE49-F238E27FC236}">
                <a16:creationId xmlns:a16="http://schemas.microsoft.com/office/drawing/2014/main" id="{81536537-1527-4FD7-8077-892BDFEB555A}"/>
              </a:ext>
            </a:extLst>
          </p:cNvPr>
          <p:cNvSpPr/>
          <p:nvPr/>
        </p:nvSpPr>
        <p:spPr>
          <a:xfrm>
            <a:off x="7897122" y="3827920"/>
            <a:ext cx="305489" cy="282777"/>
          </a:xfrm>
          <a:prstGeom prst="rect">
            <a:avLst/>
          </a:prstGeom>
          <a:solidFill>
            <a:sysClr val="window" lastClr="FFFFFF"/>
          </a:solidFill>
          <a:ln w="12700" cap="flat" cmpd="sng" algn="ctr">
            <a:solidFill>
              <a:srgbClr val="A5A5A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x</a:t>
            </a:r>
            <a:r>
              <a:rPr kumimoji="0" lang="en-US" sz="900" b="1" i="0" u="none" strike="noStrike" kern="0" cap="none" spc="0" normalizeH="0" baseline="-25000" noProof="0" dirty="0">
                <a:ln>
                  <a:noFill/>
                </a:ln>
                <a:solidFill>
                  <a:prstClr val="black"/>
                </a:solidFill>
                <a:effectLst/>
                <a:uLnTx/>
                <a:uFillTx/>
                <a:latin typeface="Aharoni" pitchFamily="2" charset="-79"/>
                <a:ea typeface="+mn-ea"/>
                <a:cs typeface="Aharoni" pitchFamily="2" charset="-79"/>
              </a:rPr>
              <a:t>5</a:t>
            </a:r>
            <a:endPar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endParaRPr>
          </a:p>
        </p:txBody>
      </p:sp>
      <p:sp>
        <p:nvSpPr>
          <p:cNvPr id="44" name="Rectangle 39">
            <a:extLst>
              <a:ext uri="{FF2B5EF4-FFF2-40B4-BE49-F238E27FC236}">
                <a16:creationId xmlns:a16="http://schemas.microsoft.com/office/drawing/2014/main" id="{52DA37E2-5E95-4A7A-B3A3-5090FC302B0B}"/>
              </a:ext>
            </a:extLst>
          </p:cNvPr>
          <p:cNvSpPr/>
          <p:nvPr/>
        </p:nvSpPr>
        <p:spPr>
          <a:xfrm>
            <a:off x="7898314" y="4110698"/>
            <a:ext cx="296003" cy="282777"/>
          </a:xfrm>
          <a:prstGeom prst="rect">
            <a:avLst/>
          </a:prstGeom>
          <a:solidFill>
            <a:sysClr val="window" lastClr="FFFFFF"/>
          </a:solidFill>
          <a:ln w="12700" cap="flat" cmpd="sng" algn="ctr">
            <a:solidFill>
              <a:srgbClr val="A5A5A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x</a:t>
            </a:r>
            <a:r>
              <a:rPr kumimoji="0" lang="en-US" sz="900" b="1" i="0" u="none" strike="noStrike" kern="0" cap="none" spc="0" normalizeH="0" baseline="-25000" noProof="0" dirty="0">
                <a:ln>
                  <a:noFill/>
                </a:ln>
                <a:solidFill>
                  <a:prstClr val="black"/>
                </a:solidFill>
                <a:effectLst/>
                <a:uLnTx/>
                <a:uFillTx/>
                <a:latin typeface="Aharoni" pitchFamily="2" charset="-79"/>
                <a:ea typeface="+mn-ea"/>
                <a:cs typeface="Aharoni" pitchFamily="2" charset="-79"/>
              </a:rPr>
              <a:t>6</a:t>
            </a:r>
            <a:endPar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endParaRPr>
          </a:p>
        </p:txBody>
      </p:sp>
      <p:sp>
        <p:nvSpPr>
          <p:cNvPr id="45" name="Rectangle 40">
            <a:extLst>
              <a:ext uri="{FF2B5EF4-FFF2-40B4-BE49-F238E27FC236}">
                <a16:creationId xmlns:a16="http://schemas.microsoft.com/office/drawing/2014/main" id="{52918595-C552-45EA-A0EB-10B2BB5303B0}"/>
              </a:ext>
            </a:extLst>
          </p:cNvPr>
          <p:cNvSpPr/>
          <p:nvPr/>
        </p:nvSpPr>
        <p:spPr>
          <a:xfrm>
            <a:off x="7897122" y="4390807"/>
            <a:ext cx="305489" cy="282777"/>
          </a:xfrm>
          <a:prstGeom prst="rect">
            <a:avLst/>
          </a:prstGeom>
          <a:solidFill>
            <a:sysClr val="window" lastClr="FFFFFF"/>
          </a:solidFill>
          <a:ln w="12700" cap="flat" cmpd="sng" algn="ctr">
            <a:solidFill>
              <a:srgbClr val="A5A5A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x</a:t>
            </a:r>
            <a:r>
              <a:rPr kumimoji="0" lang="en-US" sz="900" b="1" i="0" u="none" strike="noStrike" kern="0" cap="none" spc="0" normalizeH="0" baseline="-25000" noProof="0" dirty="0">
                <a:ln>
                  <a:noFill/>
                </a:ln>
                <a:solidFill>
                  <a:prstClr val="black"/>
                </a:solidFill>
                <a:effectLst/>
                <a:uLnTx/>
                <a:uFillTx/>
                <a:latin typeface="Aharoni" pitchFamily="2" charset="-79"/>
                <a:ea typeface="+mn-ea"/>
                <a:cs typeface="Aharoni" pitchFamily="2" charset="-79"/>
              </a:rPr>
              <a:t>7</a:t>
            </a:r>
            <a:endPar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endParaRPr>
          </a:p>
        </p:txBody>
      </p:sp>
      <p:sp>
        <p:nvSpPr>
          <p:cNvPr id="46" name="Rectangle 41">
            <a:extLst>
              <a:ext uri="{FF2B5EF4-FFF2-40B4-BE49-F238E27FC236}">
                <a16:creationId xmlns:a16="http://schemas.microsoft.com/office/drawing/2014/main" id="{DF0AB5FE-13EE-4020-A282-17E46F87A9E5}"/>
              </a:ext>
            </a:extLst>
          </p:cNvPr>
          <p:cNvSpPr/>
          <p:nvPr/>
        </p:nvSpPr>
        <p:spPr>
          <a:xfrm>
            <a:off x="9354273" y="3552479"/>
            <a:ext cx="296003" cy="282777"/>
          </a:xfrm>
          <a:prstGeom prst="rect">
            <a:avLst/>
          </a:prstGeom>
          <a:solidFill>
            <a:sysClr val="window" lastClr="FFFFFF"/>
          </a:solidFill>
          <a:ln w="1270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x</a:t>
            </a:r>
            <a:r>
              <a:rPr kumimoji="0" lang="en-US" sz="900" b="1" i="0" u="none" strike="noStrike" kern="0" cap="none" spc="0" normalizeH="0" baseline="-25000" noProof="0" dirty="0">
                <a:ln>
                  <a:noFill/>
                </a:ln>
                <a:solidFill>
                  <a:prstClr val="black"/>
                </a:solidFill>
                <a:effectLst/>
                <a:uLnTx/>
                <a:uFillTx/>
                <a:latin typeface="Aharoni" pitchFamily="2" charset="-79"/>
                <a:ea typeface="+mn-ea"/>
                <a:cs typeface="Aharoni" pitchFamily="2" charset="-79"/>
              </a:rPr>
              <a:t>1</a:t>
            </a:r>
            <a:endPar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endParaRPr>
          </a:p>
        </p:txBody>
      </p:sp>
      <p:sp>
        <p:nvSpPr>
          <p:cNvPr id="47" name="Rectangle 42">
            <a:extLst>
              <a:ext uri="{FF2B5EF4-FFF2-40B4-BE49-F238E27FC236}">
                <a16:creationId xmlns:a16="http://schemas.microsoft.com/office/drawing/2014/main" id="{B0F4711E-3E51-4CF7-AFA7-74B1160F4243}"/>
              </a:ext>
            </a:extLst>
          </p:cNvPr>
          <p:cNvSpPr/>
          <p:nvPr/>
        </p:nvSpPr>
        <p:spPr>
          <a:xfrm>
            <a:off x="9354273" y="4115366"/>
            <a:ext cx="296003" cy="282777"/>
          </a:xfrm>
          <a:prstGeom prst="rect">
            <a:avLst/>
          </a:prstGeom>
          <a:solidFill>
            <a:sysClr val="window" lastClr="FFFFFF"/>
          </a:solidFill>
          <a:ln w="12700" cap="flat" cmpd="sng" algn="ctr">
            <a:solidFill>
              <a:srgbClr val="A5A5A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x</a:t>
            </a:r>
            <a:r>
              <a:rPr kumimoji="0" lang="en-US" sz="900" b="1" i="0" u="none" strike="noStrike" kern="0" cap="none" spc="0" normalizeH="0" baseline="-25000" noProof="0" dirty="0">
                <a:ln>
                  <a:noFill/>
                </a:ln>
                <a:solidFill>
                  <a:prstClr val="black"/>
                </a:solidFill>
                <a:effectLst/>
                <a:uLnTx/>
                <a:uFillTx/>
                <a:latin typeface="Aharoni" pitchFamily="2" charset="-79"/>
                <a:ea typeface="+mn-ea"/>
                <a:cs typeface="Aharoni" pitchFamily="2" charset="-79"/>
              </a:rPr>
              <a:t>6</a:t>
            </a:r>
            <a:endPar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endParaRPr>
          </a:p>
        </p:txBody>
      </p:sp>
      <p:sp>
        <p:nvSpPr>
          <p:cNvPr id="48" name="Rectangle 43">
            <a:extLst>
              <a:ext uri="{FF2B5EF4-FFF2-40B4-BE49-F238E27FC236}">
                <a16:creationId xmlns:a16="http://schemas.microsoft.com/office/drawing/2014/main" id="{45DF0AEE-8257-4627-AFEE-185EBCF853D8}"/>
              </a:ext>
            </a:extLst>
          </p:cNvPr>
          <p:cNvSpPr/>
          <p:nvPr/>
        </p:nvSpPr>
        <p:spPr>
          <a:xfrm>
            <a:off x="9353081" y="4395476"/>
            <a:ext cx="296003" cy="282777"/>
          </a:xfrm>
          <a:prstGeom prst="rect">
            <a:avLst/>
          </a:prstGeom>
          <a:solidFill>
            <a:sysClr val="window" lastClr="FFFFFF"/>
          </a:solidFill>
          <a:ln w="12700" cap="flat" cmpd="sng" algn="ctr">
            <a:solidFill>
              <a:srgbClr val="A5A5A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x</a:t>
            </a:r>
            <a:r>
              <a:rPr kumimoji="0" lang="en-US" sz="900" b="1" i="0" u="none" strike="noStrike" kern="0" cap="none" spc="0" normalizeH="0" baseline="-25000" noProof="0" dirty="0">
                <a:ln>
                  <a:noFill/>
                </a:ln>
                <a:solidFill>
                  <a:prstClr val="black"/>
                </a:solidFill>
                <a:effectLst/>
                <a:uLnTx/>
                <a:uFillTx/>
                <a:latin typeface="Aharoni" pitchFamily="2" charset="-79"/>
                <a:ea typeface="+mn-ea"/>
                <a:cs typeface="Aharoni" pitchFamily="2" charset="-79"/>
              </a:rPr>
              <a:t>7</a:t>
            </a:r>
            <a:endPar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endParaRPr>
          </a:p>
        </p:txBody>
      </p:sp>
      <p:sp>
        <p:nvSpPr>
          <p:cNvPr id="49" name="Rectangle 44">
            <a:extLst>
              <a:ext uri="{FF2B5EF4-FFF2-40B4-BE49-F238E27FC236}">
                <a16:creationId xmlns:a16="http://schemas.microsoft.com/office/drawing/2014/main" id="{2BFB075B-6444-4F3E-A0A3-752DD007DE55}"/>
              </a:ext>
            </a:extLst>
          </p:cNvPr>
          <p:cNvSpPr/>
          <p:nvPr/>
        </p:nvSpPr>
        <p:spPr>
          <a:xfrm>
            <a:off x="9351891" y="4673250"/>
            <a:ext cx="296003" cy="282777"/>
          </a:xfrm>
          <a:prstGeom prst="rect">
            <a:avLst/>
          </a:prstGeom>
          <a:solidFill>
            <a:sysClr val="window" lastClr="FFFFFF"/>
          </a:solidFill>
          <a:ln w="12700" cap="flat" cmpd="sng" algn="ctr">
            <a:solidFill>
              <a:srgbClr val="A5A5A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x</a:t>
            </a:r>
            <a:r>
              <a:rPr kumimoji="0" lang="en-US" sz="900" b="1" i="0" u="none" strike="noStrike" kern="0" cap="none" spc="0" normalizeH="0" baseline="-25000" noProof="0" dirty="0">
                <a:ln>
                  <a:noFill/>
                </a:ln>
                <a:solidFill>
                  <a:prstClr val="black"/>
                </a:solidFill>
                <a:effectLst/>
                <a:uLnTx/>
                <a:uFillTx/>
                <a:latin typeface="Aharoni" pitchFamily="2" charset="-79"/>
                <a:ea typeface="+mn-ea"/>
                <a:cs typeface="Aharoni" pitchFamily="2" charset="-79"/>
              </a:rPr>
              <a:t>7</a:t>
            </a:r>
            <a:endPar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endParaRPr>
          </a:p>
        </p:txBody>
      </p:sp>
      <p:sp>
        <p:nvSpPr>
          <p:cNvPr id="50" name="TextBox 45">
            <a:extLst>
              <a:ext uri="{FF2B5EF4-FFF2-40B4-BE49-F238E27FC236}">
                <a16:creationId xmlns:a16="http://schemas.microsoft.com/office/drawing/2014/main" id="{E5883D17-DC53-47B2-A456-23448AC9B877}"/>
              </a:ext>
            </a:extLst>
          </p:cNvPr>
          <p:cNvSpPr txBox="1"/>
          <p:nvPr/>
        </p:nvSpPr>
        <p:spPr>
          <a:xfrm>
            <a:off x="7713281" y="1859003"/>
            <a:ext cx="936484" cy="276999"/>
          </a:xfrm>
          <a:prstGeom prst="rect">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w="6350" cap="flat" cmpd="sng" algn="ctr">
            <a:solidFill>
              <a:srgbClr val="ED7D31"/>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Aharoni" pitchFamily="2" charset="-79"/>
                <a:ea typeface="+mn-ea"/>
                <a:cs typeface="Aharoni" pitchFamily="2" charset="-79"/>
              </a:rPr>
              <a:t>Shard </a:t>
            </a:r>
            <a:r>
              <a:rPr kumimoji="0" lang="en-US" sz="1200" b="0" i="0" u="none" strike="noStrike" kern="0" cap="none" spc="0" normalizeH="0" baseline="0" noProof="0" dirty="0">
                <a:ln>
                  <a:noFill/>
                </a:ln>
                <a:solidFill>
                  <a:prstClr val="white"/>
                </a:solidFill>
                <a:effectLst/>
                <a:uLnTx/>
                <a:uFillTx/>
                <a:latin typeface="Aharoni" pitchFamily="2" charset="-79"/>
                <a:ea typeface="+mn-ea"/>
                <a:cs typeface="Aharoni" pitchFamily="2" charset="-79"/>
              </a:rPr>
              <a:t>0</a:t>
            </a:r>
            <a:endParaRPr kumimoji="0" lang="en-US" sz="1050" b="0" i="0" u="none" strike="noStrike" kern="0" cap="none" spc="0" normalizeH="0" baseline="0" noProof="0" dirty="0">
              <a:ln>
                <a:noFill/>
              </a:ln>
              <a:solidFill>
                <a:prstClr val="white"/>
              </a:solidFill>
              <a:effectLst/>
              <a:uLnTx/>
              <a:uFillTx/>
              <a:latin typeface="Aharoni" pitchFamily="2" charset="-79"/>
              <a:ea typeface="+mn-ea"/>
              <a:cs typeface="Aharoni" pitchFamily="2" charset="-79"/>
            </a:endParaRPr>
          </a:p>
        </p:txBody>
      </p:sp>
      <p:sp>
        <p:nvSpPr>
          <p:cNvPr id="51" name="TextBox 46">
            <a:extLst>
              <a:ext uri="{FF2B5EF4-FFF2-40B4-BE49-F238E27FC236}">
                <a16:creationId xmlns:a16="http://schemas.microsoft.com/office/drawing/2014/main" id="{86C3627D-427B-4824-905C-EA234AA13956}"/>
              </a:ext>
            </a:extLst>
          </p:cNvPr>
          <p:cNvSpPr txBox="1"/>
          <p:nvPr/>
        </p:nvSpPr>
        <p:spPr>
          <a:xfrm>
            <a:off x="9172575" y="1866005"/>
            <a:ext cx="936484" cy="276999"/>
          </a:xfrm>
          <a:prstGeom prst="rect">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w="6350" cap="flat" cmpd="sng" algn="ctr">
            <a:solidFill>
              <a:srgbClr val="A5A5A5"/>
            </a:solidFill>
            <a:prstDash val="solid"/>
            <a:miter lim="800000"/>
          </a:ln>
          <a:effectLst/>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Aharoni" pitchFamily="2" charset="-79"/>
                <a:ea typeface="+mn-ea"/>
                <a:cs typeface="Aharoni" pitchFamily="2" charset="-79"/>
              </a:rPr>
              <a:t>Shard </a:t>
            </a:r>
            <a:r>
              <a:rPr kumimoji="0" lang="en-US" sz="1200" b="0" i="0" u="none" strike="noStrike" kern="0" cap="none" spc="0" normalizeH="0" baseline="0" noProof="0" dirty="0">
                <a:ln>
                  <a:noFill/>
                </a:ln>
                <a:solidFill>
                  <a:prstClr val="white"/>
                </a:solidFill>
                <a:effectLst/>
                <a:uLnTx/>
                <a:uFillTx/>
                <a:latin typeface="Aharoni" pitchFamily="2" charset="-79"/>
                <a:ea typeface="+mn-ea"/>
                <a:cs typeface="Aharoni" pitchFamily="2" charset="-79"/>
              </a:rPr>
              <a:t>1</a:t>
            </a:r>
            <a:endParaRPr kumimoji="0" lang="en-US" sz="1050" b="0" i="0" u="none" strike="noStrike" kern="0" cap="none" spc="0" normalizeH="0" baseline="0" noProof="0" dirty="0">
              <a:ln>
                <a:noFill/>
              </a:ln>
              <a:solidFill>
                <a:prstClr val="white"/>
              </a:solidFill>
              <a:effectLst/>
              <a:uLnTx/>
              <a:uFillTx/>
              <a:latin typeface="Aharoni" pitchFamily="2" charset="-79"/>
              <a:ea typeface="+mn-ea"/>
              <a:cs typeface="Aharoni" pitchFamily="2" charset="-79"/>
            </a:endParaRPr>
          </a:p>
        </p:txBody>
      </p:sp>
      <p:sp>
        <p:nvSpPr>
          <p:cNvPr id="52" name="Rectangle 47">
            <a:extLst>
              <a:ext uri="{FF2B5EF4-FFF2-40B4-BE49-F238E27FC236}">
                <a16:creationId xmlns:a16="http://schemas.microsoft.com/office/drawing/2014/main" id="{608F417C-601A-426D-8116-4D0C7FBDDDE8}"/>
              </a:ext>
            </a:extLst>
          </p:cNvPr>
          <p:cNvSpPr/>
          <p:nvPr/>
        </p:nvSpPr>
        <p:spPr>
          <a:xfrm>
            <a:off x="7601641" y="2989592"/>
            <a:ext cx="296003" cy="282777"/>
          </a:xfrm>
          <a:prstGeom prst="rect">
            <a:avLst/>
          </a:prstGeom>
          <a:solidFill>
            <a:sysClr val="window" lastClr="FFFFFF"/>
          </a:solidFill>
          <a:ln w="1270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0</a:t>
            </a:r>
          </a:p>
        </p:txBody>
      </p:sp>
      <p:sp>
        <p:nvSpPr>
          <p:cNvPr id="53" name="Rectangle 48">
            <a:extLst>
              <a:ext uri="{FF2B5EF4-FFF2-40B4-BE49-F238E27FC236}">
                <a16:creationId xmlns:a16="http://schemas.microsoft.com/office/drawing/2014/main" id="{7E3B1363-0DF6-42D1-8E95-C24EA3C398F1}"/>
              </a:ext>
            </a:extLst>
          </p:cNvPr>
          <p:cNvSpPr/>
          <p:nvPr/>
        </p:nvSpPr>
        <p:spPr>
          <a:xfrm>
            <a:off x="7602833" y="3552479"/>
            <a:ext cx="296003" cy="282777"/>
          </a:xfrm>
          <a:prstGeom prst="rect">
            <a:avLst/>
          </a:prstGeom>
          <a:solidFill>
            <a:sysClr val="window" lastClr="FFFFFF"/>
          </a:solidFill>
          <a:ln w="12700" cap="flat" cmpd="sng" algn="ctr">
            <a:solidFill>
              <a:srgbClr val="A5A5A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5</a:t>
            </a:r>
          </a:p>
        </p:txBody>
      </p:sp>
      <p:sp>
        <p:nvSpPr>
          <p:cNvPr id="54" name="Rectangle 49">
            <a:extLst>
              <a:ext uri="{FF2B5EF4-FFF2-40B4-BE49-F238E27FC236}">
                <a16:creationId xmlns:a16="http://schemas.microsoft.com/office/drawing/2014/main" id="{98D4A9FE-0D8D-4876-9B20-4D5C8BC8E8DA}"/>
              </a:ext>
            </a:extLst>
          </p:cNvPr>
          <p:cNvSpPr/>
          <p:nvPr/>
        </p:nvSpPr>
        <p:spPr>
          <a:xfrm>
            <a:off x="7601641" y="3832589"/>
            <a:ext cx="296003" cy="282777"/>
          </a:xfrm>
          <a:prstGeom prst="rect">
            <a:avLst/>
          </a:prstGeom>
          <a:solidFill>
            <a:sysClr val="window" lastClr="FFFFFF"/>
          </a:solidFill>
          <a:ln w="12700" cap="flat" cmpd="sng" algn="ctr">
            <a:solidFill>
              <a:srgbClr val="A5A5A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5</a:t>
            </a:r>
          </a:p>
        </p:txBody>
      </p:sp>
      <p:sp>
        <p:nvSpPr>
          <p:cNvPr id="55" name="Rectangle 50">
            <a:extLst>
              <a:ext uri="{FF2B5EF4-FFF2-40B4-BE49-F238E27FC236}">
                <a16:creationId xmlns:a16="http://schemas.microsoft.com/office/drawing/2014/main" id="{1088A88F-0136-4C8F-A37A-064763FECA42}"/>
              </a:ext>
            </a:extLst>
          </p:cNvPr>
          <p:cNvSpPr/>
          <p:nvPr/>
        </p:nvSpPr>
        <p:spPr>
          <a:xfrm>
            <a:off x="7602833" y="4115366"/>
            <a:ext cx="296003" cy="282777"/>
          </a:xfrm>
          <a:prstGeom prst="rect">
            <a:avLst/>
          </a:prstGeom>
          <a:solidFill>
            <a:sysClr val="window" lastClr="FFFFFF"/>
          </a:solidFill>
          <a:ln w="12700" cap="flat" cmpd="sng" algn="ctr">
            <a:solidFill>
              <a:srgbClr val="A5A5A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6</a:t>
            </a:r>
          </a:p>
        </p:txBody>
      </p:sp>
      <p:sp>
        <p:nvSpPr>
          <p:cNvPr id="56" name="Rectangle 51">
            <a:extLst>
              <a:ext uri="{FF2B5EF4-FFF2-40B4-BE49-F238E27FC236}">
                <a16:creationId xmlns:a16="http://schemas.microsoft.com/office/drawing/2014/main" id="{7154188E-BBD0-4664-81A4-4481C66382AB}"/>
              </a:ext>
            </a:extLst>
          </p:cNvPr>
          <p:cNvSpPr/>
          <p:nvPr/>
        </p:nvSpPr>
        <p:spPr>
          <a:xfrm>
            <a:off x="7601641" y="4395476"/>
            <a:ext cx="296003" cy="282777"/>
          </a:xfrm>
          <a:prstGeom prst="rect">
            <a:avLst/>
          </a:prstGeom>
          <a:solidFill>
            <a:sysClr val="window" lastClr="FFFFFF"/>
          </a:solidFill>
          <a:ln w="12700" cap="flat" cmpd="sng" algn="ctr">
            <a:solidFill>
              <a:srgbClr val="A5A5A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7</a:t>
            </a:r>
          </a:p>
        </p:txBody>
      </p:sp>
      <p:sp>
        <p:nvSpPr>
          <p:cNvPr id="57" name="Rectangle 52">
            <a:extLst>
              <a:ext uri="{FF2B5EF4-FFF2-40B4-BE49-F238E27FC236}">
                <a16:creationId xmlns:a16="http://schemas.microsoft.com/office/drawing/2014/main" id="{AE31A702-89AD-4D2B-9AAF-027EB2CD0DBD}"/>
              </a:ext>
            </a:extLst>
          </p:cNvPr>
          <p:cNvSpPr/>
          <p:nvPr/>
        </p:nvSpPr>
        <p:spPr>
          <a:xfrm>
            <a:off x="9050452" y="2987258"/>
            <a:ext cx="296003" cy="282777"/>
          </a:xfrm>
          <a:prstGeom prst="rect">
            <a:avLst/>
          </a:prstGeom>
          <a:solidFill>
            <a:sysClr val="window" lastClr="FFFFFF"/>
          </a:solidFill>
          <a:ln w="1270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0</a:t>
            </a:r>
          </a:p>
        </p:txBody>
      </p:sp>
      <p:sp>
        <p:nvSpPr>
          <p:cNvPr id="58" name="Rectangle 53">
            <a:extLst>
              <a:ext uri="{FF2B5EF4-FFF2-40B4-BE49-F238E27FC236}">
                <a16:creationId xmlns:a16="http://schemas.microsoft.com/office/drawing/2014/main" id="{866265B5-7233-4438-B395-D21A43358F64}"/>
              </a:ext>
            </a:extLst>
          </p:cNvPr>
          <p:cNvSpPr/>
          <p:nvPr/>
        </p:nvSpPr>
        <p:spPr>
          <a:xfrm>
            <a:off x="9051643" y="3267367"/>
            <a:ext cx="296003" cy="282777"/>
          </a:xfrm>
          <a:prstGeom prst="rect">
            <a:avLst/>
          </a:prstGeom>
          <a:solidFill>
            <a:sysClr val="window" lastClr="FFFFFF"/>
          </a:solidFill>
          <a:ln w="1270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0</a:t>
            </a:r>
          </a:p>
        </p:txBody>
      </p:sp>
      <p:sp>
        <p:nvSpPr>
          <p:cNvPr id="59" name="Rectangle 54">
            <a:extLst>
              <a:ext uri="{FF2B5EF4-FFF2-40B4-BE49-F238E27FC236}">
                <a16:creationId xmlns:a16="http://schemas.microsoft.com/office/drawing/2014/main" id="{BEC5C824-5CA6-4098-98F8-69EB0DCA327F}"/>
              </a:ext>
            </a:extLst>
          </p:cNvPr>
          <p:cNvSpPr/>
          <p:nvPr/>
        </p:nvSpPr>
        <p:spPr>
          <a:xfrm>
            <a:off x="9051643" y="3550145"/>
            <a:ext cx="296003" cy="282777"/>
          </a:xfrm>
          <a:prstGeom prst="rect">
            <a:avLst/>
          </a:prstGeom>
          <a:solidFill>
            <a:sysClr val="window" lastClr="FFFFFF"/>
          </a:solidFill>
          <a:ln w="1270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1</a:t>
            </a:r>
          </a:p>
        </p:txBody>
      </p:sp>
      <p:sp>
        <p:nvSpPr>
          <p:cNvPr id="60" name="Rectangle 55">
            <a:extLst>
              <a:ext uri="{FF2B5EF4-FFF2-40B4-BE49-F238E27FC236}">
                <a16:creationId xmlns:a16="http://schemas.microsoft.com/office/drawing/2014/main" id="{944B8C95-36FD-43A3-A4FA-923278F18F59}"/>
              </a:ext>
            </a:extLst>
          </p:cNvPr>
          <p:cNvSpPr/>
          <p:nvPr/>
        </p:nvSpPr>
        <p:spPr>
          <a:xfrm>
            <a:off x="9051643" y="4113031"/>
            <a:ext cx="296003" cy="282777"/>
          </a:xfrm>
          <a:prstGeom prst="rect">
            <a:avLst/>
          </a:prstGeom>
          <a:solidFill>
            <a:sysClr val="window" lastClr="FFFFFF"/>
          </a:solidFill>
          <a:ln w="12700" cap="flat" cmpd="sng" algn="ctr">
            <a:solidFill>
              <a:srgbClr val="A5A5A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6</a:t>
            </a:r>
          </a:p>
        </p:txBody>
      </p:sp>
      <p:sp>
        <p:nvSpPr>
          <p:cNvPr id="61" name="Rectangle 56">
            <a:extLst>
              <a:ext uri="{FF2B5EF4-FFF2-40B4-BE49-F238E27FC236}">
                <a16:creationId xmlns:a16="http://schemas.microsoft.com/office/drawing/2014/main" id="{2CAC762C-1F51-4630-B5B3-1DDA50925960}"/>
              </a:ext>
            </a:extLst>
          </p:cNvPr>
          <p:cNvSpPr/>
          <p:nvPr/>
        </p:nvSpPr>
        <p:spPr>
          <a:xfrm>
            <a:off x="9050452" y="4393141"/>
            <a:ext cx="296003" cy="282777"/>
          </a:xfrm>
          <a:prstGeom prst="rect">
            <a:avLst/>
          </a:prstGeom>
          <a:solidFill>
            <a:sysClr val="window" lastClr="FFFFFF"/>
          </a:solidFill>
          <a:ln w="12700" cap="flat" cmpd="sng" algn="ctr">
            <a:solidFill>
              <a:srgbClr val="A5A5A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7</a:t>
            </a:r>
          </a:p>
        </p:txBody>
      </p:sp>
      <p:sp>
        <p:nvSpPr>
          <p:cNvPr id="62" name="Rectangle 57">
            <a:extLst>
              <a:ext uri="{FF2B5EF4-FFF2-40B4-BE49-F238E27FC236}">
                <a16:creationId xmlns:a16="http://schemas.microsoft.com/office/drawing/2014/main" id="{3D389864-18A3-4DB3-B82A-2CF6AA495BBE}"/>
              </a:ext>
            </a:extLst>
          </p:cNvPr>
          <p:cNvSpPr/>
          <p:nvPr/>
        </p:nvSpPr>
        <p:spPr>
          <a:xfrm>
            <a:off x="9049261" y="4670915"/>
            <a:ext cx="296003" cy="282777"/>
          </a:xfrm>
          <a:prstGeom prst="rect">
            <a:avLst/>
          </a:prstGeom>
          <a:solidFill>
            <a:sysClr val="window" lastClr="FFFFFF"/>
          </a:solidFill>
          <a:ln w="12700" cap="flat" cmpd="sng" algn="ctr">
            <a:solidFill>
              <a:srgbClr val="A5A5A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7</a:t>
            </a:r>
          </a:p>
        </p:txBody>
      </p:sp>
      <p:sp>
        <p:nvSpPr>
          <p:cNvPr id="63" name="Rectangle 58">
            <a:extLst>
              <a:ext uri="{FF2B5EF4-FFF2-40B4-BE49-F238E27FC236}">
                <a16:creationId xmlns:a16="http://schemas.microsoft.com/office/drawing/2014/main" id="{EA2F08DB-44A6-47BC-AF04-9446458185D8}"/>
              </a:ext>
            </a:extLst>
          </p:cNvPr>
          <p:cNvSpPr/>
          <p:nvPr/>
        </p:nvSpPr>
        <p:spPr>
          <a:xfrm>
            <a:off x="7903079" y="4673250"/>
            <a:ext cx="292429" cy="282777"/>
          </a:xfrm>
          <a:prstGeom prst="rect">
            <a:avLst/>
          </a:prstGeom>
          <a:solidFill>
            <a:sysClr val="window" lastClr="FFFFFF"/>
          </a:solidFill>
          <a:ln w="12700" cap="flat" cmpd="sng" algn="ctr">
            <a:solidFill>
              <a:srgbClr val="A5A5A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x</a:t>
            </a:r>
            <a:r>
              <a:rPr kumimoji="0" lang="en-US" sz="900" b="1" i="0" u="none" strike="noStrike" kern="0" cap="none" spc="0" normalizeH="0" baseline="-25000" noProof="0" dirty="0">
                <a:ln>
                  <a:noFill/>
                </a:ln>
                <a:solidFill>
                  <a:prstClr val="black"/>
                </a:solidFill>
                <a:effectLst/>
                <a:uLnTx/>
                <a:uFillTx/>
                <a:latin typeface="Aharoni" pitchFamily="2" charset="-79"/>
                <a:ea typeface="+mn-ea"/>
                <a:cs typeface="Aharoni" pitchFamily="2" charset="-79"/>
              </a:rPr>
              <a:t>7</a:t>
            </a:r>
            <a:endPar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endParaRPr>
          </a:p>
        </p:txBody>
      </p:sp>
      <p:sp>
        <p:nvSpPr>
          <p:cNvPr id="64" name="Rectangle 59">
            <a:extLst>
              <a:ext uri="{FF2B5EF4-FFF2-40B4-BE49-F238E27FC236}">
                <a16:creationId xmlns:a16="http://schemas.microsoft.com/office/drawing/2014/main" id="{6F023FD8-0828-4A5C-AE02-C3EC9F4B5191}"/>
              </a:ext>
            </a:extLst>
          </p:cNvPr>
          <p:cNvSpPr/>
          <p:nvPr/>
        </p:nvSpPr>
        <p:spPr>
          <a:xfrm>
            <a:off x="7600449" y="4670915"/>
            <a:ext cx="292429" cy="282777"/>
          </a:xfrm>
          <a:prstGeom prst="rect">
            <a:avLst/>
          </a:prstGeom>
          <a:solidFill>
            <a:sysClr val="window" lastClr="FFFFFF"/>
          </a:solidFill>
          <a:ln w="12700" cap="flat" cmpd="sng" algn="ctr">
            <a:solidFill>
              <a:srgbClr val="A5A5A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7</a:t>
            </a:r>
          </a:p>
        </p:txBody>
      </p:sp>
      <p:sp>
        <p:nvSpPr>
          <p:cNvPr id="65" name="Rectangle 60">
            <a:extLst>
              <a:ext uri="{FF2B5EF4-FFF2-40B4-BE49-F238E27FC236}">
                <a16:creationId xmlns:a16="http://schemas.microsoft.com/office/drawing/2014/main" id="{64313345-8BC5-44D1-9136-4D3DE236D901}"/>
              </a:ext>
            </a:extLst>
          </p:cNvPr>
          <p:cNvSpPr/>
          <p:nvPr/>
        </p:nvSpPr>
        <p:spPr>
          <a:xfrm>
            <a:off x="9353081" y="3832589"/>
            <a:ext cx="296003" cy="282777"/>
          </a:xfrm>
          <a:prstGeom prst="rect">
            <a:avLst/>
          </a:prstGeom>
          <a:solidFill>
            <a:sysClr val="window" lastClr="FFFFFF"/>
          </a:solidFill>
          <a:ln w="1270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x</a:t>
            </a:r>
            <a:r>
              <a:rPr kumimoji="0" lang="en-US" sz="900" b="1" i="0" u="none" strike="noStrike" kern="0" cap="none" spc="0" normalizeH="0" baseline="-25000" noProof="0" dirty="0">
                <a:ln>
                  <a:noFill/>
                </a:ln>
                <a:solidFill>
                  <a:prstClr val="black"/>
                </a:solidFill>
                <a:effectLst/>
                <a:uLnTx/>
                <a:uFillTx/>
                <a:latin typeface="Aharoni" pitchFamily="2" charset="-79"/>
                <a:ea typeface="+mn-ea"/>
                <a:cs typeface="Aharoni" pitchFamily="2" charset="-79"/>
              </a:rPr>
              <a:t>3</a:t>
            </a:r>
            <a:endPar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endParaRPr>
          </a:p>
        </p:txBody>
      </p:sp>
      <p:sp>
        <p:nvSpPr>
          <p:cNvPr id="66" name="Rectangle 61">
            <a:extLst>
              <a:ext uri="{FF2B5EF4-FFF2-40B4-BE49-F238E27FC236}">
                <a16:creationId xmlns:a16="http://schemas.microsoft.com/office/drawing/2014/main" id="{6F7EF742-7421-4E79-8A91-9906CA08E4EE}"/>
              </a:ext>
            </a:extLst>
          </p:cNvPr>
          <p:cNvSpPr/>
          <p:nvPr/>
        </p:nvSpPr>
        <p:spPr>
          <a:xfrm>
            <a:off x="9353081" y="2989592"/>
            <a:ext cx="296003" cy="282777"/>
          </a:xfrm>
          <a:prstGeom prst="rect">
            <a:avLst/>
          </a:prstGeom>
          <a:solidFill>
            <a:sysClr val="window" lastClr="FFFFFF"/>
          </a:solidFill>
          <a:ln w="1270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x</a:t>
            </a:r>
            <a:r>
              <a:rPr kumimoji="0" lang="en-US" sz="900" b="1" i="0" u="none" strike="noStrike" kern="0" cap="none" spc="0" normalizeH="0" baseline="-25000" noProof="0" dirty="0">
                <a:ln>
                  <a:noFill/>
                </a:ln>
                <a:solidFill>
                  <a:prstClr val="black"/>
                </a:solidFill>
                <a:effectLst/>
                <a:uLnTx/>
                <a:uFillTx/>
                <a:latin typeface="Aharoni" pitchFamily="2" charset="-79"/>
                <a:ea typeface="+mn-ea"/>
                <a:cs typeface="Aharoni" pitchFamily="2" charset="-79"/>
              </a:rPr>
              <a:t>0</a:t>
            </a:r>
            <a:endPar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endParaRPr>
          </a:p>
        </p:txBody>
      </p:sp>
      <p:sp>
        <p:nvSpPr>
          <p:cNvPr id="67" name="Rectangle 62">
            <a:extLst>
              <a:ext uri="{FF2B5EF4-FFF2-40B4-BE49-F238E27FC236}">
                <a16:creationId xmlns:a16="http://schemas.microsoft.com/office/drawing/2014/main" id="{B1E75256-1E65-4DB3-87E1-D1CC20FDEA80}"/>
              </a:ext>
            </a:extLst>
          </p:cNvPr>
          <p:cNvSpPr/>
          <p:nvPr/>
        </p:nvSpPr>
        <p:spPr>
          <a:xfrm>
            <a:off x="9354273" y="3269702"/>
            <a:ext cx="296003" cy="282777"/>
          </a:xfrm>
          <a:prstGeom prst="rect">
            <a:avLst/>
          </a:prstGeom>
          <a:solidFill>
            <a:sysClr val="window" lastClr="FFFFFF"/>
          </a:solidFill>
          <a:ln w="1270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x</a:t>
            </a:r>
            <a:r>
              <a:rPr kumimoji="0" lang="en-US" sz="900" b="1" i="0" u="none" strike="noStrike" kern="0" cap="none" spc="0" normalizeH="0" baseline="-25000" noProof="0" dirty="0">
                <a:ln>
                  <a:noFill/>
                </a:ln>
                <a:solidFill>
                  <a:prstClr val="black"/>
                </a:solidFill>
                <a:effectLst/>
                <a:uLnTx/>
                <a:uFillTx/>
                <a:latin typeface="Aharoni" pitchFamily="2" charset="-79"/>
                <a:ea typeface="+mn-ea"/>
                <a:cs typeface="Aharoni" pitchFamily="2" charset="-79"/>
              </a:rPr>
              <a:t>0</a:t>
            </a:r>
            <a:endPar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endParaRPr>
          </a:p>
        </p:txBody>
      </p:sp>
      <p:sp>
        <p:nvSpPr>
          <p:cNvPr id="68" name="Rectangle 63">
            <a:extLst>
              <a:ext uri="{FF2B5EF4-FFF2-40B4-BE49-F238E27FC236}">
                <a16:creationId xmlns:a16="http://schemas.microsoft.com/office/drawing/2014/main" id="{E3225935-EA4A-4923-9FEF-6552A1FBE2E4}"/>
              </a:ext>
            </a:extLst>
          </p:cNvPr>
          <p:cNvSpPr/>
          <p:nvPr/>
        </p:nvSpPr>
        <p:spPr>
          <a:xfrm>
            <a:off x="9050452" y="3830254"/>
            <a:ext cx="296003" cy="282777"/>
          </a:xfrm>
          <a:prstGeom prst="rect">
            <a:avLst/>
          </a:prstGeom>
          <a:solidFill>
            <a:sysClr val="window" lastClr="FFFFFF"/>
          </a:solidFill>
          <a:ln w="1270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3</a:t>
            </a:r>
          </a:p>
        </p:txBody>
      </p:sp>
      <p:sp>
        <p:nvSpPr>
          <p:cNvPr id="69" name="Rectangle 64">
            <a:extLst>
              <a:ext uri="{FF2B5EF4-FFF2-40B4-BE49-F238E27FC236}">
                <a16:creationId xmlns:a16="http://schemas.microsoft.com/office/drawing/2014/main" id="{6AF02A93-B36E-459A-A008-8CAE41D910C8}"/>
              </a:ext>
            </a:extLst>
          </p:cNvPr>
          <p:cNvSpPr/>
          <p:nvPr/>
        </p:nvSpPr>
        <p:spPr>
          <a:xfrm>
            <a:off x="7898314" y="3265033"/>
            <a:ext cx="296003" cy="282777"/>
          </a:xfrm>
          <a:prstGeom prst="rect">
            <a:avLst/>
          </a:prstGeom>
          <a:solidFill>
            <a:sysClr val="window" lastClr="FFFFFF"/>
          </a:solidFill>
          <a:ln w="1270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x</a:t>
            </a:r>
            <a:r>
              <a:rPr kumimoji="0" lang="en-US" sz="900" b="1" i="0" u="none" strike="noStrike" kern="0" cap="none" spc="0" normalizeH="0" baseline="-25000" noProof="0" dirty="0">
                <a:ln>
                  <a:noFill/>
                </a:ln>
                <a:solidFill>
                  <a:prstClr val="black"/>
                </a:solidFill>
                <a:effectLst/>
                <a:uLnTx/>
                <a:uFillTx/>
                <a:latin typeface="Aharoni" pitchFamily="2" charset="-79"/>
                <a:ea typeface="+mn-ea"/>
                <a:cs typeface="Aharoni" pitchFamily="2" charset="-79"/>
              </a:rPr>
              <a:t>1</a:t>
            </a:r>
            <a:endPar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endParaRPr>
          </a:p>
        </p:txBody>
      </p:sp>
      <p:sp>
        <p:nvSpPr>
          <p:cNvPr id="70" name="Rectangle 65">
            <a:extLst>
              <a:ext uri="{FF2B5EF4-FFF2-40B4-BE49-F238E27FC236}">
                <a16:creationId xmlns:a16="http://schemas.microsoft.com/office/drawing/2014/main" id="{9FED1CDA-4DE9-4B70-A73A-444BC5ECD205}"/>
              </a:ext>
            </a:extLst>
          </p:cNvPr>
          <p:cNvSpPr/>
          <p:nvPr/>
        </p:nvSpPr>
        <p:spPr>
          <a:xfrm>
            <a:off x="7602833" y="3269702"/>
            <a:ext cx="296003" cy="282777"/>
          </a:xfrm>
          <a:prstGeom prst="rect">
            <a:avLst/>
          </a:prstGeom>
          <a:solidFill>
            <a:sysClr val="window" lastClr="FFFFFF"/>
          </a:solidFill>
          <a:ln w="1270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1</a:t>
            </a:r>
          </a:p>
        </p:txBody>
      </p:sp>
      <p:sp>
        <p:nvSpPr>
          <p:cNvPr id="71" name="Rectangle 66">
            <a:extLst>
              <a:ext uri="{FF2B5EF4-FFF2-40B4-BE49-F238E27FC236}">
                <a16:creationId xmlns:a16="http://schemas.microsoft.com/office/drawing/2014/main" id="{B8750F7E-9675-4B2D-A6DB-74E96F2B9D4C}"/>
              </a:ext>
            </a:extLst>
          </p:cNvPr>
          <p:cNvSpPr/>
          <p:nvPr/>
        </p:nvSpPr>
        <p:spPr>
          <a:xfrm>
            <a:off x="8134023" y="5168499"/>
            <a:ext cx="296003" cy="282777"/>
          </a:xfrm>
          <a:prstGeom prst="rect">
            <a:avLst/>
          </a:prstGeom>
          <a:solidFill>
            <a:sysClr val="window" lastClr="FFFFFF"/>
          </a:solidFill>
          <a:ln w="1270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x</a:t>
            </a:r>
            <a:r>
              <a:rPr kumimoji="0" lang="en-US" sz="900" b="1" i="0" u="none" strike="noStrike" kern="0" cap="none" spc="0" normalizeH="0" baseline="-25000" noProof="0" dirty="0">
                <a:ln>
                  <a:noFill/>
                </a:ln>
                <a:solidFill>
                  <a:prstClr val="black"/>
                </a:solidFill>
                <a:effectLst/>
                <a:uLnTx/>
                <a:uFillTx/>
                <a:latin typeface="Aharoni" pitchFamily="2" charset="-79"/>
                <a:ea typeface="+mn-ea"/>
                <a:cs typeface="Aharoni" pitchFamily="2" charset="-79"/>
              </a:rPr>
              <a:t>0</a:t>
            </a:r>
            <a:endPar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endParaRPr>
          </a:p>
        </p:txBody>
      </p:sp>
      <p:sp>
        <p:nvSpPr>
          <p:cNvPr id="72" name="Rectangle 67">
            <a:extLst>
              <a:ext uri="{FF2B5EF4-FFF2-40B4-BE49-F238E27FC236}">
                <a16:creationId xmlns:a16="http://schemas.microsoft.com/office/drawing/2014/main" id="{42B3A566-DECD-454D-9D7D-A63D52050362}"/>
              </a:ext>
            </a:extLst>
          </p:cNvPr>
          <p:cNvSpPr/>
          <p:nvPr/>
        </p:nvSpPr>
        <p:spPr>
          <a:xfrm>
            <a:off x="8430815" y="5168499"/>
            <a:ext cx="296003" cy="282777"/>
          </a:xfrm>
          <a:prstGeom prst="rect">
            <a:avLst/>
          </a:prstGeom>
          <a:solidFill>
            <a:sysClr val="window" lastClr="FFFFFF"/>
          </a:solidFill>
          <a:ln w="1270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x</a:t>
            </a:r>
            <a:r>
              <a:rPr kumimoji="0" lang="en-US" sz="900" b="1" i="0" u="none" strike="noStrike" kern="0" cap="none" spc="0" normalizeH="0" baseline="-25000" noProof="0" dirty="0">
                <a:ln>
                  <a:noFill/>
                </a:ln>
                <a:solidFill>
                  <a:prstClr val="black"/>
                </a:solidFill>
                <a:effectLst/>
                <a:uLnTx/>
                <a:uFillTx/>
                <a:latin typeface="Aharoni" pitchFamily="2" charset="-79"/>
                <a:ea typeface="+mn-ea"/>
                <a:cs typeface="Aharoni" pitchFamily="2" charset="-79"/>
              </a:rPr>
              <a:t>1</a:t>
            </a:r>
            <a:endPar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endParaRPr>
          </a:p>
        </p:txBody>
      </p:sp>
      <p:sp>
        <p:nvSpPr>
          <p:cNvPr id="73" name="Rectangle 68">
            <a:extLst>
              <a:ext uri="{FF2B5EF4-FFF2-40B4-BE49-F238E27FC236}">
                <a16:creationId xmlns:a16="http://schemas.microsoft.com/office/drawing/2014/main" id="{33FEFD39-336A-4A12-934A-9C203C2612AB}"/>
              </a:ext>
            </a:extLst>
          </p:cNvPr>
          <p:cNvSpPr/>
          <p:nvPr/>
        </p:nvSpPr>
        <p:spPr>
          <a:xfrm>
            <a:off x="8727606" y="5168499"/>
            <a:ext cx="296003" cy="282777"/>
          </a:xfrm>
          <a:prstGeom prst="rect">
            <a:avLst/>
          </a:prstGeom>
          <a:solidFill>
            <a:sysClr val="window" lastClr="FFFFFF"/>
          </a:solidFill>
          <a:ln w="1270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x</a:t>
            </a:r>
            <a:r>
              <a:rPr kumimoji="0" lang="en-US" sz="900" b="1" i="0" u="none" strike="noStrike" kern="0" cap="none" spc="0" normalizeH="0" baseline="-25000" noProof="0" dirty="0">
                <a:ln>
                  <a:noFill/>
                </a:ln>
                <a:solidFill>
                  <a:prstClr val="black"/>
                </a:solidFill>
                <a:effectLst/>
                <a:uLnTx/>
                <a:uFillTx/>
                <a:latin typeface="Aharoni" pitchFamily="2" charset="-79"/>
                <a:ea typeface="+mn-ea"/>
                <a:cs typeface="Aharoni" pitchFamily="2" charset="-79"/>
              </a:rPr>
              <a:t>2</a:t>
            </a:r>
            <a:endPar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endParaRPr>
          </a:p>
        </p:txBody>
      </p:sp>
      <p:sp>
        <p:nvSpPr>
          <p:cNvPr id="74" name="Rectangle 69">
            <a:extLst>
              <a:ext uri="{FF2B5EF4-FFF2-40B4-BE49-F238E27FC236}">
                <a16:creationId xmlns:a16="http://schemas.microsoft.com/office/drawing/2014/main" id="{084A7E82-E3C2-4A1C-BD1F-0D10F7482701}"/>
              </a:ext>
            </a:extLst>
          </p:cNvPr>
          <p:cNvSpPr/>
          <p:nvPr/>
        </p:nvSpPr>
        <p:spPr>
          <a:xfrm>
            <a:off x="9024398" y="5168499"/>
            <a:ext cx="296003" cy="282777"/>
          </a:xfrm>
          <a:prstGeom prst="rect">
            <a:avLst/>
          </a:prstGeom>
          <a:solidFill>
            <a:sysClr val="window" lastClr="FFFFFF"/>
          </a:solidFill>
          <a:ln w="12700" cap="flat" cmpd="sng" algn="ctr">
            <a:solidFill>
              <a:srgbClr val="ED7D3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x</a:t>
            </a:r>
            <a:r>
              <a:rPr kumimoji="0" lang="en-US" sz="900" b="1" i="0" u="none" strike="noStrike" kern="0" cap="none" spc="0" normalizeH="0" baseline="-25000" noProof="0" dirty="0">
                <a:ln>
                  <a:noFill/>
                </a:ln>
                <a:solidFill>
                  <a:prstClr val="black"/>
                </a:solidFill>
                <a:effectLst/>
                <a:uLnTx/>
                <a:uFillTx/>
                <a:latin typeface="Aharoni" pitchFamily="2" charset="-79"/>
                <a:ea typeface="+mn-ea"/>
                <a:cs typeface="Aharoni" pitchFamily="2" charset="-79"/>
              </a:rPr>
              <a:t>3</a:t>
            </a:r>
            <a:endPar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endParaRPr>
          </a:p>
        </p:txBody>
      </p:sp>
      <p:sp>
        <p:nvSpPr>
          <p:cNvPr id="75" name="Rectangle 70">
            <a:extLst>
              <a:ext uri="{FF2B5EF4-FFF2-40B4-BE49-F238E27FC236}">
                <a16:creationId xmlns:a16="http://schemas.microsoft.com/office/drawing/2014/main" id="{35A0DD86-3CDC-4082-9FD5-6A8D5571D378}"/>
              </a:ext>
            </a:extLst>
          </p:cNvPr>
          <p:cNvSpPr/>
          <p:nvPr/>
        </p:nvSpPr>
        <p:spPr>
          <a:xfrm>
            <a:off x="9320400" y="5168499"/>
            <a:ext cx="296003" cy="282777"/>
          </a:xfrm>
          <a:prstGeom prst="rect">
            <a:avLst/>
          </a:prstGeom>
          <a:solidFill>
            <a:sysClr val="window" lastClr="FFFFFF"/>
          </a:solidFill>
          <a:ln w="12700" cap="flat" cmpd="sng" algn="ctr">
            <a:solidFill>
              <a:srgbClr val="A5A5A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x</a:t>
            </a:r>
            <a:r>
              <a:rPr kumimoji="0" lang="en-US" sz="900" b="1" i="0" u="none" strike="noStrike" kern="0" cap="none" spc="0" normalizeH="0" baseline="-25000" noProof="0" dirty="0">
                <a:ln>
                  <a:noFill/>
                </a:ln>
                <a:solidFill>
                  <a:prstClr val="black"/>
                </a:solidFill>
                <a:effectLst/>
                <a:uLnTx/>
                <a:uFillTx/>
                <a:latin typeface="Aharoni" pitchFamily="2" charset="-79"/>
                <a:ea typeface="+mn-ea"/>
                <a:cs typeface="Aharoni" pitchFamily="2" charset="-79"/>
              </a:rPr>
              <a:t>4</a:t>
            </a:r>
            <a:endPar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endParaRPr>
          </a:p>
        </p:txBody>
      </p:sp>
      <p:sp>
        <p:nvSpPr>
          <p:cNvPr id="76" name="Rectangle 71">
            <a:extLst>
              <a:ext uri="{FF2B5EF4-FFF2-40B4-BE49-F238E27FC236}">
                <a16:creationId xmlns:a16="http://schemas.microsoft.com/office/drawing/2014/main" id="{893122AB-38D2-4992-ADC9-D522B6C27032}"/>
              </a:ext>
            </a:extLst>
          </p:cNvPr>
          <p:cNvSpPr/>
          <p:nvPr/>
        </p:nvSpPr>
        <p:spPr>
          <a:xfrm>
            <a:off x="9622717" y="5168499"/>
            <a:ext cx="296003" cy="282777"/>
          </a:xfrm>
          <a:prstGeom prst="rect">
            <a:avLst/>
          </a:prstGeom>
          <a:solidFill>
            <a:sysClr val="window" lastClr="FFFFFF"/>
          </a:solidFill>
          <a:ln w="12700" cap="flat" cmpd="sng" algn="ctr">
            <a:solidFill>
              <a:srgbClr val="A5A5A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x</a:t>
            </a:r>
            <a:r>
              <a:rPr kumimoji="0" lang="en-US" sz="900" b="1" i="0" u="none" strike="noStrike" kern="0" cap="none" spc="0" normalizeH="0" baseline="-25000" noProof="0" dirty="0">
                <a:ln>
                  <a:noFill/>
                </a:ln>
                <a:solidFill>
                  <a:prstClr val="black"/>
                </a:solidFill>
                <a:effectLst/>
                <a:uLnTx/>
                <a:uFillTx/>
                <a:latin typeface="Aharoni" pitchFamily="2" charset="-79"/>
                <a:ea typeface="+mn-ea"/>
                <a:cs typeface="Aharoni" pitchFamily="2" charset="-79"/>
              </a:rPr>
              <a:t>5</a:t>
            </a:r>
            <a:endPar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endParaRPr>
          </a:p>
        </p:txBody>
      </p:sp>
      <p:sp>
        <p:nvSpPr>
          <p:cNvPr id="77" name="Rectangle 72">
            <a:extLst>
              <a:ext uri="{FF2B5EF4-FFF2-40B4-BE49-F238E27FC236}">
                <a16:creationId xmlns:a16="http://schemas.microsoft.com/office/drawing/2014/main" id="{E8B69338-C862-4B85-A3CB-42A47EC89C65}"/>
              </a:ext>
            </a:extLst>
          </p:cNvPr>
          <p:cNvSpPr/>
          <p:nvPr/>
        </p:nvSpPr>
        <p:spPr>
          <a:xfrm>
            <a:off x="9918719" y="5168499"/>
            <a:ext cx="296003" cy="282777"/>
          </a:xfrm>
          <a:prstGeom prst="rect">
            <a:avLst/>
          </a:prstGeom>
          <a:solidFill>
            <a:sysClr val="window" lastClr="FFFFFF"/>
          </a:solidFill>
          <a:ln w="12700" cap="flat" cmpd="sng" algn="ctr">
            <a:solidFill>
              <a:srgbClr val="A5A5A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x</a:t>
            </a:r>
            <a:r>
              <a:rPr kumimoji="0" lang="en-US" sz="900" b="1" i="0" u="none" strike="noStrike" kern="0" cap="none" spc="0" normalizeH="0" baseline="-25000" noProof="0" dirty="0">
                <a:ln>
                  <a:noFill/>
                </a:ln>
                <a:solidFill>
                  <a:prstClr val="black"/>
                </a:solidFill>
                <a:effectLst/>
                <a:uLnTx/>
                <a:uFillTx/>
                <a:latin typeface="Aharoni" pitchFamily="2" charset="-79"/>
                <a:ea typeface="+mn-ea"/>
                <a:cs typeface="Aharoni" pitchFamily="2" charset="-79"/>
              </a:rPr>
              <a:t>6</a:t>
            </a:r>
            <a:endPar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endParaRPr>
          </a:p>
        </p:txBody>
      </p:sp>
      <p:sp>
        <p:nvSpPr>
          <p:cNvPr id="78" name="Rectangle 73">
            <a:extLst>
              <a:ext uri="{FF2B5EF4-FFF2-40B4-BE49-F238E27FC236}">
                <a16:creationId xmlns:a16="http://schemas.microsoft.com/office/drawing/2014/main" id="{D67499D8-3383-41C9-81F4-04B5A7372E76}"/>
              </a:ext>
            </a:extLst>
          </p:cNvPr>
          <p:cNvSpPr/>
          <p:nvPr/>
        </p:nvSpPr>
        <p:spPr>
          <a:xfrm>
            <a:off x="10208407" y="5168499"/>
            <a:ext cx="296003" cy="282777"/>
          </a:xfrm>
          <a:prstGeom prst="rect">
            <a:avLst/>
          </a:prstGeom>
          <a:solidFill>
            <a:sysClr val="window" lastClr="FFFFFF"/>
          </a:solidFill>
          <a:ln w="12700" cap="flat" cmpd="sng" algn="ctr">
            <a:solidFill>
              <a:srgbClr val="A5A5A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rPr>
              <a:t>x</a:t>
            </a:r>
            <a:r>
              <a:rPr kumimoji="0" lang="en-US" sz="900" b="1" i="0" u="none" strike="noStrike" kern="0" cap="none" spc="0" normalizeH="0" baseline="-25000" noProof="0" dirty="0">
                <a:ln>
                  <a:noFill/>
                </a:ln>
                <a:solidFill>
                  <a:prstClr val="black"/>
                </a:solidFill>
                <a:effectLst/>
                <a:uLnTx/>
                <a:uFillTx/>
                <a:latin typeface="Aharoni" pitchFamily="2" charset="-79"/>
                <a:ea typeface="+mn-ea"/>
                <a:cs typeface="Aharoni" pitchFamily="2" charset="-79"/>
              </a:rPr>
              <a:t>7</a:t>
            </a:r>
            <a:endParaRPr kumimoji="0" lang="en-US" sz="900" b="1" i="0" u="none" strike="noStrike" kern="0" cap="none" spc="0" normalizeH="0" baseline="0" noProof="0" dirty="0">
              <a:ln>
                <a:noFill/>
              </a:ln>
              <a:solidFill>
                <a:prstClr val="black"/>
              </a:solidFill>
              <a:effectLst/>
              <a:uLnTx/>
              <a:uFillTx/>
              <a:latin typeface="Aharoni" pitchFamily="2" charset="-79"/>
              <a:ea typeface="+mn-ea"/>
              <a:cs typeface="Aharoni" pitchFamily="2" charset="-79"/>
            </a:endParaRPr>
          </a:p>
        </p:txBody>
      </p:sp>
      <p:sp>
        <p:nvSpPr>
          <p:cNvPr id="79" name="TextBox 74">
            <a:extLst>
              <a:ext uri="{FF2B5EF4-FFF2-40B4-BE49-F238E27FC236}">
                <a16:creationId xmlns:a16="http://schemas.microsoft.com/office/drawing/2014/main" id="{EDD6AC39-6DDA-4B7F-80C5-F6AAE50B4C96}"/>
              </a:ext>
            </a:extLst>
          </p:cNvPr>
          <p:cNvSpPr txBox="1"/>
          <p:nvPr/>
        </p:nvSpPr>
        <p:spPr>
          <a:xfrm>
            <a:off x="7229475" y="5180705"/>
            <a:ext cx="992235" cy="228705"/>
          </a:xfrm>
          <a:prstGeom prst="rect">
            <a:avLst/>
          </a:prstGeom>
          <a:noFill/>
          <a:effectLst/>
        </p:spPr>
        <p:txBody>
          <a:bodyPr wrap="square" rtlCol="0">
            <a:spAutoFit/>
          </a:bodyPr>
          <a:lstStyle/>
          <a:p>
            <a:pPr defTabSz="457200"/>
            <a:r>
              <a:rPr lang="en-US" sz="900" b="1" dirty="0" err="1">
                <a:solidFill>
                  <a:prstClr val="black"/>
                </a:solidFill>
                <a:latin typeface="Aharoni" pitchFamily="2" charset="-79"/>
                <a:cs typeface="Aharoni" pitchFamily="2" charset="-79"/>
              </a:rPr>
              <a:t>VertexValues</a:t>
            </a:r>
            <a:endParaRPr lang="en-US" sz="900" b="1" dirty="0">
              <a:solidFill>
                <a:prstClr val="black"/>
              </a:solidFill>
              <a:latin typeface="Aharoni" pitchFamily="2" charset="-79"/>
              <a:cs typeface="Aharoni" pitchFamily="2" charset="-79"/>
            </a:endParaRPr>
          </a:p>
        </p:txBody>
      </p:sp>
      <p:sp>
        <p:nvSpPr>
          <p:cNvPr id="80" name="TextBox 75">
            <a:extLst>
              <a:ext uri="{FF2B5EF4-FFF2-40B4-BE49-F238E27FC236}">
                <a16:creationId xmlns:a16="http://schemas.microsoft.com/office/drawing/2014/main" id="{7313117C-4C20-4A4E-8261-478A1F516E86}"/>
              </a:ext>
            </a:extLst>
          </p:cNvPr>
          <p:cNvSpPr txBox="1"/>
          <p:nvPr/>
        </p:nvSpPr>
        <p:spPr>
          <a:xfrm rot="5400000">
            <a:off x="9378981" y="2536443"/>
            <a:ext cx="823711" cy="230832"/>
          </a:xfrm>
          <a:prstGeom prst="rect">
            <a:avLst/>
          </a:prstGeom>
          <a:noFill/>
          <a:effectLst/>
        </p:spPr>
        <p:txBody>
          <a:bodyPr wrap="square" rtlCol="0">
            <a:spAutoFit/>
          </a:bodyPr>
          <a:lstStyle/>
          <a:p>
            <a:pPr algn="ctr" defTabSz="457200"/>
            <a:r>
              <a:rPr lang="en-US" sz="900" b="1" dirty="0" err="1">
                <a:solidFill>
                  <a:prstClr val="black"/>
                </a:solidFill>
                <a:latin typeface="Aharoni" pitchFamily="2" charset="-79"/>
                <a:cs typeface="Aharoni" pitchFamily="2" charset="-79"/>
              </a:rPr>
              <a:t>EdgeValue</a:t>
            </a:r>
            <a:endParaRPr lang="en-US" sz="900" b="1" dirty="0">
              <a:solidFill>
                <a:prstClr val="black"/>
              </a:solidFill>
              <a:latin typeface="Aharoni" pitchFamily="2" charset="-79"/>
              <a:cs typeface="Aharoni" pitchFamily="2" charset="-79"/>
            </a:endParaRPr>
          </a:p>
        </p:txBody>
      </p:sp>
      <p:sp>
        <p:nvSpPr>
          <p:cNvPr id="81" name="TextBox 76">
            <a:extLst>
              <a:ext uri="{FF2B5EF4-FFF2-40B4-BE49-F238E27FC236}">
                <a16:creationId xmlns:a16="http://schemas.microsoft.com/office/drawing/2014/main" id="{84C5DB6B-8942-4264-8D00-F2D9EADDAF4E}"/>
              </a:ext>
            </a:extLst>
          </p:cNvPr>
          <p:cNvSpPr txBox="1"/>
          <p:nvPr/>
        </p:nvSpPr>
        <p:spPr>
          <a:xfrm rot="5400000">
            <a:off x="9642929" y="2615395"/>
            <a:ext cx="905416" cy="230832"/>
          </a:xfrm>
          <a:prstGeom prst="rect">
            <a:avLst/>
          </a:prstGeom>
          <a:noFill/>
          <a:effectLst/>
        </p:spPr>
        <p:txBody>
          <a:bodyPr wrap="square" rtlCol="0">
            <a:spAutoFit/>
          </a:bodyPr>
          <a:lstStyle/>
          <a:p>
            <a:pPr defTabSz="457200"/>
            <a:r>
              <a:rPr lang="en-US" sz="900" b="1" dirty="0" err="1">
                <a:solidFill>
                  <a:prstClr val="black"/>
                </a:solidFill>
                <a:latin typeface="Aharoni" pitchFamily="2" charset="-79"/>
                <a:cs typeface="Aharoni" pitchFamily="2" charset="-79"/>
              </a:rPr>
              <a:t>DestIndex</a:t>
            </a:r>
            <a:endParaRPr lang="en-US" sz="900" b="1" dirty="0">
              <a:solidFill>
                <a:prstClr val="black"/>
              </a:solidFill>
              <a:latin typeface="Aharoni" pitchFamily="2" charset="-79"/>
              <a:cs typeface="Aharoni" pitchFamily="2" charset="-79"/>
            </a:endParaRPr>
          </a:p>
        </p:txBody>
      </p:sp>
      <p:sp>
        <p:nvSpPr>
          <p:cNvPr id="82" name="TextBox 77">
            <a:extLst>
              <a:ext uri="{FF2B5EF4-FFF2-40B4-BE49-F238E27FC236}">
                <a16:creationId xmlns:a16="http://schemas.microsoft.com/office/drawing/2014/main" id="{752F2219-3FFD-4635-945D-A0098E08CD4F}"/>
              </a:ext>
            </a:extLst>
          </p:cNvPr>
          <p:cNvSpPr txBox="1"/>
          <p:nvPr/>
        </p:nvSpPr>
        <p:spPr>
          <a:xfrm rot="5400000">
            <a:off x="9065454" y="2659470"/>
            <a:ext cx="841166" cy="230832"/>
          </a:xfrm>
          <a:prstGeom prst="rect">
            <a:avLst/>
          </a:prstGeom>
          <a:noFill/>
          <a:effectLst/>
        </p:spPr>
        <p:txBody>
          <a:bodyPr wrap="square" rtlCol="0">
            <a:spAutoFit/>
          </a:bodyPr>
          <a:lstStyle/>
          <a:p>
            <a:pPr defTabSz="457200"/>
            <a:r>
              <a:rPr lang="en-US" sz="900" b="1" dirty="0" err="1">
                <a:solidFill>
                  <a:prstClr val="black"/>
                </a:solidFill>
                <a:latin typeface="Aharoni" pitchFamily="2" charset="-79"/>
                <a:cs typeface="Aharoni" pitchFamily="2" charset="-79"/>
              </a:rPr>
              <a:t>SrcValue</a:t>
            </a:r>
            <a:endParaRPr lang="en-US" sz="900" b="1" dirty="0">
              <a:solidFill>
                <a:prstClr val="black"/>
              </a:solidFill>
              <a:latin typeface="Aharoni" pitchFamily="2" charset="-79"/>
              <a:cs typeface="Aharoni" pitchFamily="2" charset="-79"/>
            </a:endParaRPr>
          </a:p>
        </p:txBody>
      </p:sp>
      <p:sp>
        <p:nvSpPr>
          <p:cNvPr id="83" name="TextBox 78">
            <a:extLst>
              <a:ext uri="{FF2B5EF4-FFF2-40B4-BE49-F238E27FC236}">
                <a16:creationId xmlns:a16="http://schemas.microsoft.com/office/drawing/2014/main" id="{33AF1973-E7C4-44BF-BD9A-7594F47A50DF}"/>
              </a:ext>
            </a:extLst>
          </p:cNvPr>
          <p:cNvSpPr txBox="1"/>
          <p:nvPr/>
        </p:nvSpPr>
        <p:spPr>
          <a:xfrm rot="5400000">
            <a:off x="8773015" y="2609009"/>
            <a:ext cx="816444" cy="230832"/>
          </a:xfrm>
          <a:prstGeom prst="rect">
            <a:avLst/>
          </a:prstGeom>
          <a:noFill/>
          <a:effectLst/>
        </p:spPr>
        <p:txBody>
          <a:bodyPr wrap="square" rtlCol="0">
            <a:spAutoFit/>
          </a:bodyPr>
          <a:lstStyle/>
          <a:p>
            <a:pPr defTabSz="457200"/>
            <a:r>
              <a:rPr lang="en-US" sz="900" b="1" dirty="0" err="1">
                <a:solidFill>
                  <a:prstClr val="black"/>
                </a:solidFill>
                <a:latin typeface="Aharoni" pitchFamily="2" charset="-79"/>
                <a:cs typeface="Aharoni" pitchFamily="2" charset="-79"/>
              </a:rPr>
              <a:t>SrcIndex</a:t>
            </a:r>
            <a:endParaRPr lang="en-US" sz="900" b="1" dirty="0">
              <a:solidFill>
                <a:prstClr val="black"/>
              </a:solidFill>
              <a:latin typeface="Aharoni" pitchFamily="2" charset="-79"/>
              <a:cs typeface="Aharoni" pitchFamily="2" charset="-79"/>
            </a:endParaRPr>
          </a:p>
        </p:txBody>
      </p:sp>
      <p:sp>
        <p:nvSpPr>
          <p:cNvPr id="84" name="TextBox 79">
            <a:extLst>
              <a:ext uri="{FF2B5EF4-FFF2-40B4-BE49-F238E27FC236}">
                <a16:creationId xmlns:a16="http://schemas.microsoft.com/office/drawing/2014/main" id="{E7049224-F31B-4BF7-924B-BC4A3BEE3666}"/>
              </a:ext>
            </a:extLst>
          </p:cNvPr>
          <p:cNvSpPr txBox="1"/>
          <p:nvPr/>
        </p:nvSpPr>
        <p:spPr>
          <a:xfrm rot="5400000">
            <a:off x="7931181" y="2536443"/>
            <a:ext cx="823711" cy="230832"/>
          </a:xfrm>
          <a:prstGeom prst="rect">
            <a:avLst/>
          </a:prstGeom>
          <a:noFill/>
          <a:effectLst/>
        </p:spPr>
        <p:txBody>
          <a:bodyPr wrap="square" rtlCol="0">
            <a:spAutoFit/>
          </a:bodyPr>
          <a:lstStyle/>
          <a:p>
            <a:pPr algn="ctr" defTabSz="457200"/>
            <a:r>
              <a:rPr lang="en-US" sz="900" b="1" dirty="0" err="1">
                <a:solidFill>
                  <a:prstClr val="black"/>
                </a:solidFill>
                <a:latin typeface="Aharoni" pitchFamily="2" charset="-79"/>
                <a:cs typeface="Aharoni" pitchFamily="2" charset="-79"/>
              </a:rPr>
              <a:t>EdgeValue</a:t>
            </a:r>
            <a:endParaRPr lang="en-US" sz="900" b="1" dirty="0">
              <a:solidFill>
                <a:prstClr val="black"/>
              </a:solidFill>
              <a:latin typeface="Aharoni" pitchFamily="2" charset="-79"/>
              <a:cs typeface="Aharoni" pitchFamily="2" charset="-79"/>
            </a:endParaRPr>
          </a:p>
        </p:txBody>
      </p:sp>
      <p:sp>
        <p:nvSpPr>
          <p:cNvPr id="85" name="TextBox 80">
            <a:extLst>
              <a:ext uri="{FF2B5EF4-FFF2-40B4-BE49-F238E27FC236}">
                <a16:creationId xmlns:a16="http://schemas.microsoft.com/office/drawing/2014/main" id="{45683098-9494-4A20-A42D-A028ED38D962}"/>
              </a:ext>
            </a:extLst>
          </p:cNvPr>
          <p:cNvSpPr txBox="1"/>
          <p:nvPr/>
        </p:nvSpPr>
        <p:spPr>
          <a:xfrm rot="5400000">
            <a:off x="8195129" y="2615395"/>
            <a:ext cx="905416" cy="230832"/>
          </a:xfrm>
          <a:prstGeom prst="rect">
            <a:avLst/>
          </a:prstGeom>
          <a:noFill/>
          <a:effectLst/>
        </p:spPr>
        <p:txBody>
          <a:bodyPr wrap="square" rtlCol="0">
            <a:spAutoFit/>
          </a:bodyPr>
          <a:lstStyle/>
          <a:p>
            <a:pPr defTabSz="457200"/>
            <a:r>
              <a:rPr lang="en-US" sz="900" b="1" dirty="0" err="1">
                <a:solidFill>
                  <a:prstClr val="black"/>
                </a:solidFill>
                <a:latin typeface="Aharoni" pitchFamily="2" charset="-79"/>
                <a:cs typeface="Aharoni" pitchFamily="2" charset="-79"/>
              </a:rPr>
              <a:t>DestIndex</a:t>
            </a:r>
            <a:endParaRPr lang="en-US" sz="900" b="1" dirty="0">
              <a:solidFill>
                <a:prstClr val="black"/>
              </a:solidFill>
              <a:latin typeface="Aharoni" pitchFamily="2" charset="-79"/>
              <a:cs typeface="Aharoni" pitchFamily="2" charset="-79"/>
            </a:endParaRPr>
          </a:p>
        </p:txBody>
      </p:sp>
      <p:sp>
        <p:nvSpPr>
          <p:cNvPr id="86" name="TextBox 81">
            <a:extLst>
              <a:ext uri="{FF2B5EF4-FFF2-40B4-BE49-F238E27FC236}">
                <a16:creationId xmlns:a16="http://schemas.microsoft.com/office/drawing/2014/main" id="{112C16F0-91D1-46C7-9F42-8A33F9CC2C49}"/>
              </a:ext>
            </a:extLst>
          </p:cNvPr>
          <p:cNvSpPr txBox="1"/>
          <p:nvPr/>
        </p:nvSpPr>
        <p:spPr>
          <a:xfrm rot="5400000">
            <a:off x="7617654" y="2659470"/>
            <a:ext cx="841166" cy="230832"/>
          </a:xfrm>
          <a:prstGeom prst="rect">
            <a:avLst/>
          </a:prstGeom>
          <a:noFill/>
          <a:effectLst/>
        </p:spPr>
        <p:txBody>
          <a:bodyPr wrap="square" rtlCol="0">
            <a:spAutoFit/>
          </a:bodyPr>
          <a:lstStyle/>
          <a:p>
            <a:pPr defTabSz="457200"/>
            <a:r>
              <a:rPr lang="en-US" sz="900" b="1" dirty="0" err="1">
                <a:solidFill>
                  <a:prstClr val="black"/>
                </a:solidFill>
                <a:latin typeface="Aharoni" pitchFamily="2" charset="-79"/>
                <a:cs typeface="Aharoni" pitchFamily="2" charset="-79"/>
              </a:rPr>
              <a:t>SrcValue</a:t>
            </a:r>
            <a:endParaRPr lang="en-US" sz="900" b="1" dirty="0">
              <a:solidFill>
                <a:prstClr val="black"/>
              </a:solidFill>
              <a:latin typeface="Aharoni" pitchFamily="2" charset="-79"/>
              <a:cs typeface="Aharoni" pitchFamily="2" charset="-79"/>
            </a:endParaRPr>
          </a:p>
        </p:txBody>
      </p:sp>
      <p:sp>
        <p:nvSpPr>
          <p:cNvPr id="87" name="TextBox 82">
            <a:extLst>
              <a:ext uri="{FF2B5EF4-FFF2-40B4-BE49-F238E27FC236}">
                <a16:creationId xmlns:a16="http://schemas.microsoft.com/office/drawing/2014/main" id="{3EEDCA56-FAE6-4BA7-B737-5799639E1CDF}"/>
              </a:ext>
            </a:extLst>
          </p:cNvPr>
          <p:cNvSpPr txBox="1"/>
          <p:nvPr/>
        </p:nvSpPr>
        <p:spPr>
          <a:xfrm rot="5400000">
            <a:off x="7325215" y="2609009"/>
            <a:ext cx="816444" cy="230832"/>
          </a:xfrm>
          <a:prstGeom prst="rect">
            <a:avLst/>
          </a:prstGeom>
          <a:noFill/>
          <a:effectLst/>
        </p:spPr>
        <p:txBody>
          <a:bodyPr wrap="square" rtlCol="0">
            <a:spAutoFit/>
          </a:bodyPr>
          <a:lstStyle/>
          <a:p>
            <a:pPr defTabSz="457200"/>
            <a:r>
              <a:rPr lang="en-US" sz="900" b="1" dirty="0" err="1">
                <a:solidFill>
                  <a:prstClr val="black"/>
                </a:solidFill>
                <a:latin typeface="Aharoni" pitchFamily="2" charset="-79"/>
                <a:cs typeface="Aharoni" pitchFamily="2" charset="-79"/>
              </a:rPr>
              <a:t>SrcIndex</a:t>
            </a:r>
            <a:endParaRPr lang="en-US" sz="900" b="1" dirty="0">
              <a:solidFill>
                <a:prstClr val="black"/>
              </a:solidFill>
              <a:latin typeface="Aharoni" pitchFamily="2" charset="-79"/>
              <a:cs typeface="Aharoni" pitchFamily="2" charset="-79"/>
            </a:endParaRPr>
          </a:p>
        </p:txBody>
      </p:sp>
      <p:sp>
        <p:nvSpPr>
          <p:cNvPr id="88" name="Rectangle 83">
            <a:extLst>
              <a:ext uri="{FF2B5EF4-FFF2-40B4-BE49-F238E27FC236}">
                <a16:creationId xmlns:a16="http://schemas.microsoft.com/office/drawing/2014/main" id="{EA92E66A-35FC-42C9-808F-015A5488C87F}"/>
              </a:ext>
            </a:extLst>
          </p:cNvPr>
          <p:cNvSpPr/>
          <p:nvPr/>
        </p:nvSpPr>
        <p:spPr>
          <a:xfrm rot="16200000">
            <a:off x="8486775" y="5599805"/>
            <a:ext cx="495300" cy="1181100"/>
          </a:xfrm>
          <a:prstGeom prst="rect">
            <a:avLst/>
          </a:prstGeom>
          <a:solidFill>
            <a:srgbClr val="5B9BD5"/>
          </a:solidFill>
          <a:ln w="12700" cap="flat" cmpd="sng" algn="ctr">
            <a:solidFill>
              <a:srgbClr val="5B9BD5">
                <a:shade val="50000"/>
              </a:srgbClr>
            </a:solidFill>
            <a:prstDash val="solid"/>
            <a:miter lim="800000"/>
          </a:ln>
          <a:effectLst/>
        </p:spPr>
        <p:txBody>
          <a:bodyPr vert="vert"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Aharoni" pitchFamily="2" charset="-79"/>
              </a:rPr>
              <a:t>Shared Memory</a:t>
            </a:r>
          </a:p>
        </p:txBody>
      </p:sp>
      <p:sp>
        <p:nvSpPr>
          <p:cNvPr id="89" name="TextBox 84">
            <a:extLst>
              <a:ext uri="{FF2B5EF4-FFF2-40B4-BE49-F238E27FC236}">
                <a16:creationId xmlns:a16="http://schemas.microsoft.com/office/drawing/2014/main" id="{B0339B98-DA03-4E91-96DB-F54ECD6407EA}"/>
              </a:ext>
            </a:extLst>
          </p:cNvPr>
          <p:cNvSpPr txBox="1"/>
          <p:nvPr/>
        </p:nvSpPr>
        <p:spPr>
          <a:xfrm>
            <a:off x="1270956" y="2486868"/>
            <a:ext cx="5174999" cy="646331"/>
          </a:xfrm>
          <a:prstGeom prst="rect">
            <a:avLst/>
          </a:prstGeom>
          <a:noFill/>
        </p:spPr>
        <p:txBody>
          <a:bodyPr wrap="square" rtlCol="0">
            <a:spAutoFit/>
          </a:bodyPr>
          <a:lstStyle/>
          <a:p>
            <a:pPr defTabSz="457200"/>
            <a:r>
              <a:rPr lang="en-US" dirty="0">
                <a:solidFill>
                  <a:prstClr val="black"/>
                </a:solidFill>
                <a:ea typeface="黑体" panose="02010609060101010101" pitchFamily="49" charset="-122"/>
                <a:cs typeface="Aharoni" pitchFamily="2" charset="-79"/>
              </a:rPr>
              <a:t> 1. </a:t>
            </a:r>
            <a:r>
              <a:rPr lang="zh-CN" altLang="en-US" dirty="0">
                <a:solidFill>
                  <a:prstClr val="black"/>
                </a:solidFill>
                <a:ea typeface="黑体" panose="02010609060101010101" pitchFamily="49" charset="-122"/>
                <a:cs typeface="Aharoni" pitchFamily="2" charset="-79"/>
              </a:rPr>
              <a:t>将需要处理的目标点值读取到</a:t>
            </a:r>
            <a:r>
              <a:rPr lang="en-US" altLang="zh-CN" dirty="0">
                <a:solidFill>
                  <a:prstClr val="black"/>
                </a:solidFill>
                <a:ea typeface="黑体" panose="02010609060101010101" pitchFamily="49" charset="-122"/>
                <a:cs typeface="Aharoni" pitchFamily="2" charset="-79"/>
              </a:rPr>
              <a:t>shared memory</a:t>
            </a:r>
            <a:r>
              <a:rPr lang="zh-CN" altLang="en-US" dirty="0">
                <a:solidFill>
                  <a:prstClr val="black"/>
                </a:solidFill>
                <a:ea typeface="黑体" panose="02010609060101010101" pitchFamily="49" charset="-122"/>
                <a:cs typeface="Aharoni" pitchFamily="2" charset="-79"/>
              </a:rPr>
              <a:t>中，每个线程</a:t>
            </a:r>
            <a:r>
              <a:rPr lang="zh-CN" altLang="en-US" dirty="0">
                <a:solidFill>
                  <a:srgbClr val="4472C4"/>
                </a:solidFill>
                <a:ea typeface="黑体" panose="02010609060101010101" pitchFamily="49" charset="-122"/>
                <a:cs typeface="Aharoni" pitchFamily="2" charset="-79"/>
              </a:rPr>
              <a:t>读取连续</a:t>
            </a:r>
            <a:r>
              <a:rPr lang="zh-CN" altLang="en-US" dirty="0">
                <a:solidFill>
                  <a:prstClr val="black"/>
                </a:solidFill>
                <a:ea typeface="黑体" panose="02010609060101010101" pitchFamily="49" charset="-122"/>
                <a:cs typeface="Aharoni" pitchFamily="2" charset="-79"/>
              </a:rPr>
              <a:t>的地址</a:t>
            </a:r>
            <a:endParaRPr lang="en-US" dirty="0">
              <a:solidFill>
                <a:prstClr val="black"/>
              </a:solidFill>
              <a:ea typeface="黑体" panose="02010609060101010101" pitchFamily="49" charset="-122"/>
              <a:cs typeface="Aharoni" pitchFamily="2" charset="-79"/>
            </a:endParaRPr>
          </a:p>
        </p:txBody>
      </p:sp>
      <p:sp>
        <p:nvSpPr>
          <p:cNvPr id="90" name="TextBox 95">
            <a:extLst>
              <a:ext uri="{FF2B5EF4-FFF2-40B4-BE49-F238E27FC236}">
                <a16:creationId xmlns:a16="http://schemas.microsoft.com/office/drawing/2014/main" id="{9A7BBB10-ACB4-4282-A452-5B5F78E8B4D1}"/>
              </a:ext>
            </a:extLst>
          </p:cNvPr>
          <p:cNvSpPr txBox="1"/>
          <p:nvPr/>
        </p:nvSpPr>
        <p:spPr>
          <a:xfrm>
            <a:off x="1204476" y="3158461"/>
            <a:ext cx="5174999" cy="646331"/>
          </a:xfrm>
          <a:prstGeom prst="rect">
            <a:avLst/>
          </a:prstGeom>
          <a:noFill/>
        </p:spPr>
        <p:txBody>
          <a:bodyPr wrap="square" rtlCol="0">
            <a:spAutoFit/>
          </a:bodyPr>
          <a:lstStyle/>
          <a:p>
            <a:pPr defTabSz="457200"/>
            <a:r>
              <a:rPr lang="en-US" dirty="0">
                <a:solidFill>
                  <a:prstClr val="black"/>
                </a:solidFill>
                <a:ea typeface="黑体" panose="02010609060101010101" pitchFamily="49" charset="-122"/>
                <a:cs typeface="Aharoni" pitchFamily="2" charset="-79"/>
              </a:rPr>
              <a:t> 2. </a:t>
            </a:r>
            <a:r>
              <a:rPr lang="zh-CN" altLang="en-US" dirty="0">
                <a:solidFill>
                  <a:prstClr val="black"/>
                </a:solidFill>
                <a:ea typeface="黑体" panose="02010609060101010101" pitchFamily="49" charset="-122"/>
                <a:cs typeface="Aharoni" pitchFamily="2" charset="-79"/>
              </a:rPr>
              <a:t>连续的线程处理</a:t>
            </a:r>
            <a:r>
              <a:rPr lang="en-US" altLang="zh-CN" dirty="0">
                <a:solidFill>
                  <a:prstClr val="black"/>
                </a:solidFill>
                <a:ea typeface="黑体" panose="02010609060101010101" pitchFamily="49" charset="-122"/>
                <a:cs typeface="Aharoni" pitchFamily="2" charset="-79"/>
              </a:rPr>
              <a:t>shard</a:t>
            </a:r>
            <a:r>
              <a:rPr lang="zh-CN" altLang="en-US" dirty="0">
                <a:solidFill>
                  <a:prstClr val="black"/>
                </a:solidFill>
                <a:ea typeface="黑体" panose="02010609060101010101" pitchFamily="49" charset="-122"/>
                <a:cs typeface="Aharoni" pitchFamily="2" charset="-79"/>
              </a:rPr>
              <a:t>中</a:t>
            </a:r>
            <a:r>
              <a:rPr lang="zh-CN" altLang="en-US" dirty="0">
                <a:solidFill>
                  <a:srgbClr val="4472C4"/>
                </a:solidFill>
                <a:ea typeface="黑体" panose="02010609060101010101" pitchFamily="49" charset="-122"/>
                <a:cs typeface="Aharoni" pitchFamily="2" charset="-79"/>
              </a:rPr>
              <a:t>连续的边</a:t>
            </a:r>
            <a:r>
              <a:rPr lang="zh-CN" altLang="en-US" dirty="0">
                <a:solidFill>
                  <a:prstClr val="black"/>
                </a:solidFill>
                <a:ea typeface="黑体" panose="02010609060101010101" pitchFamily="49" charset="-122"/>
                <a:cs typeface="Aharoni" pitchFamily="2" charset="-79"/>
              </a:rPr>
              <a:t>，计算更新目标点值</a:t>
            </a:r>
            <a:endParaRPr lang="en-US" dirty="0">
              <a:solidFill>
                <a:prstClr val="black"/>
              </a:solidFill>
              <a:ea typeface="黑体" panose="02010609060101010101" pitchFamily="49" charset="-122"/>
              <a:cs typeface="Aharoni" pitchFamily="2" charset="-79"/>
            </a:endParaRPr>
          </a:p>
        </p:txBody>
      </p:sp>
      <p:cxnSp>
        <p:nvCxnSpPr>
          <p:cNvPr id="91" name="Curved Connector 144">
            <a:extLst>
              <a:ext uri="{FF2B5EF4-FFF2-40B4-BE49-F238E27FC236}">
                <a16:creationId xmlns:a16="http://schemas.microsoft.com/office/drawing/2014/main" id="{BBD9140F-476D-4894-96A0-611ABD94F98F}"/>
              </a:ext>
            </a:extLst>
          </p:cNvPr>
          <p:cNvCxnSpPr/>
          <p:nvPr/>
        </p:nvCxnSpPr>
        <p:spPr>
          <a:xfrm flipV="1">
            <a:off x="7915275" y="3123305"/>
            <a:ext cx="1028700" cy="1"/>
          </a:xfrm>
          <a:prstGeom prst="curvedConnector3">
            <a:avLst>
              <a:gd name="adj1" fmla="val 50000"/>
            </a:avLst>
          </a:prstGeom>
          <a:noFill/>
          <a:ln w="12700" cap="flat" cmpd="sng" algn="ctr">
            <a:solidFill>
              <a:sysClr val="windowText" lastClr="000000"/>
            </a:solidFill>
            <a:prstDash val="solid"/>
            <a:miter lim="800000"/>
            <a:tailEnd type="arrow"/>
          </a:ln>
          <a:effectLst/>
        </p:spPr>
      </p:cxnSp>
      <p:cxnSp>
        <p:nvCxnSpPr>
          <p:cNvPr id="92" name="Curved Connector 150">
            <a:extLst>
              <a:ext uri="{FF2B5EF4-FFF2-40B4-BE49-F238E27FC236}">
                <a16:creationId xmlns:a16="http://schemas.microsoft.com/office/drawing/2014/main" id="{01A44F2B-A685-47C3-AFF2-F9FEE2DCDE5E}"/>
              </a:ext>
            </a:extLst>
          </p:cNvPr>
          <p:cNvCxnSpPr/>
          <p:nvPr/>
        </p:nvCxnSpPr>
        <p:spPr>
          <a:xfrm flipV="1">
            <a:off x="7915275" y="3390005"/>
            <a:ext cx="1028700" cy="1"/>
          </a:xfrm>
          <a:prstGeom prst="curvedConnector3">
            <a:avLst>
              <a:gd name="adj1" fmla="val 50000"/>
            </a:avLst>
          </a:prstGeom>
          <a:noFill/>
          <a:ln w="12700" cap="flat" cmpd="sng" algn="ctr">
            <a:solidFill>
              <a:sysClr val="windowText" lastClr="000000"/>
            </a:solidFill>
            <a:prstDash val="solid"/>
            <a:miter lim="800000"/>
            <a:tailEnd type="arrow"/>
          </a:ln>
          <a:effectLst/>
        </p:spPr>
      </p:cxnSp>
      <p:cxnSp>
        <p:nvCxnSpPr>
          <p:cNvPr id="93" name="Curved Connector 151">
            <a:extLst>
              <a:ext uri="{FF2B5EF4-FFF2-40B4-BE49-F238E27FC236}">
                <a16:creationId xmlns:a16="http://schemas.microsoft.com/office/drawing/2014/main" id="{65406F14-DB8D-4151-818C-0586169FE972}"/>
              </a:ext>
            </a:extLst>
          </p:cNvPr>
          <p:cNvCxnSpPr/>
          <p:nvPr/>
        </p:nvCxnSpPr>
        <p:spPr>
          <a:xfrm flipV="1">
            <a:off x="7915275" y="3694805"/>
            <a:ext cx="1028700" cy="1"/>
          </a:xfrm>
          <a:prstGeom prst="curvedConnector3">
            <a:avLst>
              <a:gd name="adj1" fmla="val 50000"/>
            </a:avLst>
          </a:prstGeom>
          <a:noFill/>
          <a:ln w="12700" cap="flat" cmpd="sng" algn="ctr">
            <a:solidFill>
              <a:sysClr val="windowText" lastClr="000000"/>
            </a:solidFill>
            <a:prstDash val="solid"/>
            <a:miter lim="800000"/>
            <a:tailEnd type="arrow"/>
          </a:ln>
          <a:effectLst/>
        </p:spPr>
      </p:cxnSp>
      <p:cxnSp>
        <p:nvCxnSpPr>
          <p:cNvPr id="94" name="Curved Connector 152">
            <a:extLst>
              <a:ext uri="{FF2B5EF4-FFF2-40B4-BE49-F238E27FC236}">
                <a16:creationId xmlns:a16="http://schemas.microsoft.com/office/drawing/2014/main" id="{FD5A4820-481C-4F7C-B0B9-942DF54F7BBB}"/>
              </a:ext>
            </a:extLst>
          </p:cNvPr>
          <p:cNvCxnSpPr/>
          <p:nvPr/>
        </p:nvCxnSpPr>
        <p:spPr>
          <a:xfrm flipV="1">
            <a:off x="7915275" y="3961505"/>
            <a:ext cx="1028700" cy="1"/>
          </a:xfrm>
          <a:prstGeom prst="curvedConnector3">
            <a:avLst>
              <a:gd name="adj1" fmla="val 50000"/>
            </a:avLst>
          </a:prstGeom>
          <a:noFill/>
          <a:ln w="12700" cap="flat" cmpd="sng" algn="ctr">
            <a:solidFill>
              <a:sysClr val="windowText" lastClr="000000"/>
            </a:solidFill>
            <a:prstDash val="solid"/>
            <a:miter lim="800000"/>
            <a:tailEnd type="arrow"/>
          </a:ln>
          <a:effectLst/>
        </p:spPr>
      </p:cxnSp>
      <p:cxnSp>
        <p:nvCxnSpPr>
          <p:cNvPr id="95" name="Curved Connector 153">
            <a:extLst>
              <a:ext uri="{FF2B5EF4-FFF2-40B4-BE49-F238E27FC236}">
                <a16:creationId xmlns:a16="http://schemas.microsoft.com/office/drawing/2014/main" id="{357D39C7-F92D-4158-B5A3-AA05467FE4C0}"/>
              </a:ext>
            </a:extLst>
          </p:cNvPr>
          <p:cNvCxnSpPr/>
          <p:nvPr/>
        </p:nvCxnSpPr>
        <p:spPr>
          <a:xfrm flipV="1">
            <a:off x="7915275" y="4228205"/>
            <a:ext cx="1028700" cy="1"/>
          </a:xfrm>
          <a:prstGeom prst="curvedConnector3">
            <a:avLst>
              <a:gd name="adj1" fmla="val 50000"/>
            </a:avLst>
          </a:prstGeom>
          <a:noFill/>
          <a:ln w="12700" cap="flat" cmpd="sng" algn="ctr">
            <a:solidFill>
              <a:sysClr val="windowText" lastClr="000000"/>
            </a:solidFill>
            <a:prstDash val="solid"/>
            <a:miter lim="800000"/>
            <a:tailEnd type="arrow"/>
          </a:ln>
          <a:effectLst/>
        </p:spPr>
      </p:cxnSp>
      <p:cxnSp>
        <p:nvCxnSpPr>
          <p:cNvPr id="96" name="Curved Connector 154">
            <a:extLst>
              <a:ext uri="{FF2B5EF4-FFF2-40B4-BE49-F238E27FC236}">
                <a16:creationId xmlns:a16="http://schemas.microsoft.com/office/drawing/2014/main" id="{E58E5973-BB46-4214-9C3C-BF79548A1180}"/>
              </a:ext>
            </a:extLst>
          </p:cNvPr>
          <p:cNvCxnSpPr/>
          <p:nvPr/>
        </p:nvCxnSpPr>
        <p:spPr>
          <a:xfrm flipV="1">
            <a:off x="7915275" y="4533005"/>
            <a:ext cx="1028700" cy="1"/>
          </a:xfrm>
          <a:prstGeom prst="curvedConnector3">
            <a:avLst>
              <a:gd name="adj1" fmla="val 50000"/>
            </a:avLst>
          </a:prstGeom>
          <a:noFill/>
          <a:ln w="12700" cap="flat" cmpd="sng" algn="ctr">
            <a:solidFill>
              <a:sysClr val="windowText" lastClr="000000"/>
            </a:solidFill>
            <a:prstDash val="solid"/>
            <a:miter lim="800000"/>
            <a:tailEnd type="arrow"/>
          </a:ln>
          <a:effectLst/>
        </p:spPr>
      </p:cxnSp>
      <p:cxnSp>
        <p:nvCxnSpPr>
          <p:cNvPr id="97" name="Curved Connector 155">
            <a:extLst>
              <a:ext uri="{FF2B5EF4-FFF2-40B4-BE49-F238E27FC236}">
                <a16:creationId xmlns:a16="http://schemas.microsoft.com/office/drawing/2014/main" id="{412F37EA-DF53-48A3-A632-0ED70028F17E}"/>
              </a:ext>
            </a:extLst>
          </p:cNvPr>
          <p:cNvCxnSpPr/>
          <p:nvPr/>
        </p:nvCxnSpPr>
        <p:spPr>
          <a:xfrm flipV="1">
            <a:off x="7915275" y="4799705"/>
            <a:ext cx="1028700" cy="1"/>
          </a:xfrm>
          <a:prstGeom prst="curvedConnector3">
            <a:avLst>
              <a:gd name="adj1" fmla="val 50000"/>
            </a:avLst>
          </a:prstGeom>
          <a:noFill/>
          <a:ln w="12700" cap="flat" cmpd="sng" algn="ctr">
            <a:solidFill>
              <a:sysClr val="windowText" lastClr="000000"/>
            </a:solidFill>
            <a:prstDash val="solid"/>
            <a:miter lim="800000"/>
            <a:tailEnd type="arrow"/>
          </a:ln>
          <a:effectLst/>
        </p:spPr>
      </p:cxnSp>
      <p:sp>
        <p:nvSpPr>
          <p:cNvPr id="98" name="TextBox 156">
            <a:extLst>
              <a:ext uri="{FF2B5EF4-FFF2-40B4-BE49-F238E27FC236}">
                <a16:creationId xmlns:a16="http://schemas.microsoft.com/office/drawing/2014/main" id="{5CBF3824-9007-4CF5-8FBE-0A17D158C00A}"/>
              </a:ext>
            </a:extLst>
          </p:cNvPr>
          <p:cNvSpPr txBox="1"/>
          <p:nvPr/>
        </p:nvSpPr>
        <p:spPr>
          <a:xfrm>
            <a:off x="1261963" y="3742669"/>
            <a:ext cx="5174999" cy="646331"/>
          </a:xfrm>
          <a:prstGeom prst="rect">
            <a:avLst/>
          </a:prstGeom>
          <a:noFill/>
        </p:spPr>
        <p:txBody>
          <a:bodyPr wrap="square" rtlCol="0">
            <a:spAutoFit/>
          </a:bodyPr>
          <a:lstStyle/>
          <a:p>
            <a:pPr defTabSz="457200"/>
            <a:r>
              <a:rPr lang="en-US" dirty="0">
                <a:solidFill>
                  <a:prstClr val="black"/>
                </a:solidFill>
                <a:ea typeface="黑体" panose="02010609060101010101" pitchFamily="49" charset="-122"/>
                <a:cs typeface="Aharoni" pitchFamily="2" charset="-79"/>
              </a:rPr>
              <a:t> 3. </a:t>
            </a:r>
            <a:r>
              <a:rPr lang="en-US" altLang="zh-CN" dirty="0">
                <a:solidFill>
                  <a:prstClr val="black"/>
                </a:solidFill>
                <a:ea typeface="黑体" panose="02010609060101010101" pitchFamily="49" charset="-122"/>
                <a:cs typeface="Aharoni" pitchFamily="2" charset="-79"/>
              </a:rPr>
              <a:t>shard</a:t>
            </a:r>
            <a:r>
              <a:rPr lang="zh-CN" altLang="en-US" dirty="0">
                <a:solidFill>
                  <a:prstClr val="black"/>
                </a:solidFill>
                <a:ea typeface="黑体" panose="02010609060101010101" pitchFamily="49" charset="-122"/>
                <a:cs typeface="Aharoni" pitchFamily="2" charset="-79"/>
              </a:rPr>
              <a:t>中所有边处理完，将第一步中读取的点数据写回到全局内存，写回过程</a:t>
            </a:r>
            <a:r>
              <a:rPr lang="zh-CN" altLang="en-US" dirty="0">
                <a:solidFill>
                  <a:srgbClr val="4472C4"/>
                </a:solidFill>
                <a:ea typeface="黑体" panose="02010609060101010101" pitchFamily="49" charset="-122"/>
                <a:cs typeface="Aharoni" pitchFamily="2" charset="-79"/>
              </a:rPr>
              <a:t>连续</a:t>
            </a:r>
            <a:endParaRPr lang="en-US" dirty="0">
              <a:solidFill>
                <a:srgbClr val="4472C4"/>
              </a:solidFill>
              <a:ea typeface="黑体" panose="02010609060101010101" pitchFamily="49" charset="-122"/>
              <a:cs typeface="Aharoni" pitchFamily="2" charset="-79"/>
            </a:endParaRPr>
          </a:p>
        </p:txBody>
      </p:sp>
      <p:cxnSp>
        <p:nvCxnSpPr>
          <p:cNvPr id="99" name="Curved Connector 161">
            <a:extLst>
              <a:ext uri="{FF2B5EF4-FFF2-40B4-BE49-F238E27FC236}">
                <a16:creationId xmlns:a16="http://schemas.microsoft.com/office/drawing/2014/main" id="{BB21D467-C06D-4836-9CAB-992703EADB14}"/>
              </a:ext>
            </a:extLst>
          </p:cNvPr>
          <p:cNvCxnSpPr>
            <a:endCxn id="74" idx="2"/>
          </p:cNvCxnSpPr>
          <p:nvPr/>
        </p:nvCxnSpPr>
        <p:spPr>
          <a:xfrm rot="16200000" flipV="1">
            <a:off x="8945824" y="5677853"/>
            <a:ext cx="491429" cy="38275"/>
          </a:xfrm>
          <a:prstGeom prst="curvedConnector3">
            <a:avLst>
              <a:gd name="adj1" fmla="val 50000"/>
            </a:avLst>
          </a:prstGeom>
          <a:noFill/>
          <a:ln w="12700" cap="flat" cmpd="sng" algn="ctr">
            <a:solidFill>
              <a:sysClr val="windowText" lastClr="000000"/>
            </a:solidFill>
            <a:prstDash val="solid"/>
            <a:miter lim="800000"/>
            <a:tailEnd type="arrow"/>
          </a:ln>
          <a:effectLst/>
        </p:spPr>
      </p:cxnSp>
      <p:cxnSp>
        <p:nvCxnSpPr>
          <p:cNvPr id="100" name="Curved Connector 168">
            <a:extLst>
              <a:ext uri="{FF2B5EF4-FFF2-40B4-BE49-F238E27FC236}">
                <a16:creationId xmlns:a16="http://schemas.microsoft.com/office/drawing/2014/main" id="{B508D09C-23B1-40B1-B4A6-29A0CDE09366}"/>
              </a:ext>
            </a:extLst>
          </p:cNvPr>
          <p:cNvCxnSpPr/>
          <p:nvPr/>
        </p:nvCxnSpPr>
        <p:spPr>
          <a:xfrm rot="16200000" flipV="1">
            <a:off x="8639175" y="5676005"/>
            <a:ext cx="495300" cy="38100"/>
          </a:xfrm>
          <a:prstGeom prst="curvedConnector3">
            <a:avLst>
              <a:gd name="adj1" fmla="val 50000"/>
            </a:avLst>
          </a:prstGeom>
          <a:noFill/>
          <a:ln w="12700" cap="flat" cmpd="sng" algn="ctr">
            <a:solidFill>
              <a:sysClr val="windowText" lastClr="000000"/>
            </a:solidFill>
            <a:prstDash val="solid"/>
            <a:miter lim="800000"/>
            <a:tailEnd type="arrow"/>
          </a:ln>
          <a:effectLst/>
        </p:spPr>
      </p:cxnSp>
      <p:cxnSp>
        <p:nvCxnSpPr>
          <p:cNvPr id="105" name="Curved Connector 170">
            <a:extLst>
              <a:ext uri="{FF2B5EF4-FFF2-40B4-BE49-F238E27FC236}">
                <a16:creationId xmlns:a16="http://schemas.microsoft.com/office/drawing/2014/main" id="{21D8DD56-06BD-4A72-90AA-7C6090DC80DA}"/>
              </a:ext>
            </a:extLst>
          </p:cNvPr>
          <p:cNvCxnSpPr/>
          <p:nvPr/>
        </p:nvCxnSpPr>
        <p:spPr>
          <a:xfrm rot="16200000" flipV="1">
            <a:off x="8334375" y="5676005"/>
            <a:ext cx="495300" cy="38100"/>
          </a:xfrm>
          <a:prstGeom prst="curvedConnector3">
            <a:avLst>
              <a:gd name="adj1" fmla="val 50000"/>
            </a:avLst>
          </a:prstGeom>
          <a:noFill/>
          <a:ln w="12700" cap="flat" cmpd="sng" algn="ctr">
            <a:solidFill>
              <a:sysClr val="windowText" lastClr="000000"/>
            </a:solidFill>
            <a:prstDash val="solid"/>
            <a:miter lim="800000"/>
            <a:tailEnd type="arrow"/>
          </a:ln>
          <a:effectLst/>
        </p:spPr>
      </p:cxnSp>
      <p:cxnSp>
        <p:nvCxnSpPr>
          <p:cNvPr id="106" name="Curved Connector 171">
            <a:extLst>
              <a:ext uri="{FF2B5EF4-FFF2-40B4-BE49-F238E27FC236}">
                <a16:creationId xmlns:a16="http://schemas.microsoft.com/office/drawing/2014/main" id="{AC29C3A4-3A7D-406F-B06D-1C091A2C35A9}"/>
              </a:ext>
            </a:extLst>
          </p:cNvPr>
          <p:cNvCxnSpPr/>
          <p:nvPr/>
        </p:nvCxnSpPr>
        <p:spPr>
          <a:xfrm rot="16200000" flipV="1">
            <a:off x="8029575" y="5676005"/>
            <a:ext cx="495300" cy="38100"/>
          </a:xfrm>
          <a:prstGeom prst="curvedConnector3">
            <a:avLst>
              <a:gd name="adj1" fmla="val 50000"/>
            </a:avLst>
          </a:prstGeom>
          <a:noFill/>
          <a:ln w="12700" cap="flat" cmpd="sng" algn="ctr">
            <a:solidFill>
              <a:sysClr val="windowText" lastClr="000000"/>
            </a:solidFill>
            <a:prstDash val="solid"/>
            <a:miter lim="800000"/>
            <a:tailEnd type="arrow"/>
          </a:ln>
          <a:effectLst/>
        </p:spPr>
      </p:cxnSp>
      <p:sp>
        <p:nvSpPr>
          <p:cNvPr id="107" name="TextBox 176">
            <a:extLst>
              <a:ext uri="{FF2B5EF4-FFF2-40B4-BE49-F238E27FC236}">
                <a16:creationId xmlns:a16="http://schemas.microsoft.com/office/drawing/2014/main" id="{F515C435-434D-48BC-9338-6EEE104F739A}"/>
              </a:ext>
            </a:extLst>
          </p:cNvPr>
          <p:cNvSpPr txBox="1"/>
          <p:nvPr/>
        </p:nvSpPr>
        <p:spPr>
          <a:xfrm>
            <a:off x="1261962" y="4406045"/>
            <a:ext cx="5174999" cy="923330"/>
          </a:xfrm>
          <a:prstGeom prst="rect">
            <a:avLst/>
          </a:prstGeom>
          <a:noFill/>
        </p:spPr>
        <p:txBody>
          <a:bodyPr wrap="square" rtlCol="0">
            <a:spAutoFit/>
          </a:bodyPr>
          <a:lstStyle/>
          <a:p>
            <a:pPr defTabSz="457200"/>
            <a:r>
              <a:rPr lang="en-US" dirty="0">
                <a:solidFill>
                  <a:prstClr val="black"/>
                </a:solidFill>
                <a:ea typeface="黑体" panose="02010609060101010101" pitchFamily="49" charset="-122"/>
                <a:cs typeface="Aharoni" pitchFamily="2" charset="-79"/>
              </a:rPr>
              <a:t> 4. </a:t>
            </a:r>
            <a:r>
              <a:rPr lang="zh-CN" altLang="en-US" dirty="0">
                <a:solidFill>
                  <a:prstClr val="black"/>
                </a:solidFill>
                <a:ea typeface="黑体" panose="02010609060101010101" pitchFamily="49" charset="-122"/>
                <a:cs typeface="Aharoni" pitchFamily="2" charset="-79"/>
              </a:rPr>
              <a:t>更新</a:t>
            </a:r>
            <a:r>
              <a:rPr lang="en-US" altLang="zh-CN" dirty="0">
                <a:solidFill>
                  <a:prstClr val="black"/>
                </a:solidFill>
                <a:ea typeface="黑体" panose="02010609060101010101" pitchFamily="49" charset="-122"/>
                <a:cs typeface="Aharoni" pitchFamily="2" charset="-79"/>
              </a:rPr>
              <a:t>shard</a:t>
            </a:r>
            <a:r>
              <a:rPr lang="zh-CN" altLang="en-US" dirty="0">
                <a:solidFill>
                  <a:prstClr val="black"/>
                </a:solidFill>
                <a:ea typeface="黑体" panose="02010609060101010101" pitchFamily="49" charset="-122"/>
                <a:cs typeface="Aharoni" pitchFamily="2" charset="-79"/>
              </a:rPr>
              <a:t>数据结构中对应的源点值为第</a:t>
            </a:r>
            <a:r>
              <a:rPr lang="en-US" altLang="zh-CN" dirty="0">
                <a:solidFill>
                  <a:prstClr val="black"/>
                </a:solidFill>
                <a:ea typeface="黑体" panose="02010609060101010101" pitchFamily="49" charset="-122"/>
                <a:cs typeface="Aharoni" pitchFamily="2" charset="-79"/>
              </a:rPr>
              <a:t>3</a:t>
            </a:r>
            <a:r>
              <a:rPr lang="zh-CN" altLang="en-US" dirty="0">
                <a:solidFill>
                  <a:prstClr val="black"/>
                </a:solidFill>
                <a:ea typeface="黑体" panose="02010609060101010101" pitchFamily="49" charset="-122"/>
                <a:cs typeface="Aharoni" pitchFamily="2" charset="-79"/>
              </a:rPr>
              <a:t>步中计算的最新值，因为边已经按照源点排序，因此访问是</a:t>
            </a:r>
            <a:r>
              <a:rPr lang="zh-CN" altLang="en-US" dirty="0">
                <a:solidFill>
                  <a:srgbClr val="4472C4"/>
                </a:solidFill>
                <a:ea typeface="黑体" panose="02010609060101010101" pitchFamily="49" charset="-122"/>
                <a:cs typeface="Aharoni" pitchFamily="2" charset="-79"/>
              </a:rPr>
              <a:t>连续的</a:t>
            </a:r>
            <a:endParaRPr lang="en-US" dirty="0">
              <a:solidFill>
                <a:srgbClr val="4472C4"/>
              </a:solidFill>
              <a:ea typeface="黑体" panose="02010609060101010101" pitchFamily="49" charset="-122"/>
              <a:cs typeface="Aharoni" pitchFamily="2" charset="-79"/>
            </a:endParaRPr>
          </a:p>
        </p:txBody>
      </p:sp>
      <p:cxnSp>
        <p:nvCxnSpPr>
          <p:cNvPr id="108" name="Curved Connector 177">
            <a:extLst>
              <a:ext uri="{FF2B5EF4-FFF2-40B4-BE49-F238E27FC236}">
                <a16:creationId xmlns:a16="http://schemas.microsoft.com/office/drawing/2014/main" id="{49246583-9558-453B-B744-63A67C60AC82}"/>
              </a:ext>
            </a:extLst>
          </p:cNvPr>
          <p:cNvCxnSpPr/>
          <p:nvPr/>
        </p:nvCxnSpPr>
        <p:spPr>
          <a:xfrm flipV="1">
            <a:off x="9058275" y="3123305"/>
            <a:ext cx="457200" cy="2"/>
          </a:xfrm>
          <a:prstGeom prst="curvedConnector3">
            <a:avLst>
              <a:gd name="adj1" fmla="val 50000"/>
            </a:avLst>
          </a:prstGeom>
          <a:noFill/>
          <a:ln w="12700" cap="flat" cmpd="sng" algn="ctr">
            <a:solidFill>
              <a:sysClr val="windowText" lastClr="000000"/>
            </a:solidFill>
            <a:prstDash val="solid"/>
            <a:miter lim="800000"/>
            <a:tailEnd type="arrow"/>
          </a:ln>
          <a:effectLst/>
        </p:spPr>
      </p:cxnSp>
      <p:cxnSp>
        <p:nvCxnSpPr>
          <p:cNvPr id="109" name="Curved Connector 178">
            <a:extLst>
              <a:ext uri="{FF2B5EF4-FFF2-40B4-BE49-F238E27FC236}">
                <a16:creationId xmlns:a16="http://schemas.microsoft.com/office/drawing/2014/main" id="{A93FB465-1707-4111-9A68-D849C32CCF70}"/>
              </a:ext>
            </a:extLst>
          </p:cNvPr>
          <p:cNvCxnSpPr/>
          <p:nvPr/>
        </p:nvCxnSpPr>
        <p:spPr>
          <a:xfrm flipV="1">
            <a:off x="9058275" y="3390005"/>
            <a:ext cx="457200" cy="2"/>
          </a:xfrm>
          <a:prstGeom prst="curvedConnector3">
            <a:avLst>
              <a:gd name="adj1" fmla="val 50000"/>
            </a:avLst>
          </a:prstGeom>
          <a:noFill/>
          <a:ln w="12700" cap="flat" cmpd="sng" algn="ctr">
            <a:solidFill>
              <a:sysClr val="windowText" lastClr="000000"/>
            </a:solidFill>
            <a:prstDash val="solid"/>
            <a:miter lim="800000"/>
            <a:tailEnd type="arrow"/>
          </a:ln>
          <a:effectLst/>
        </p:spPr>
      </p:cxnSp>
      <p:cxnSp>
        <p:nvCxnSpPr>
          <p:cNvPr id="110" name="Curved Connector 179">
            <a:extLst>
              <a:ext uri="{FF2B5EF4-FFF2-40B4-BE49-F238E27FC236}">
                <a16:creationId xmlns:a16="http://schemas.microsoft.com/office/drawing/2014/main" id="{9BAF5383-FE29-47FA-8F77-CDA6438051A3}"/>
              </a:ext>
            </a:extLst>
          </p:cNvPr>
          <p:cNvCxnSpPr/>
          <p:nvPr/>
        </p:nvCxnSpPr>
        <p:spPr>
          <a:xfrm flipV="1">
            <a:off x="9058275" y="3694805"/>
            <a:ext cx="457200" cy="2"/>
          </a:xfrm>
          <a:prstGeom prst="curvedConnector3">
            <a:avLst>
              <a:gd name="adj1" fmla="val 50000"/>
            </a:avLst>
          </a:prstGeom>
          <a:noFill/>
          <a:ln w="12700" cap="flat" cmpd="sng" algn="ctr">
            <a:solidFill>
              <a:sysClr val="windowText" lastClr="000000"/>
            </a:solidFill>
            <a:prstDash val="solid"/>
            <a:miter lim="800000"/>
            <a:tailEnd type="arrow"/>
          </a:ln>
          <a:effectLst/>
        </p:spPr>
      </p:cxnSp>
      <p:cxnSp>
        <p:nvCxnSpPr>
          <p:cNvPr id="111" name="Curved Connector 180">
            <a:extLst>
              <a:ext uri="{FF2B5EF4-FFF2-40B4-BE49-F238E27FC236}">
                <a16:creationId xmlns:a16="http://schemas.microsoft.com/office/drawing/2014/main" id="{077A1AB5-7426-4D35-8E41-7CC239B974E5}"/>
              </a:ext>
            </a:extLst>
          </p:cNvPr>
          <p:cNvCxnSpPr/>
          <p:nvPr/>
        </p:nvCxnSpPr>
        <p:spPr>
          <a:xfrm flipV="1">
            <a:off x="9058275" y="3961505"/>
            <a:ext cx="457200" cy="2"/>
          </a:xfrm>
          <a:prstGeom prst="curvedConnector3">
            <a:avLst>
              <a:gd name="adj1" fmla="val 50000"/>
            </a:avLst>
          </a:prstGeom>
          <a:noFill/>
          <a:ln w="12700" cap="flat" cmpd="sng" algn="ctr">
            <a:solidFill>
              <a:sysClr val="windowText" lastClr="000000"/>
            </a:solidFill>
            <a:prstDash val="solid"/>
            <a:miter lim="800000"/>
            <a:tailEnd type="arrow"/>
          </a:ln>
          <a:effectLst/>
        </p:spPr>
      </p:cxnSp>
      <p:cxnSp>
        <p:nvCxnSpPr>
          <p:cNvPr id="112" name="Curved Connector 104">
            <a:extLst>
              <a:ext uri="{FF2B5EF4-FFF2-40B4-BE49-F238E27FC236}">
                <a16:creationId xmlns:a16="http://schemas.microsoft.com/office/drawing/2014/main" id="{E648C504-7F70-436B-BC52-9DE735DB6C77}"/>
              </a:ext>
            </a:extLst>
          </p:cNvPr>
          <p:cNvCxnSpPr/>
          <p:nvPr/>
        </p:nvCxnSpPr>
        <p:spPr>
          <a:xfrm flipV="1">
            <a:off x="7610475" y="3123305"/>
            <a:ext cx="457200" cy="2"/>
          </a:xfrm>
          <a:prstGeom prst="curvedConnector3">
            <a:avLst>
              <a:gd name="adj1" fmla="val 50000"/>
            </a:avLst>
          </a:prstGeom>
          <a:noFill/>
          <a:ln w="12700" cap="flat" cmpd="sng" algn="ctr">
            <a:solidFill>
              <a:sysClr val="windowText" lastClr="000000"/>
            </a:solidFill>
            <a:prstDash val="solid"/>
            <a:miter lim="800000"/>
            <a:tailEnd type="arrow"/>
          </a:ln>
          <a:effectLst/>
        </p:spPr>
      </p:cxnSp>
      <p:cxnSp>
        <p:nvCxnSpPr>
          <p:cNvPr id="113" name="Curved Connector 105">
            <a:extLst>
              <a:ext uri="{FF2B5EF4-FFF2-40B4-BE49-F238E27FC236}">
                <a16:creationId xmlns:a16="http://schemas.microsoft.com/office/drawing/2014/main" id="{5091144C-A2EF-49D8-AA90-9D9E42F2D1D8}"/>
              </a:ext>
            </a:extLst>
          </p:cNvPr>
          <p:cNvCxnSpPr/>
          <p:nvPr/>
        </p:nvCxnSpPr>
        <p:spPr>
          <a:xfrm flipV="1">
            <a:off x="7610475" y="3390005"/>
            <a:ext cx="457200" cy="2"/>
          </a:xfrm>
          <a:prstGeom prst="curvedConnector3">
            <a:avLst>
              <a:gd name="adj1" fmla="val 50000"/>
            </a:avLst>
          </a:prstGeom>
          <a:noFill/>
          <a:ln w="12700" cap="flat" cmpd="sng" algn="ctr">
            <a:solidFill>
              <a:sysClr val="windowText" lastClr="000000"/>
            </a:solidFill>
            <a:prstDash val="solid"/>
            <a:miter lim="800000"/>
            <a:tailEnd type="arrow"/>
          </a:ln>
          <a:effectLst/>
        </p:spPr>
      </p:cxnSp>
      <p:grpSp>
        <p:nvGrpSpPr>
          <p:cNvPr id="114" name="组合 113">
            <a:extLst>
              <a:ext uri="{FF2B5EF4-FFF2-40B4-BE49-F238E27FC236}">
                <a16:creationId xmlns:a16="http://schemas.microsoft.com/office/drawing/2014/main" id="{3DD6A46A-ECFF-4B43-98C6-E29ADFF20617}"/>
              </a:ext>
            </a:extLst>
          </p:cNvPr>
          <p:cNvGrpSpPr/>
          <p:nvPr/>
        </p:nvGrpSpPr>
        <p:grpSpPr>
          <a:xfrm>
            <a:off x="2935901" y="5159838"/>
            <a:ext cx="2795996" cy="1274071"/>
            <a:chOff x="5462123" y="1116796"/>
            <a:chExt cx="2808204" cy="1464727"/>
          </a:xfrm>
        </p:grpSpPr>
        <p:sp>
          <p:nvSpPr>
            <p:cNvPr id="115" name="矩形 114">
              <a:extLst>
                <a:ext uri="{FF2B5EF4-FFF2-40B4-BE49-F238E27FC236}">
                  <a16:creationId xmlns:a16="http://schemas.microsoft.com/office/drawing/2014/main" id="{8653D2BD-9898-4970-8979-43A19A22C5E4}"/>
                </a:ext>
              </a:extLst>
            </p:cNvPr>
            <p:cNvSpPr/>
            <p:nvPr/>
          </p:nvSpPr>
          <p:spPr>
            <a:xfrm>
              <a:off x="5812068" y="1203915"/>
              <a:ext cx="642258" cy="1012371"/>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nvGrpSpPr>
            <p:cNvPr id="116" name="组合 115">
              <a:extLst>
                <a:ext uri="{FF2B5EF4-FFF2-40B4-BE49-F238E27FC236}">
                  <a16:creationId xmlns:a16="http://schemas.microsoft.com/office/drawing/2014/main" id="{D0D4C3E8-2601-46DC-8008-20B85CCC8EC8}"/>
                </a:ext>
              </a:extLst>
            </p:cNvPr>
            <p:cNvGrpSpPr/>
            <p:nvPr/>
          </p:nvGrpSpPr>
          <p:grpSpPr>
            <a:xfrm>
              <a:off x="5877381" y="1238531"/>
              <a:ext cx="511631" cy="943138"/>
              <a:chOff x="6481736" y="1569537"/>
              <a:chExt cx="511631" cy="943138"/>
            </a:xfrm>
          </p:grpSpPr>
          <p:sp>
            <p:nvSpPr>
              <p:cNvPr id="126" name="任意多边形: 形状 125">
                <a:extLst>
                  <a:ext uri="{FF2B5EF4-FFF2-40B4-BE49-F238E27FC236}">
                    <a16:creationId xmlns:a16="http://schemas.microsoft.com/office/drawing/2014/main" id="{1B1C20BD-C8E3-452A-9E5D-4402201F5417}"/>
                  </a:ext>
                </a:extLst>
              </p:cNvPr>
              <p:cNvSpPr/>
              <p:nvPr/>
            </p:nvSpPr>
            <p:spPr>
              <a:xfrm rot="5649978">
                <a:off x="6693302" y="1600982"/>
                <a:ext cx="88499" cy="511629"/>
              </a:xfrm>
              <a:custGeom>
                <a:avLst/>
                <a:gdLst>
                  <a:gd name="connsiteX0" fmla="*/ 55842 w 110270"/>
                  <a:gd name="connsiteY0" fmla="*/ 0 h 947057"/>
                  <a:gd name="connsiteX1" fmla="*/ 1413 w 110270"/>
                  <a:gd name="connsiteY1" fmla="*/ 65315 h 947057"/>
                  <a:gd name="connsiteX2" fmla="*/ 12299 w 110270"/>
                  <a:gd name="connsiteY2" fmla="*/ 108857 h 947057"/>
                  <a:gd name="connsiteX3" fmla="*/ 23185 w 110270"/>
                  <a:gd name="connsiteY3" fmla="*/ 141515 h 947057"/>
                  <a:gd name="connsiteX4" fmla="*/ 55842 w 110270"/>
                  <a:gd name="connsiteY4" fmla="*/ 174172 h 947057"/>
                  <a:gd name="connsiteX5" fmla="*/ 77613 w 110270"/>
                  <a:gd name="connsiteY5" fmla="*/ 206829 h 947057"/>
                  <a:gd name="connsiteX6" fmla="*/ 44956 w 110270"/>
                  <a:gd name="connsiteY6" fmla="*/ 272143 h 947057"/>
                  <a:gd name="connsiteX7" fmla="*/ 1413 w 110270"/>
                  <a:gd name="connsiteY7" fmla="*/ 315686 h 947057"/>
                  <a:gd name="connsiteX8" fmla="*/ 12299 w 110270"/>
                  <a:gd name="connsiteY8" fmla="*/ 402772 h 947057"/>
                  <a:gd name="connsiteX9" fmla="*/ 77613 w 110270"/>
                  <a:gd name="connsiteY9" fmla="*/ 468086 h 947057"/>
                  <a:gd name="connsiteX10" fmla="*/ 77613 w 110270"/>
                  <a:gd name="connsiteY10" fmla="*/ 576943 h 947057"/>
                  <a:gd name="connsiteX11" fmla="*/ 66727 w 110270"/>
                  <a:gd name="connsiteY11" fmla="*/ 609600 h 947057"/>
                  <a:gd name="connsiteX12" fmla="*/ 44956 w 110270"/>
                  <a:gd name="connsiteY12" fmla="*/ 631372 h 947057"/>
                  <a:gd name="connsiteX13" fmla="*/ 23185 w 110270"/>
                  <a:gd name="connsiteY13" fmla="*/ 664029 h 947057"/>
                  <a:gd name="connsiteX14" fmla="*/ 34070 w 110270"/>
                  <a:gd name="connsiteY14" fmla="*/ 707572 h 947057"/>
                  <a:gd name="connsiteX15" fmla="*/ 55842 w 110270"/>
                  <a:gd name="connsiteY15" fmla="*/ 729343 h 947057"/>
                  <a:gd name="connsiteX16" fmla="*/ 99385 w 110270"/>
                  <a:gd name="connsiteY16" fmla="*/ 783772 h 947057"/>
                  <a:gd name="connsiteX17" fmla="*/ 110270 w 110270"/>
                  <a:gd name="connsiteY17" fmla="*/ 816429 h 947057"/>
                  <a:gd name="connsiteX18" fmla="*/ 88499 w 110270"/>
                  <a:gd name="connsiteY18" fmla="*/ 903515 h 947057"/>
                  <a:gd name="connsiteX19" fmla="*/ 66727 w 110270"/>
                  <a:gd name="connsiteY19" fmla="*/ 925286 h 947057"/>
                  <a:gd name="connsiteX20" fmla="*/ 44956 w 110270"/>
                  <a:gd name="connsiteY20" fmla="*/ 947057 h 94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270" h="947057">
                    <a:moveTo>
                      <a:pt x="55842" y="0"/>
                    </a:moveTo>
                    <a:cubicBezTo>
                      <a:pt x="37699" y="21772"/>
                      <a:pt x="11938" y="39002"/>
                      <a:pt x="1413" y="65315"/>
                    </a:cubicBezTo>
                    <a:cubicBezTo>
                      <a:pt x="-4143" y="79206"/>
                      <a:pt x="8189" y="94472"/>
                      <a:pt x="12299" y="108857"/>
                    </a:cubicBezTo>
                    <a:cubicBezTo>
                      <a:pt x="15451" y="119890"/>
                      <a:pt x="16820" y="131967"/>
                      <a:pt x="23185" y="141515"/>
                    </a:cubicBezTo>
                    <a:cubicBezTo>
                      <a:pt x="31724" y="154324"/>
                      <a:pt x="45987" y="162345"/>
                      <a:pt x="55842" y="174172"/>
                    </a:cubicBezTo>
                    <a:cubicBezTo>
                      <a:pt x="64217" y="184223"/>
                      <a:pt x="70356" y="195943"/>
                      <a:pt x="77613" y="206829"/>
                    </a:cubicBezTo>
                    <a:cubicBezTo>
                      <a:pt x="67077" y="238436"/>
                      <a:pt x="67976" y="245287"/>
                      <a:pt x="44956" y="272143"/>
                    </a:cubicBezTo>
                    <a:cubicBezTo>
                      <a:pt x="31598" y="287728"/>
                      <a:pt x="1413" y="315686"/>
                      <a:pt x="1413" y="315686"/>
                    </a:cubicBezTo>
                    <a:cubicBezTo>
                      <a:pt x="5042" y="344715"/>
                      <a:pt x="-784" y="376606"/>
                      <a:pt x="12299" y="402772"/>
                    </a:cubicBezTo>
                    <a:cubicBezTo>
                      <a:pt x="26068" y="430311"/>
                      <a:pt x="77613" y="468086"/>
                      <a:pt x="77613" y="468086"/>
                    </a:cubicBezTo>
                    <a:cubicBezTo>
                      <a:pt x="95214" y="520889"/>
                      <a:pt x="93249" y="498765"/>
                      <a:pt x="77613" y="576943"/>
                    </a:cubicBezTo>
                    <a:cubicBezTo>
                      <a:pt x="75363" y="588195"/>
                      <a:pt x="72631" y="599761"/>
                      <a:pt x="66727" y="609600"/>
                    </a:cubicBezTo>
                    <a:cubicBezTo>
                      <a:pt x="61447" y="618401"/>
                      <a:pt x="51367" y="623358"/>
                      <a:pt x="44956" y="631372"/>
                    </a:cubicBezTo>
                    <a:cubicBezTo>
                      <a:pt x="36783" y="641588"/>
                      <a:pt x="30442" y="653143"/>
                      <a:pt x="23185" y="664029"/>
                    </a:cubicBezTo>
                    <a:cubicBezTo>
                      <a:pt x="26813" y="678543"/>
                      <a:pt x="27379" y="694191"/>
                      <a:pt x="34070" y="707572"/>
                    </a:cubicBezTo>
                    <a:cubicBezTo>
                      <a:pt x="38660" y="716752"/>
                      <a:pt x="49431" y="721329"/>
                      <a:pt x="55842" y="729343"/>
                    </a:cubicBezTo>
                    <a:cubicBezTo>
                      <a:pt x="110776" y="798010"/>
                      <a:pt x="46812" y="731199"/>
                      <a:pt x="99385" y="783772"/>
                    </a:cubicBezTo>
                    <a:cubicBezTo>
                      <a:pt x="103013" y="794658"/>
                      <a:pt x="110270" y="804955"/>
                      <a:pt x="110270" y="816429"/>
                    </a:cubicBezTo>
                    <a:cubicBezTo>
                      <a:pt x="110270" y="824235"/>
                      <a:pt x="97089" y="889198"/>
                      <a:pt x="88499" y="903515"/>
                    </a:cubicBezTo>
                    <a:cubicBezTo>
                      <a:pt x="83219" y="912316"/>
                      <a:pt x="73984" y="918029"/>
                      <a:pt x="66727" y="925286"/>
                    </a:cubicBezTo>
                    <a:lnTo>
                      <a:pt x="44956" y="947057"/>
                    </a:lnTo>
                  </a:path>
                </a:pathLst>
              </a:custGeom>
              <a:no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7" name="任意多边形: 形状 126">
                <a:extLst>
                  <a:ext uri="{FF2B5EF4-FFF2-40B4-BE49-F238E27FC236}">
                    <a16:creationId xmlns:a16="http://schemas.microsoft.com/office/drawing/2014/main" id="{EF7D793E-6122-4EB3-A9ED-A23D85D1B584}"/>
                  </a:ext>
                </a:extLst>
              </p:cNvPr>
              <p:cNvSpPr/>
              <p:nvPr/>
            </p:nvSpPr>
            <p:spPr>
              <a:xfrm rot="5649978">
                <a:off x="6693303" y="1726419"/>
                <a:ext cx="88499" cy="511629"/>
              </a:xfrm>
              <a:custGeom>
                <a:avLst/>
                <a:gdLst>
                  <a:gd name="connsiteX0" fmla="*/ 55842 w 110270"/>
                  <a:gd name="connsiteY0" fmla="*/ 0 h 947057"/>
                  <a:gd name="connsiteX1" fmla="*/ 1413 w 110270"/>
                  <a:gd name="connsiteY1" fmla="*/ 65315 h 947057"/>
                  <a:gd name="connsiteX2" fmla="*/ 12299 w 110270"/>
                  <a:gd name="connsiteY2" fmla="*/ 108857 h 947057"/>
                  <a:gd name="connsiteX3" fmla="*/ 23185 w 110270"/>
                  <a:gd name="connsiteY3" fmla="*/ 141515 h 947057"/>
                  <a:gd name="connsiteX4" fmla="*/ 55842 w 110270"/>
                  <a:gd name="connsiteY4" fmla="*/ 174172 h 947057"/>
                  <a:gd name="connsiteX5" fmla="*/ 77613 w 110270"/>
                  <a:gd name="connsiteY5" fmla="*/ 206829 h 947057"/>
                  <a:gd name="connsiteX6" fmla="*/ 44956 w 110270"/>
                  <a:gd name="connsiteY6" fmla="*/ 272143 h 947057"/>
                  <a:gd name="connsiteX7" fmla="*/ 1413 w 110270"/>
                  <a:gd name="connsiteY7" fmla="*/ 315686 h 947057"/>
                  <a:gd name="connsiteX8" fmla="*/ 12299 w 110270"/>
                  <a:gd name="connsiteY8" fmla="*/ 402772 h 947057"/>
                  <a:gd name="connsiteX9" fmla="*/ 77613 w 110270"/>
                  <a:gd name="connsiteY9" fmla="*/ 468086 h 947057"/>
                  <a:gd name="connsiteX10" fmla="*/ 77613 w 110270"/>
                  <a:gd name="connsiteY10" fmla="*/ 576943 h 947057"/>
                  <a:gd name="connsiteX11" fmla="*/ 66727 w 110270"/>
                  <a:gd name="connsiteY11" fmla="*/ 609600 h 947057"/>
                  <a:gd name="connsiteX12" fmla="*/ 44956 w 110270"/>
                  <a:gd name="connsiteY12" fmla="*/ 631372 h 947057"/>
                  <a:gd name="connsiteX13" fmla="*/ 23185 w 110270"/>
                  <a:gd name="connsiteY13" fmla="*/ 664029 h 947057"/>
                  <a:gd name="connsiteX14" fmla="*/ 34070 w 110270"/>
                  <a:gd name="connsiteY14" fmla="*/ 707572 h 947057"/>
                  <a:gd name="connsiteX15" fmla="*/ 55842 w 110270"/>
                  <a:gd name="connsiteY15" fmla="*/ 729343 h 947057"/>
                  <a:gd name="connsiteX16" fmla="*/ 99385 w 110270"/>
                  <a:gd name="connsiteY16" fmla="*/ 783772 h 947057"/>
                  <a:gd name="connsiteX17" fmla="*/ 110270 w 110270"/>
                  <a:gd name="connsiteY17" fmla="*/ 816429 h 947057"/>
                  <a:gd name="connsiteX18" fmla="*/ 88499 w 110270"/>
                  <a:gd name="connsiteY18" fmla="*/ 903515 h 947057"/>
                  <a:gd name="connsiteX19" fmla="*/ 66727 w 110270"/>
                  <a:gd name="connsiteY19" fmla="*/ 925286 h 947057"/>
                  <a:gd name="connsiteX20" fmla="*/ 44956 w 110270"/>
                  <a:gd name="connsiteY20" fmla="*/ 947057 h 94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270" h="947057">
                    <a:moveTo>
                      <a:pt x="55842" y="0"/>
                    </a:moveTo>
                    <a:cubicBezTo>
                      <a:pt x="37699" y="21772"/>
                      <a:pt x="11938" y="39002"/>
                      <a:pt x="1413" y="65315"/>
                    </a:cubicBezTo>
                    <a:cubicBezTo>
                      <a:pt x="-4143" y="79206"/>
                      <a:pt x="8189" y="94472"/>
                      <a:pt x="12299" y="108857"/>
                    </a:cubicBezTo>
                    <a:cubicBezTo>
                      <a:pt x="15451" y="119890"/>
                      <a:pt x="16820" y="131967"/>
                      <a:pt x="23185" y="141515"/>
                    </a:cubicBezTo>
                    <a:cubicBezTo>
                      <a:pt x="31724" y="154324"/>
                      <a:pt x="45987" y="162345"/>
                      <a:pt x="55842" y="174172"/>
                    </a:cubicBezTo>
                    <a:cubicBezTo>
                      <a:pt x="64217" y="184223"/>
                      <a:pt x="70356" y="195943"/>
                      <a:pt x="77613" y="206829"/>
                    </a:cubicBezTo>
                    <a:cubicBezTo>
                      <a:pt x="67077" y="238436"/>
                      <a:pt x="67976" y="245287"/>
                      <a:pt x="44956" y="272143"/>
                    </a:cubicBezTo>
                    <a:cubicBezTo>
                      <a:pt x="31598" y="287728"/>
                      <a:pt x="1413" y="315686"/>
                      <a:pt x="1413" y="315686"/>
                    </a:cubicBezTo>
                    <a:cubicBezTo>
                      <a:pt x="5042" y="344715"/>
                      <a:pt x="-784" y="376606"/>
                      <a:pt x="12299" y="402772"/>
                    </a:cubicBezTo>
                    <a:cubicBezTo>
                      <a:pt x="26068" y="430311"/>
                      <a:pt x="77613" y="468086"/>
                      <a:pt x="77613" y="468086"/>
                    </a:cubicBezTo>
                    <a:cubicBezTo>
                      <a:pt x="95214" y="520889"/>
                      <a:pt x="93249" y="498765"/>
                      <a:pt x="77613" y="576943"/>
                    </a:cubicBezTo>
                    <a:cubicBezTo>
                      <a:pt x="75363" y="588195"/>
                      <a:pt x="72631" y="599761"/>
                      <a:pt x="66727" y="609600"/>
                    </a:cubicBezTo>
                    <a:cubicBezTo>
                      <a:pt x="61447" y="618401"/>
                      <a:pt x="51367" y="623358"/>
                      <a:pt x="44956" y="631372"/>
                    </a:cubicBezTo>
                    <a:cubicBezTo>
                      <a:pt x="36783" y="641588"/>
                      <a:pt x="30442" y="653143"/>
                      <a:pt x="23185" y="664029"/>
                    </a:cubicBezTo>
                    <a:cubicBezTo>
                      <a:pt x="26813" y="678543"/>
                      <a:pt x="27379" y="694191"/>
                      <a:pt x="34070" y="707572"/>
                    </a:cubicBezTo>
                    <a:cubicBezTo>
                      <a:pt x="38660" y="716752"/>
                      <a:pt x="49431" y="721329"/>
                      <a:pt x="55842" y="729343"/>
                    </a:cubicBezTo>
                    <a:cubicBezTo>
                      <a:pt x="110776" y="798010"/>
                      <a:pt x="46812" y="731199"/>
                      <a:pt x="99385" y="783772"/>
                    </a:cubicBezTo>
                    <a:cubicBezTo>
                      <a:pt x="103013" y="794658"/>
                      <a:pt x="110270" y="804955"/>
                      <a:pt x="110270" y="816429"/>
                    </a:cubicBezTo>
                    <a:cubicBezTo>
                      <a:pt x="110270" y="824235"/>
                      <a:pt x="97089" y="889198"/>
                      <a:pt x="88499" y="903515"/>
                    </a:cubicBezTo>
                    <a:cubicBezTo>
                      <a:pt x="83219" y="912316"/>
                      <a:pt x="73984" y="918029"/>
                      <a:pt x="66727" y="925286"/>
                    </a:cubicBezTo>
                    <a:lnTo>
                      <a:pt x="44956" y="947057"/>
                    </a:lnTo>
                  </a:path>
                </a:pathLst>
              </a:custGeom>
              <a:no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8" name="任意多边形: 形状 127">
                <a:extLst>
                  <a:ext uri="{FF2B5EF4-FFF2-40B4-BE49-F238E27FC236}">
                    <a16:creationId xmlns:a16="http://schemas.microsoft.com/office/drawing/2014/main" id="{E74C845A-5FFF-4704-9F1F-AD965FE36759}"/>
                  </a:ext>
                </a:extLst>
              </p:cNvPr>
              <p:cNvSpPr/>
              <p:nvPr/>
            </p:nvSpPr>
            <p:spPr>
              <a:xfrm rot="5649978">
                <a:off x="6693302" y="1851855"/>
                <a:ext cx="88499" cy="511629"/>
              </a:xfrm>
              <a:custGeom>
                <a:avLst/>
                <a:gdLst>
                  <a:gd name="connsiteX0" fmla="*/ 55842 w 110270"/>
                  <a:gd name="connsiteY0" fmla="*/ 0 h 947057"/>
                  <a:gd name="connsiteX1" fmla="*/ 1413 w 110270"/>
                  <a:gd name="connsiteY1" fmla="*/ 65315 h 947057"/>
                  <a:gd name="connsiteX2" fmla="*/ 12299 w 110270"/>
                  <a:gd name="connsiteY2" fmla="*/ 108857 h 947057"/>
                  <a:gd name="connsiteX3" fmla="*/ 23185 w 110270"/>
                  <a:gd name="connsiteY3" fmla="*/ 141515 h 947057"/>
                  <a:gd name="connsiteX4" fmla="*/ 55842 w 110270"/>
                  <a:gd name="connsiteY4" fmla="*/ 174172 h 947057"/>
                  <a:gd name="connsiteX5" fmla="*/ 77613 w 110270"/>
                  <a:gd name="connsiteY5" fmla="*/ 206829 h 947057"/>
                  <a:gd name="connsiteX6" fmla="*/ 44956 w 110270"/>
                  <a:gd name="connsiteY6" fmla="*/ 272143 h 947057"/>
                  <a:gd name="connsiteX7" fmla="*/ 1413 w 110270"/>
                  <a:gd name="connsiteY7" fmla="*/ 315686 h 947057"/>
                  <a:gd name="connsiteX8" fmla="*/ 12299 w 110270"/>
                  <a:gd name="connsiteY8" fmla="*/ 402772 h 947057"/>
                  <a:gd name="connsiteX9" fmla="*/ 77613 w 110270"/>
                  <a:gd name="connsiteY9" fmla="*/ 468086 h 947057"/>
                  <a:gd name="connsiteX10" fmla="*/ 77613 w 110270"/>
                  <a:gd name="connsiteY10" fmla="*/ 576943 h 947057"/>
                  <a:gd name="connsiteX11" fmla="*/ 66727 w 110270"/>
                  <a:gd name="connsiteY11" fmla="*/ 609600 h 947057"/>
                  <a:gd name="connsiteX12" fmla="*/ 44956 w 110270"/>
                  <a:gd name="connsiteY12" fmla="*/ 631372 h 947057"/>
                  <a:gd name="connsiteX13" fmla="*/ 23185 w 110270"/>
                  <a:gd name="connsiteY13" fmla="*/ 664029 h 947057"/>
                  <a:gd name="connsiteX14" fmla="*/ 34070 w 110270"/>
                  <a:gd name="connsiteY14" fmla="*/ 707572 h 947057"/>
                  <a:gd name="connsiteX15" fmla="*/ 55842 w 110270"/>
                  <a:gd name="connsiteY15" fmla="*/ 729343 h 947057"/>
                  <a:gd name="connsiteX16" fmla="*/ 99385 w 110270"/>
                  <a:gd name="connsiteY16" fmla="*/ 783772 h 947057"/>
                  <a:gd name="connsiteX17" fmla="*/ 110270 w 110270"/>
                  <a:gd name="connsiteY17" fmla="*/ 816429 h 947057"/>
                  <a:gd name="connsiteX18" fmla="*/ 88499 w 110270"/>
                  <a:gd name="connsiteY18" fmla="*/ 903515 h 947057"/>
                  <a:gd name="connsiteX19" fmla="*/ 66727 w 110270"/>
                  <a:gd name="connsiteY19" fmla="*/ 925286 h 947057"/>
                  <a:gd name="connsiteX20" fmla="*/ 44956 w 110270"/>
                  <a:gd name="connsiteY20" fmla="*/ 947057 h 94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270" h="947057">
                    <a:moveTo>
                      <a:pt x="55842" y="0"/>
                    </a:moveTo>
                    <a:cubicBezTo>
                      <a:pt x="37699" y="21772"/>
                      <a:pt x="11938" y="39002"/>
                      <a:pt x="1413" y="65315"/>
                    </a:cubicBezTo>
                    <a:cubicBezTo>
                      <a:pt x="-4143" y="79206"/>
                      <a:pt x="8189" y="94472"/>
                      <a:pt x="12299" y="108857"/>
                    </a:cubicBezTo>
                    <a:cubicBezTo>
                      <a:pt x="15451" y="119890"/>
                      <a:pt x="16820" y="131967"/>
                      <a:pt x="23185" y="141515"/>
                    </a:cubicBezTo>
                    <a:cubicBezTo>
                      <a:pt x="31724" y="154324"/>
                      <a:pt x="45987" y="162345"/>
                      <a:pt x="55842" y="174172"/>
                    </a:cubicBezTo>
                    <a:cubicBezTo>
                      <a:pt x="64217" y="184223"/>
                      <a:pt x="70356" y="195943"/>
                      <a:pt x="77613" y="206829"/>
                    </a:cubicBezTo>
                    <a:cubicBezTo>
                      <a:pt x="67077" y="238436"/>
                      <a:pt x="67976" y="245287"/>
                      <a:pt x="44956" y="272143"/>
                    </a:cubicBezTo>
                    <a:cubicBezTo>
                      <a:pt x="31598" y="287728"/>
                      <a:pt x="1413" y="315686"/>
                      <a:pt x="1413" y="315686"/>
                    </a:cubicBezTo>
                    <a:cubicBezTo>
                      <a:pt x="5042" y="344715"/>
                      <a:pt x="-784" y="376606"/>
                      <a:pt x="12299" y="402772"/>
                    </a:cubicBezTo>
                    <a:cubicBezTo>
                      <a:pt x="26068" y="430311"/>
                      <a:pt x="77613" y="468086"/>
                      <a:pt x="77613" y="468086"/>
                    </a:cubicBezTo>
                    <a:cubicBezTo>
                      <a:pt x="95214" y="520889"/>
                      <a:pt x="93249" y="498765"/>
                      <a:pt x="77613" y="576943"/>
                    </a:cubicBezTo>
                    <a:cubicBezTo>
                      <a:pt x="75363" y="588195"/>
                      <a:pt x="72631" y="599761"/>
                      <a:pt x="66727" y="609600"/>
                    </a:cubicBezTo>
                    <a:cubicBezTo>
                      <a:pt x="61447" y="618401"/>
                      <a:pt x="51367" y="623358"/>
                      <a:pt x="44956" y="631372"/>
                    </a:cubicBezTo>
                    <a:cubicBezTo>
                      <a:pt x="36783" y="641588"/>
                      <a:pt x="30442" y="653143"/>
                      <a:pt x="23185" y="664029"/>
                    </a:cubicBezTo>
                    <a:cubicBezTo>
                      <a:pt x="26813" y="678543"/>
                      <a:pt x="27379" y="694191"/>
                      <a:pt x="34070" y="707572"/>
                    </a:cubicBezTo>
                    <a:cubicBezTo>
                      <a:pt x="38660" y="716752"/>
                      <a:pt x="49431" y="721329"/>
                      <a:pt x="55842" y="729343"/>
                    </a:cubicBezTo>
                    <a:cubicBezTo>
                      <a:pt x="110776" y="798010"/>
                      <a:pt x="46812" y="731199"/>
                      <a:pt x="99385" y="783772"/>
                    </a:cubicBezTo>
                    <a:cubicBezTo>
                      <a:pt x="103013" y="794658"/>
                      <a:pt x="110270" y="804955"/>
                      <a:pt x="110270" y="816429"/>
                    </a:cubicBezTo>
                    <a:cubicBezTo>
                      <a:pt x="110270" y="824235"/>
                      <a:pt x="97089" y="889198"/>
                      <a:pt x="88499" y="903515"/>
                    </a:cubicBezTo>
                    <a:cubicBezTo>
                      <a:pt x="83219" y="912316"/>
                      <a:pt x="73984" y="918029"/>
                      <a:pt x="66727" y="925286"/>
                    </a:cubicBezTo>
                    <a:lnTo>
                      <a:pt x="44956" y="947057"/>
                    </a:lnTo>
                  </a:path>
                </a:pathLst>
              </a:custGeom>
              <a:no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9" name="任意多边形: 形状 128">
                <a:extLst>
                  <a:ext uri="{FF2B5EF4-FFF2-40B4-BE49-F238E27FC236}">
                    <a16:creationId xmlns:a16="http://schemas.microsoft.com/office/drawing/2014/main" id="{45414DB5-787A-46F4-855C-07767FA2A35D}"/>
                  </a:ext>
                </a:extLst>
              </p:cNvPr>
              <p:cNvSpPr/>
              <p:nvPr/>
            </p:nvSpPr>
            <p:spPr>
              <a:xfrm rot="5649978">
                <a:off x="6693302" y="1982127"/>
                <a:ext cx="88499" cy="511629"/>
              </a:xfrm>
              <a:custGeom>
                <a:avLst/>
                <a:gdLst>
                  <a:gd name="connsiteX0" fmla="*/ 55842 w 110270"/>
                  <a:gd name="connsiteY0" fmla="*/ 0 h 947057"/>
                  <a:gd name="connsiteX1" fmla="*/ 1413 w 110270"/>
                  <a:gd name="connsiteY1" fmla="*/ 65315 h 947057"/>
                  <a:gd name="connsiteX2" fmla="*/ 12299 w 110270"/>
                  <a:gd name="connsiteY2" fmla="*/ 108857 h 947057"/>
                  <a:gd name="connsiteX3" fmla="*/ 23185 w 110270"/>
                  <a:gd name="connsiteY3" fmla="*/ 141515 h 947057"/>
                  <a:gd name="connsiteX4" fmla="*/ 55842 w 110270"/>
                  <a:gd name="connsiteY4" fmla="*/ 174172 h 947057"/>
                  <a:gd name="connsiteX5" fmla="*/ 77613 w 110270"/>
                  <a:gd name="connsiteY5" fmla="*/ 206829 h 947057"/>
                  <a:gd name="connsiteX6" fmla="*/ 44956 w 110270"/>
                  <a:gd name="connsiteY6" fmla="*/ 272143 h 947057"/>
                  <a:gd name="connsiteX7" fmla="*/ 1413 w 110270"/>
                  <a:gd name="connsiteY7" fmla="*/ 315686 h 947057"/>
                  <a:gd name="connsiteX8" fmla="*/ 12299 w 110270"/>
                  <a:gd name="connsiteY8" fmla="*/ 402772 h 947057"/>
                  <a:gd name="connsiteX9" fmla="*/ 77613 w 110270"/>
                  <a:gd name="connsiteY9" fmla="*/ 468086 h 947057"/>
                  <a:gd name="connsiteX10" fmla="*/ 77613 w 110270"/>
                  <a:gd name="connsiteY10" fmla="*/ 576943 h 947057"/>
                  <a:gd name="connsiteX11" fmla="*/ 66727 w 110270"/>
                  <a:gd name="connsiteY11" fmla="*/ 609600 h 947057"/>
                  <a:gd name="connsiteX12" fmla="*/ 44956 w 110270"/>
                  <a:gd name="connsiteY12" fmla="*/ 631372 h 947057"/>
                  <a:gd name="connsiteX13" fmla="*/ 23185 w 110270"/>
                  <a:gd name="connsiteY13" fmla="*/ 664029 h 947057"/>
                  <a:gd name="connsiteX14" fmla="*/ 34070 w 110270"/>
                  <a:gd name="connsiteY14" fmla="*/ 707572 h 947057"/>
                  <a:gd name="connsiteX15" fmla="*/ 55842 w 110270"/>
                  <a:gd name="connsiteY15" fmla="*/ 729343 h 947057"/>
                  <a:gd name="connsiteX16" fmla="*/ 99385 w 110270"/>
                  <a:gd name="connsiteY16" fmla="*/ 783772 h 947057"/>
                  <a:gd name="connsiteX17" fmla="*/ 110270 w 110270"/>
                  <a:gd name="connsiteY17" fmla="*/ 816429 h 947057"/>
                  <a:gd name="connsiteX18" fmla="*/ 88499 w 110270"/>
                  <a:gd name="connsiteY18" fmla="*/ 903515 h 947057"/>
                  <a:gd name="connsiteX19" fmla="*/ 66727 w 110270"/>
                  <a:gd name="connsiteY19" fmla="*/ 925286 h 947057"/>
                  <a:gd name="connsiteX20" fmla="*/ 44956 w 110270"/>
                  <a:gd name="connsiteY20" fmla="*/ 947057 h 94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270" h="947057">
                    <a:moveTo>
                      <a:pt x="55842" y="0"/>
                    </a:moveTo>
                    <a:cubicBezTo>
                      <a:pt x="37699" y="21772"/>
                      <a:pt x="11938" y="39002"/>
                      <a:pt x="1413" y="65315"/>
                    </a:cubicBezTo>
                    <a:cubicBezTo>
                      <a:pt x="-4143" y="79206"/>
                      <a:pt x="8189" y="94472"/>
                      <a:pt x="12299" y="108857"/>
                    </a:cubicBezTo>
                    <a:cubicBezTo>
                      <a:pt x="15451" y="119890"/>
                      <a:pt x="16820" y="131967"/>
                      <a:pt x="23185" y="141515"/>
                    </a:cubicBezTo>
                    <a:cubicBezTo>
                      <a:pt x="31724" y="154324"/>
                      <a:pt x="45987" y="162345"/>
                      <a:pt x="55842" y="174172"/>
                    </a:cubicBezTo>
                    <a:cubicBezTo>
                      <a:pt x="64217" y="184223"/>
                      <a:pt x="70356" y="195943"/>
                      <a:pt x="77613" y="206829"/>
                    </a:cubicBezTo>
                    <a:cubicBezTo>
                      <a:pt x="67077" y="238436"/>
                      <a:pt x="67976" y="245287"/>
                      <a:pt x="44956" y="272143"/>
                    </a:cubicBezTo>
                    <a:cubicBezTo>
                      <a:pt x="31598" y="287728"/>
                      <a:pt x="1413" y="315686"/>
                      <a:pt x="1413" y="315686"/>
                    </a:cubicBezTo>
                    <a:cubicBezTo>
                      <a:pt x="5042" y="344715"/>
                      <a:pt x="-784" y="376606"/>
                      <a:pt x="12299" y="402772"/>
                    </a:cubicBezTo>
                    <a:cubicBezTo>
                      <a:pt x="26068" y="430311"/>
                      <a:pt x="77613" y="468086"/>
                      <a:pt x="77613" y="468086"/>
                    </a:cubicBezTo>
                    <a:cubicBezTo>
                      <a:pt x="95214" y="520889"/>
                      <a:pt x="93249" y="498765"/>
                      <a:pt x="77613" y="576943"/>
                    </a:cubicBezTo>
                    <a:cubicBezTo>
                      <a:pt x="75363" y="588195"/>
                      <a:pt x="72631" y="599761"/>
                      <a:pt x="66727" y="609600"/>
                    </a:cubicBezTo>
                    <a:cubicBezTo>
                      <a:pt x="61447" y="618401"/>
                      <a:pt x="51367" y="623358"/>
                      <a:pt x="44956" y="631372"/>
                    </a:cubicBezTo>
                    <a:cubicBezTo>
                      <a:pt x="36783" y="641588"/>
                      <a:pt x="30442" y="653143"/>
                      <a:pt x="23185" y="664029"/>
                    </a:cubicBezTo>
                    <a:cubicBezTo>
                      <a:pt x="26813" y="678543"/>
                      <a:pt x="27379" y="694191"/>
                      <a:pt x="34070" y="707572"/>
                    </a:cubicBezTo>
                    <a:cubicBezTo>
                      <a:pt x="38660" y="716752"/>
                      <a:pt x="49431" y="721329"/>
                      <a:pt x="55842" y="729343"/>
                    </a:cubicBezTo>
                    <a:cubicBezTo>
                      <a:pt x="110776" y="798010"/>
                      <a:pt x="46812" y="731199"/>
                      <a:pt x="99385" y="783772"/>
                    </a:cubicBezTo>
                    <a:cubicBezTo>
                      <a:pt x="103013" y="794658"/>
                      <a:pt x="110270" y="804955"/>
                      <a:pt x="110270" y="816429"/>
                    </a:cubicBezTo>
                    <a:cubicBezTo>
                      <a:pt x="110270" y="824235"/>
                      <a:pt x="97089" y="889198"/>
                      <a:pt x="88499" y="903515"/>
                    </a:cubicBezTo>
                    <a:cubicBezTo>
                      <a:pt x="83219" y="912316"/>
                      <a:pt x="73984" y="918029"/>
                      <a:pt x="66727" y="925286"/>
                    </a:cubicBezTo>
                    <a:lnTo>
                      <a:pt x="44956" y="947057"/>
                    </a:lnTo>
                  </a:path>
                </a:pathLst>
              </a:custGeom>
              <a:no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0" name="任意多边形: 形状 129">
                <a:extLst>
                  <a:ext uri="{FF2B5EF4-FFF2-40B4-BE49-F238E27FC236}">
                    <a16:creationId xmlns:a16="http://schemas.microsoft.com/office/drawing/2014/main" id="{26F30436-AED4-442F-AAFF-6FCA711FDDCC}"/>
                  </a:ext>
                </a:extLst>
              </p:cNvPr>
              <p:cNvSpPr/>
              <p:nvPr/>
            </p:nvSpPr>
            <p:spPr>
              <a:xfrm rot="5649978">
                <a:off x="6693302" y="2102727"/>
                <a:ext cx="88499" cy="511629"/>
              </a:xfrm>
              <a:custGeom>
                <a:avLst/>
                <a:gdLst>
                  <a:gd name="connsiteX0" fmla="*/ 55842 w 110270"/>
                  <a:gd name="connsiteY0" fmla="*/ 0 h 947057"/>
                  <a:gd name="connsiteX1" fmla="*/ 1413 w 110270"/>
                  <a:gd name="connsiteY1" fmla="*/ 65315 h 947057"/>
                  <a:gd name="connsiteX2" fmla="*/ 12299 w 110270"/>
                  <a:gd name="connsiteY2" fmla="*/ 108857 h 947057"/>
                  <a:gd name="connsiteX3" fmla="*/ 23185 w 110270"/>
                  <a:gd name="connsiteY3" fmla="*/ 141515 h 947057"/>
                  <a:gd name="connsiteX4" fmla="*/ 55842 w 110270"/>
                  <a:gd name="connsiteY4" fmla="*/ 174172 h 947057"/>
                  <a:gd name="connsiteX5" fmla="*/ 77613 w 110270"/>
                  <a:gd name="connsiteY5" fmla="*/ 206829 h 947057"/>
                  <a:gd name="connsiteX6" fmla="*/ 44956 w 110270"/>
                  <a:gd name="connsiteY6" fmla="*/ 272143 h 947057"/>
                  <a:gd name="connsiteX7" fmla="*/ 1413 w 110270"/>
                  <a:gd name="connsiteY7" fmla="*/ 315686 h 947057"/>
                  <a:gd name="connsiteX8" fmla="*/ 12299 w 110270"/>
                  <a:gd name="connsiteY8" fmla="*/ 402772 h 947057"/>
                  <a:gd name="connsiteX9" fmla="*/ 77613 w 110270"/>
                  <a:gd name="connsiteY9" fmla="*/ 468086 h 947057"/>
                  <a:gd name="connsiteX10" fmla="*/ 77613 w 110270"/>
                  <a:gd name="connsiteY10" fmla="*/ 576943 h 947057"/>
                  <a:gd name="connsiteX11" fmla="*/ 66727 w 110270"/>
                  <a:gd name="connsiteY11" fmla="*/ 609600 h 947057"/>
                  <a:gd name="connsiteX12" fmla="*/ 44956 w 110270"/>
                  <a:gd name="connsiteY12" fmla="*/ 631372 h 947057"/>
                  <a:gd name="connsiteX13" fmla="*/ 23185 w 110270"/>
                  <a:gd name="connsiteY13" fmla="*/ 664029 h 947057"/>
                  <a:gd name="connsiteX14" fmla="*/ 34070 w 110270"/>
                  <a:gd name="connsiteY14" fmla="*/ 707572 h 947057"/>
                  <a:gd name="connsiteX15" fmla="*/ 55842 w 110270"/>
                  <a:gd name="connsiteY15" fmla="*/ 729343 h 947057"/>
                  <a:gd name="connsiteX16" fmla="*/ 99385 w 110270"/>
                  <a:gd name="connsiteY16" fmla="*/ 783772 h 947057"/>
                  <a:gd name="connsiteX17" fmla="*/ 110270 w 110270"/>
                  <a:gd name="connsiteY17" fmla="*/ 816429 h 947057"/>
                  <a:gd name="connsiteX18" fmla="*/ 88499 w 110270"/>
                  <a:gd name="connsiteY18" fmla="*/ 903515 h 947057"/>
                  <a:gd name="connsiteX19" fmla="*/ 66727 w 110270"/>
                  <a:gd name="connsiteY19" fmla="*/ 925286 h 947057"/>
                  <a:gd name="connsiteX20" fmla="*/ 44956 w 110270"/>
                  <a:gd name="connsiteY20" fmla="*/ 947057 h 94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270" h="947057">
                    <a:moveTo>
                      <a:pt x="55842" y="0"/>
                    </a:moveTo>
                    <a:cubicBezTo>
                      <a:pt x="37699" y="21772"/>
                      <a:pt x="11938" y="39002"/>
                      <a:pt x="1413" y="65315"/>
                    </a:cubicBezTo>
                    <a:cubicBezTo>
                      <a:pt x="-4143" y="79206"/>
                      <a:pt x="8189" y="94472"/>
                      <a:pt x="12299" y="108857"/>
                    </a:cubicBezTo>
                    <a:cubicBezTo>
                      <a:pt x="15451" y="119890"/>
                      <a:pt x="16820" y="131967"/>
                      <a:pt x="23185" y="141515"/>
                    </a:cubicBezTo>
                    <a:cubicBezTo>
                      <a:pt x="31724" y="154324"/>
                      <a:pt x="45987" y="162345"/>
                      <a:pt x="55842" y="174172"/>
                    </a:cubicBezTo>
                    <a:cubicBezTo>
                      <a:pt x="64217" y="184223"/>
                      <a:pt x="70356" y="195943"/>
                      <a:pt x="77613" y="206829"/>
                    </a:cubicBezTo>
                    <a:cubicBezTo>
                      <a:pt x="67077" y="238436"/>
                      <a:pt x="67976" y="245287"/>
                      <a:pt x="44956" y="272143"/>
                    </a:cubicBezTo>
                    <a:cubicBezTo>
                      <a:pt x="31598" y="287728"/>
                      <a:pt x="1413" y="315686"/>
                      <a:pt x="1413" y="315686"/>
                    </a:cubicBezTo>
                    <a:cubicBezTo>
                      <a:pt x="5042" y="344715"/>
                      <a:pt x="-784" y="376606"/>
                      <a:pt x="12299" y="402772"/>
                    </a:cubicBezTo>
                    <a:cubicBezTo>
                      <a:pt x="26068" y="430311"/>
                      <a:pt x="77613" y="468086"/>
                      <a:pt x="77613" y="468086"/>
                    </a:cubicBezTo>
                    <a:cubicBezTo>
                      <a:pt x="95214" y="520889"/>
                      <a:pt x="93249" y="498765"/>
                      <a:pt x="77613" y="576943"/>
                    </a:cubicBezTo>
                    <a:cubicBezTo>
                      <a:pt x="75363" y="588195"/>
                      <a:pt x="72631" y="599761"/>
                      <a:pt x="66727" y="609600"/>
                    </a:cubicBezTo>
                    <a:cubicBezTo>
                      <a:pt x="61447" y="618401"/>
                      <a:pt x="51367" y="623358"/>
                      <a:pt x="44956" y="631372"/>
                    </a:cubicBezTo>
                    <a:cubicBezTo>
                      <a:pt x="36783" y="641588"/>
                      <a:pt x="30442" y="653143"/>
                      <a:pt x="23185" y="664029"/>
                    </a:cubicBezTo>
                    <a:cubicBezTo>
                      <a:pt x="26813" y="678543"/>
                      <a:pt x="27379" y="694191"/>
                      <a:pt x="34070" y="707572"/>
                    </a:cubicBezTo>
                    <a:cubicBezTo>
                      <a:pt x="38660" y="716752"/>
                      <a:pt x="49431" y="721329"/>
                      <a:pt x="55842" y="729343"/>
                    </a:cubicBezTo>
                    <a:cubicBezTo>
                      <a:pt x="110776" y="798010"/>
                      <a:pt x="46812" y="731199"/>
                      <a:pt x="99385" y="783772"/>
                    </a:cubicBezTo>
                    <a:cubicBezTo>
                      <a:pt x="103013" y="794658"/>
                      <a:pt x="110270" y="804955"/>
                      <a:pt x="110270" y="816429"/>
                    </a:cubicBezTo>
                    <a:cubicBezTo>
                      <a:pt x="110270" y="824235"/>
                      <a:pt x="97089" y="889198"/>
                      <a:pt x="88499" y="903515"/>
                    </a:cubicBezTo>
                    <a:cubicBezTo>
                      <a:pt x="83219" y="912316"/>
                      <a:pt x="73984" y="918029"/>
                      <a:pt x="66727" y="925286"/>
                    </a:cubicBezTo>
                    <a:lnTo>
                      <a:pt x="44956" y="947057"/>
                    </a:lnTo>
                  </a:path>
                </a:pathLst>
              </a:custGeom>
              <a:no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1" name="任意多边形: 形状 130">
                <a:extLst>
                  <a:ext uri="{FF2B5EF4-FFF2-40B4-BE49-F238E27FC236}">
                    <a16:creationId xmlns:a16="http://schemas.microsoft.com/office/drawing/2014/main" id="{A3061A07-F933-43B0-A9A2-5A029AC70E26}"/>
                  </a:ext>
                </a:extLst>
              </p:cNvPr>
              <p:cNvSpPr/>
              <p:nvPr/>
            </p:nvSpPr>
            <p:spPr>
              <a:xfrm rot="5649978">
                <a:off x="6693301" y="1470711"/>
                <a:ext cx="88499" cy="511629"/>
              </a:xfrm>
              <a:custGeom>
                <a:avLst/>
                <a:gdLst>
                  <a:gd name="connsiteX0" fmla="*/ 55842 w 110270"/>
                  <a:gd name="connsiteY0" fmla="*/ 0 h 947057"/>
                  <a:gd name="connsiteX1" fmla="*/ 1413 w 110270"/>
                  <a:gd name="connsiteY1" fmla="*/ 65315 h 947057"/>
                  <a:gd name="connsiteX2" fmla="*/ 12299 w 110270"/>
                  <a:gd name="connsiteY2" fmla="*/ 108857 h 947057"/>
                  <a:gd name="connsiteX3" fmla="*/ 23185 w 110270"/>
                  <a:gd name="connsiteY3" fmla="*/ 141515 h 947057"/>
                  <a:gd name="connsiteX4" fmla="*/ 55842 w 110270"/>
                  <a:gd name="connsiteY4" fmla="*/ 174172 h 947057"/>
                  <a:gd name="connsiteX5" fmla="*/ 77613 w 110270"/>
                  <a:gd name="connsiteY5" fmla="*/ 206829 h 947057"/>
                  <a:gd name="connsiteX6" fmla="*/ 44956 w 110270"/>
                  <a:gd name="connsiteY6" fmla="*/ 272143 h 947057"/>
                  <a:gd name="connsiteX7" fmla="*/ 1413 w 110270"/>
                  <a:gd name="connsiteY7" fmla="*/ 315686 h 947057"/>
                  <a:gd name="connsiteX8" fmla="*/ 12299 w 110270"/>
                  <a:gd name="connsiteY8" fmla="*/ 402772 h 947057"/>
                  <a:gd name="connsiteX9" fmla="*/ 77613 w 110270"/>
                  <a:gd name="connsiteY9" fmla="*/ 468086 h 947057"/>
                  <a:gd name="connsiteX10" fmla="*/ 77613 w 110270"/>
                  <a:gd name="connsiteY10" fmla="*/ 576943 h 947057"/>
                  <a:gd name="connsiteX11" fmla="*/ 66727 w 110270"/>
                  <a:gd name="connsiteY11" fmla="*/ 609600 h 947057"/>
                  <a:gd name="connsiteX12" fmla="*/ 44956 w 110270"/>
                  <a:gd name="connsiteY12" fmla="*/ 631372 h 947057"/>
                  <a:gd name="connsiteX13" fmla="*/ 23185 w 110270"/>
                  <a:gd name="connsiteY13" fmla="*/ 664029 h 947057"/>
                  <a:gd name="connsiteX14" fmla="*/ 34070 w 110270"/>
                  <a:gd name="connsiteY14" fmla="*/ 707572 h 947057"/>
                  <a:gd name="connsiteX15" fmla="*/ 55842 w 110270"/>
                  <a:gd name="connsiteY15" fmla="*/ 729343 h 947057"/>
                  <a:gd name="connsiteX16" fmla="*/ 99385 w 110270"/>
                  <a:gd name="connsiteY16" fmla="*/ 783772 h 947057"/>
                  <a:gd name="connsiteX17" fmla="*/ 110270 w 110270"/>
                  <a:gd name="connsiteY17" fmla="*/ 816429 h 947057"/>
                  <a:gd name="connsiteX18" fmla="*/ 88499 w 110270"/>
                  <a:gd name="connsiteY18" fmla="*/ 903515 h 947057"/>
                  <a:gd name="connsiteX19" fmla="*/ 66727 w 110270"/>
                  <a:gd name="connsiteY19" fmla="*/ 925286 h 947057"/>
                  <a:gd name="connsiteX20" fmla="*/ 44956 w 110270"/>
                  <a:gd name="connsiteY20" fmla="*/ 947057 h 94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270" h="947057">
                    <a:moveTo>
                      <a:pt x="55842" y="0"/>
                    </a:moveTo>
                    <a:cubicBezTo>
                      <a:pt x="37699" y="21772"/>
                      <a:pt x="11938" y="39002"/>
                      <a:pt x="1413" y="65315"/>
                    </a:cubicBezTo>
                    <a:cubicBezTo>
                      <a:pt x="-4143" y="79206"/>
                      <a:pt x="8189" y="94472"/>
                      <a:pt x="12299" y="108857"/>
                    </a:cubicBezTo>
                    <a:cubicBezTo>
                      <a:pt x="15451" y="119890"/>
                      <a:pt x="16820" y="131967"/>
                      <a:pt x="23185" y="141515"/>
                    </a:cubicBezTo>
                    <a:cubicBezTo>
                      <a:pt x="31724" y="154324"/>
                      <a:pt x="45987" y="162345"/>
                      <a:pt x="55842" y="174172"/>
                    </a:cubicBezTo>
                    <a:cubicBezTo>
                      <a:pt x="64217" y="184223"/>
                      <a:pt x="70356" y="195943"/>
                      <a:pt x="77613" y="206829"/>
                    </a:cubicBezTo>
                    <a:cubicBezTo>
                      <a:pt x="67077" y="238436"/>
                      <a:pt x="67976" y="245287"/>
                      <a:pt x="44956" y="272143"/>
                    </a:cubicBezTo>
                    <a:cubicBezTo>
                      <a:pt x="31598" y="287728"/>
                      <a:pt x="1413" y="315686"/>
                      <a:pt x="1413" y="315686"/>
                    </a:cubicBezTo>
                    <a:cubicBezTo>
                      <a:pt x="5042" y="344715"/>
                      <a:pt x="-784" y="376606"/>
                      <a:pt x="12299" y="402772"/>
                    </a:cubicBezTo>
                    <a:cubicBezTo>
                      <a:pt x="26068" y="430311"/>
                      <a:pt x="77613" y="468086"/>
                      <a:pt x="77613" y="468086"/>
                    </a:cubicBezTo>
                    <a:cubicBezTo>
                      <a:pt x="95214" y="520889"/>
                      <a:pt x="93249" y="498765"/>
                      <a:pt x="77613" y="576943"/>
                    </a:cubicBezTo>
                    <a:cubicBezTo>
                      <a:pt x="75363" y="588195"/>
                      <a:pt x="72631" y="599761"/>
                      <a:pt x="66727" y="609600"/>
                    </a:cubicBezTo>
                    <a:cubicBezTo>
                      <a:pt x="61447" y="618401"/>
                      <a:pt x="51367" y="623358"/>
                      <a:pt x="44956" y="631372"/>
                    </a:cubicBezTo>
                    <a:cubicBezTo>
                      <a:pt x="36783" y="641588"/>
                      <a:pt x="30442" y="653143"/>
                      <a:pt x="23185" y="664029"/>
                    </a:cubicBezTo>
                    <a:cubicBezTo>
                      <a:pt x="26813" y="678543"/>
                      <a:pt x="27379" y="694191"/>
                      <a:pt x="34070" y="707572"/>
                    </a:cubicBezTo>
                    <a:cubicBezTo>
                      <a:pt x="38660" y="716752"/>
                      <a:pt x="49431" y="721329"/>
                      <a:pt x="55842" y="729343"/>
                    </a:cubicBezTo>
                    <a:cubicBezTo>
                      <a:pt x="110776" y="798010"/>
                      <a:pt x="46812" y="731199"/>
                      <a:pt x="99385" y="783772"/>
                    </a:cubicBezTo>
                    <a:cubicBezTo>
                      <a:pt x="103013" y="794658"/>
                      <a:pt x="110270" y="804955"/>
                      <a:pt x="110270" y="816429"/>
                    </a:cubicBezTo>
                    <a:cubicBezTo>
                      <a:pt x="110270" y="824235"/>
                      <a:pt x="97089" y="889198"/>
                      <a:pt x="88499" y="903515"/>
                    </a:cubicBezTo>
                    <a:cubicBezTo>
                      <a:pt x="83219" y="912316"/>
                      <a:pt x="73984" y="918029"/>
                      <a:pt x="66727" y="925286"/>
                    </a:cubicBezTo>
                    <a:lnTo>
                      <a:pt x="44956" y="947057"/>
                    </a:lnTo>
                  </a:path>
                </a:pathLst>
              </a:custGeom>
              <a:no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2" name="任意多边形: 形状 131">
                <a:extLst>
                  <a:ext uri="{FF2B5EF4-FFF2-40B4-BE49-F238E27FC236}">
                    <a16:creationId xmlns:a16="http://schemas.microsoft.com/office/drawing/2014/main" id="{B6853E5A-B8A1-4990-AABE-40A9F0B7E1A5}"/>
                  </a:ext>
                </a:extLst>
              </p:cNvPr>
              <p:cNvSpPr/>
              <p:nvPr/>
            </p:nvSpPr>
            <p:spPr>
              <a:xfrm rot="5649978">
                <a:off x="6693301" y="1357972"/>
                <a:ext cx="88499" cy="511629"/>
              </a:xfrm>
              <a:custGeom>
                <a:avLst/>
                <a:gdLst>
                  <a:gd name="connsiteX0" fmla="*/ 55842 w 110270"/>
                  <a:gd name="connsiteY0" fmla="*/ 0 h 947057"/>
                  <a:gd name="connsiteX1" fmla="*/ 1413 w 110270"/>
                  <a:gd name="connsiteY1" fmla="*/ 65315 h 947057"/>
                  <a:gd name="connsiteX2" fmla="*/ 12299 w 110270"/>
                  <a:gd name="connsiteY2" fmla="*/ 108857 h 947057"/>
                  <a:gd name="connsiteX3" fmla="*/ 23185 w 110270"/>
                  <a:gd name="connsiteY3" fmla="*/ 141515 h 947057"/>
                  <a:gd name="connsiteX4" fmla="*/ 55842 w 110270"/>
                  <a:gd name="connsiteY4" fmla="*/ 174172 h 947057"/>
                  <a:gd name="connsiteX5" fmla="*/ 77613 w 110270"/>
                  <a:gd name="connsiteY5" fmla="*/ 206829 h 947057"/>
                  <a:gd name="connsiteX6" fmla="*/ 44956 w 110270"/>
                  <a:gd name="connsiteY6" fmla="*/ 272143 h 947057"/>
                  <a:gd name="connsiteX7" fmla="*/ 1413 w 110270"/>
                  <a:gd name="connsiteY7" fmla="*/ 315686 h 947057"/>
                  <a:gd name="connsiteX8" fmla="*/ 12299 w 110270"/>
                  <a:gd name="connsiteY8" fmla="*/ 402772 h 947057"/>
                  <a:gd name="connsiteX9" fmla="*/ 77613 w 110270"/>
                  <a:gd name="connsiteY9" fmla="*/ 468086 h 947057"/>
                  <a:gd name="connsiteX10" fmla="*/ 77613 w 110270"/>
                  <a:gd name="connsiteY10" fmla="*/ 576943 h 947057"/>
                  <a:gd name="connsiteX11" fmla="*/ 66727 w 110270"/>
                  <a:gd name="connsiteY11" fmla="*/ 609600 h 947057"/>
                  <a:gd name="connsiteX12" fmla="*/ 44956 w 110270"/>
                  <a:gd name="connsiteY12" fmla="*/ 631372 h 947057"/>
                  <a:gd name="connsiteX13" fmla="*/ 23185 w 110270"/>
                  <a:gd name="connsiteY13" fmla="*/ 664029 h 947057"/>
                  <a:gd name="connsiteX14" fmla="*/ 34070 w 110270"/>
                  <a:gd name="connsiteY14" fmla="*/ 707572 h 947057"/>
                  <a:gd name="connsiteX15" fmla="*/ 55842 w 110270"/>
                  <a:gd name="connsiteY15" fmla="*/ 729343 h 947057"/>
                  <a:gd name="connsiteX16" fmla="*/ 99385 w 110270"/>
                  <a:gd name="connsiteY16" fmla="*/ 783772 h 947057"/>
                  <a:gd name="connsiteX17" fmla="*/ 110270 w 110270"/>
                  <a:gd name="connsiteY17" fmla="*/ 816429 h 947057"/>
                  <a:gd name="connsiteX18" fmla="*/ 88499 w 110270"/>
                  <a:gd name="connsiteY18" fmla="*/ 903515 h 947057"/>
                  <a:gd name="connsiteX19" fmla="*/ 66727 w 110270"/>
                  <a:gd name="connsiteY19" fmla="*/ 925286 h 947057"/>
                  <a:gd name="connsiteX20" fmla="*/ 44956 w 110270"/>
                  <a:gd name="connsiteY20" fmla="*/ 947057 h 94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270" h="947057">
                    <a:moveTo>
                      <a:pt x="55842" y="0"/>
                    </a:moveTo>
                    <a:cubicBezTo>
                      <a:pt x="37699" y="21772"/>
                      <a:pt x="11938" y="39002"/>
                      <a:pt x="1413" y="65315"/>
                    </a:cubicBezTo>
                    <a:cubicBezTo>
                      <a:pt x="-4143" y="79206"/>
                      <a:pt x="8189" y="94472"/>
                      <a:pt x="12299" y="108857"/>
                    </a:cubicBezTo>
                    <a:cubicBezTo>
                      <a:pt x="15451" y="119890"/>
                      <a:pt x="16820" y="131967"/>
                      <a:pt x="23185" y="141515"/>
                    </a:cubicBezTo>
                    <a:cubicBezTo>
                      <a:pt x="31724" y="154324"/>
                      <a:pt x="45987" y="162345"/>
                      <a:pt x="55842" y="174172"/>
                    </a:cubicBezTo>
                    <a:cubicBezTo>
                      <a:pt x="64217" y="184223"/>
                      <a:pt x="70356" y="195943"/>
                      <a:pt x="77613" y="206829"/>
                    </a:cubicBezTo>
                    <a:cubicBezTo>
                      <a:pt x="67077" y="238436"/>
                      <a:pt x="67976" y="245287"/>
                      <a:pt x="44956" y="272143"/>
                    </a:cubicBezTo>
                    <a:cubicBezTo>
                      <a:pt x="31598" y="287728"/>
                      <a:pt x="1413" y="315686"/>
                      <a:pt x="1413" y="315686"/>
                    </a:cubicBezTo>
                    <a:cubicBezTo>
                      <a:pt x="5042" y="344715"/>
                      <a:pt x="-784" y="376606"/>
                      <a:pt x="12299" y="402772"/>
                    </a:cubicBezTo>
                    <a:cubicBezTo>
                      <a:pt x="26068" y="430311"/>
                      <a:pt x="77613" y="468086"/>
                      <a:pt x="77613" y="468086"/>
                    </a:cubicBezTo>
                    <a:cubicBezTo>
                      <a:pt x="95214" y="520889"/>
                      <a:pt x="93249" y="498765"/>
                      <a:pt x="77613" y="576943"/>
                    </a:cubicBezTo>
                    <a:cubicBezTo>
                      <a:pt x="75363" y="588195"/>
                      <a:pt x="72631" y="599761"/>
                      <a:pt x="66727" y="609600"/>
                    </a:cubicBezTo>
                    <a:cubicBezTo>
                      <a:pt x="61447" y="618401"/>
                      <a:pt x="51367" y="623358"/>
                      <a:pt x="44956" y="631372"/>
                    </a:cubicBezTo>
                    <a:cubicBezTo>
                      <a:pt x="36783" y="641588"/>
                      <a:pt x="30442" y="653143"/>
                      <a:pt x="23185" y="664029"/>
                    </a:cubicBezTo>
                    <a:cubicBezTo>
                      <a:pt x="26813" y="678543"/>
                      <a:pt x="27379" y="694191"/>
                      <a:pt x="34070" y="707572"/>
                    </a:cubicBezTo>
                    <a:cubicBezTo>
                      <a:pt x="38660" y="716752"/>
                      <a:pt x="49431" y="721329"/>
                      <a:pt x="55842" y="729343"/>
                    </a:cubicBezTo>
                    <a:cubicBezTo>
                      <a:pt x="110776" y="798010"/>
                      <a:pt x="46812" y="731199"/>
                      <a:pt x="99385" y="783772"/>
                    </a:cubicBezTo>
                    <a:cubicBezTo>
                      <a:pt x="103013" y="794658"/>
                      <a:pt x="110270" y="804955"/>
                      <a:pt x="110270" y="816429"/>
                    </a:cubicBezTo>
                    <a:cubicBezTo>
                      <a:pt x="110270" y="824235"/>
                      <a:pt x="97089" y="889198"/>
                      <a:pt x="88499" y="903515"/>
                    </a:cubicBezTo>
                    <a:cubicBezTo>
                      <a:pt x="83219" y="912316"/>
                      <a:pt x="73984" y="918029"/>
                      <a:pt x="66727" y="925286"/>
                    </a:cubicBezTo>
                    <a:lnTo>
                      <a:pt x="44956" y="947057"/>
                    </a:lnTo>
                  </a:path>
                </a:pathLst>
              </a:custGeom>
              <a:no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3" name="任意多边形: 形状 132">
                <a:extLst>
                  <a:ext uri="{FF2B5EF4-FFF2-40B4-BE49-F238E27FC236}">
                    <a16:creationId xmlns:a16="http://schemas.microsoft.com/office/drawing/2014/main" id="{9DAD7196-4727-4B0F-8DA4-FE7F1D3D0347}"/>
                  </a:ext>
                </a:extLst>
              </p:cNvPr>
              <p:cNvSpPr/>
              <p:nvPr/>
            </p:nvSpPr>
            <p:spPr>
              <a:xfrm rot="5649978">
                <a:off x="6693301" y="2212611"/>
                <a:ext cx="88499" cy="511629"/>
              </a:xfrm>
              <a:custGeom>
                <a:avLst/>
                <a:gdLst>
                  <a:gd name="connsiteX0" fmla="*/ 55842 w 110270"/>
                  <a:gd name="connsiteY0" fmla="*/ 0 h 947057"/>
                  <a:gd name="connsiteX1" fmla="*/ 1413 w 110270"/>
                  <a:gd name="connsiteY1" fmla="*/ 65315 h 947057"/>
                  <a:gd name="connsiteX2" fmla="*/ 12299 w 110270"/>
                  <a:gd name="connsiteY2" fmla="*/ 108857 h 947057"/>
                  <a:gd name="connsiteX3" fmla="*/ 23185 w 110270"/>
                  <a:gd name="connsiteY3" fmla="*/ 141515 h 947057"/>
                  <a:gd name="connsiteX4" fmla="*/ 55842 w 110270"/>
                  <a:gd name="connsiteY4" fmla="*/ 174172 h 947057"/>
                  <a:gd name="connsiteX5" fmla="*/ 77613 w 110270"/>
                  <a:gd name="connsiteY5" fmla="*/ 206829 h 947057"/>
                  <a:gd name="connsiteX6" fmla="*/ 44956 w 110270"/>
                  <a:gd name="connsiteY6" fmla="*/ 272143 h 947057"/>
                  <a:gd name="connsiteX7" fmla="*/ 1413 w 110270"/>
                  <a:gd name="connsiteY7" fmla="*/ 315686 h 947057"/>
                  <a:gd name="connsiteX8" fmla="*/ 12299 w 110270"/>
                  <a:gd name="connsiteY8" fmla="*/ 402772 h 947057"/>
                  <a:gd name="connsiteX9" fmla="*/ 77613 w 110270"/>
                  <a:gd name="connsiteY9" fmla="*/ 468086 h 947057"/>
                  <a:gd name="connsiteX10" fmla="*/ 77613 w 110270"/>
                  <a:gd name="connsiteY10" fmla="*/ 576943 h 947057"/>
                  <a:gd name="connsiteX11" fmla="*/ 66727 w 110270"/>
                  <a:gd name="connsiteY11" fmla="*/ 609600 h 947057"/>
                  <a:gd name="connsiteX12" fmla="*/ 44956 w 110270"/>
                  <a:gd name="connsiteY12" fmla="*/ 631372 h 947057"/>
                  <a:gd name="connsiteX13" fmla="*/ 23185 w 110270"/>
                  <a:gd name="connsiteY13" fmla="*/ 664029 h 947057"/>
                  <a:gd name="connsiteX14" fmla="*/ 34070 w 110270"/>
                  <a:gd name="connsiteY14" fmla="*/ 707572 h 947057"/>
                  <a:gd name="connsiteX15" fmla="*/ 55842 w 110270"/>
                  <a:gd name="connsiteY15" fmla="*/ 729343 h 947057"/>
                  <a:gd name="connsiteX16" fmla="*/ 99385 w 110270"/>
                  <a:gd name="connsiteY16" fmla="*/ 783772 h 947057"/>
                  <a:gd name="connsiteX17" fmla="*/ 110270 w 110270"/>
                  <a:gd name="connsiteY17" fmla="*/ 816429 h 947057"/>
                  <a:gd name="connsiteX18" fmla="*/ 88499 w 110270"/>
                  <a:gd name="connsiteY18" fmla="*/ 903515 h 947057"/>
                  <a:gd name="connsiteX19" fmla="*/ 66727 w 110270"/>
                  <a:gd name="connsiteY19" fmla="*/ 925286 h 947057"/>
                  <a:gd name="connsiteX20" fmla="*/ 44956 w 110270"/>
                  <a:gd name="connsiteY20" fmla="*/ 947057 h 94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270" h="947057">
                    <a:moveTo>
                      <a:pt x="55842" y="0"/>
                    </a:moveTo>
                    <a:cubicBezTo>
                      <a:pt x="37699" y="21772"/>
                      <a:pt x="11938" y="39002"/>
                      <a:pt x="1413" y="65315"/>
                    </a:cubicBezTo>
                    <a:cubicBezTo>
                      <a:pt x="-4143" y="79206"/>
                      <a:pt x="8189" y="94472"/>
                      <a:pt x="12299" y="108857"/>
                    </a:cubicBezTo>
                    <a:cubicBezTo>
                      <a:pt x="15451" y="119890"/>
                      <a:pt x="16820" y="131967"/>
                      <a:pt x="23185" y="141515"/>
                    </a:cubicBezTo>
                    <a:cubicBezTo>
                      <a:pt x="31724" y="154324"/>
                      <a:pt x="45987" y="162345"/>
                      <a:pt x="55842" y="174172"/>
                    </a:cubicBezTo>
                    <a:cubicBezTo>
                      <a:pt x="64217" y="184223"/>
                      <a:pt x="70356" y="195943"/>
                      <a:pt x="77613" y="206829"/>
                    </a:cubicBezTo>
                    <a:cubicBezTo>
                      <a:pt x="67077" y="238436"/>
                      <a:pt x="67976" y="245287"/>
                      <a:pt x="44956" y="272143"/>
                    </a:cubicBezTo>
                    <a:cubicBezTo>
                      <a:pt x="31598" y="287728"/>
                      <a:pt x="1413" y="315686"/>
                      <a:pt x="1413" y="315686"/>
                    </a:cubicBezTo>
                    <a:cubicBezTo>
                      <a:pt x="5042" y="344715"/>
                      <a:pt x="-784" y="376606"/>
                      <a:pt x="12299" y="402772"/>
                    </a:cubicBezTo>
                    <a:cubicBezTo>
                      <a:pt x="26068" y="430311"/>
                      <a:pt x="77613" y="468086"/>
                      <a:pt x="77613" y="468086"/>
                    </a:cubicBezTo>
                    <a:cubicBezTo>
                      <a:pt x="95214" y="520889"/>
                      <a:pt x="93249" y="498765"/>
                      <a:pt x="77613" y="576943"/>
                    </a:cubicBezTo>
                    <a:cubicBezTo>
                      <a:pt x="75363" y="588195"/>
                      <a:pt x="72631" y="599761"/>
                      <a:pt x="66727" y="609600"/>
                    </a:cubicBezTo>
                    <a:cubicBezTo>
                      <a:pt x="61447" y="618401"/>
                      <a:pt x="51367" y="623358"/>
                      <a:pt x="44956" y="631372"/>
                    </a:cubicBezTo>
                    <a:cubicBezTo>
                      <a:pt x="36783" y="641588"/>
                      <a:pt x="30442" y="653143"/>
                      <a:pt x="23185" y="664029"/>
                    </a:cubicBezTo>
                    <a:cubicBezTo>
                      <a:pt x="26813" y="678543"/>
                      <a:pt x="27379" y="694191"/>
                      <a:pt x="34070" y="707572"/>
                    </a:cubicBezTo>
                    <a:cubicBezTo>
                      <a:pt x="38660" y="716752"/>
                      <a:pt x="49431" y="721329"/>
                      <a:pt x="55842" y="729343"/>
                    </a:cubicBezTo>
                    <a:cubicBezTo>
                      <a:pt x="110776" y="798010"/>
                      <a:pt x="46812" y="731199"/>
                      <a:pt x="99385" y="783772"/>
                    </a:cubicBezTo>
                    <a:cubicBezTo>
                      <a:pt x="103013" y="794658"/>
                      <a:pt x="110270" y="804955"/>
                      <a:pt x="110270" y="816429"/>
                    </a:cubicBezTo>
                    <a:cubicBezTo>
                      <a:pt x="110270" y="824235"/>
                      <a:pt x="97089" y="889198"/>
                      <a:pt x="88499" y="903515"/>
                    </a:cubicBezTo>
                    <a:cubicBezTo>
                      <a:pt x="83219" y="912316"/>
                      <a:pt x="73984" y="918029"/>
                      <a:pt x="66727" y="925286"/>
                    </a:cubicBezTo>
                    <a:lnTo>
                      <a:pt x="44956" y="947057"/>
                    </a:lnTo>
                  </a:path>
                </a:pathLst>
              </a:custGeom>
              <a:no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sp>
          <p:nvSpPr>
            <p:cNvPr id="117" name="矩形 116">
              <a:extLst>
                <a:ext uri="{FF2B5EF4-FFF2-40B4-BE49-F238E27FC236}">
                  <a16:creationId xmlns:a16="http://schemas.microsoft.com/office/drawing/2014/main" id="{8430875F-36D1-4DC4-AEB9-EF5CC94539D1}"/>
                </a:ext>
              </a:extLst>
            </p:cNvPr>
            <p:cNvSpPr/>
            <p:nvPr/>
          </p:nvSpPr>
          <p:spPr>
            <a:xfrm>
              <a:off x="6956235" y="1776663"/>
              <a:ext cx="206829" cy="423475"/>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18" name="矩形 117">
              <a:extLst>
                <a:ext uri="{FF2B5EF4-FFF2-40B4-BE49-F238E27FC236}">
                  <a16:creationId xmlns:a16="http://schemas.microsoft.com/office/drawing/2014/main" id="{1BB0C1CE-D815-4E57-A7A3-28C7681122D3}"/>
                </a:ext>
              </a:extLst>
            </p:cNvPr>
            <p:cNvSpPr/>
            <p:nvPr/>
          </p:nvSpPr>
          <p:spPr>
            <a:xfrm>
              <a:off x="7564668" y="1179358"/>
              <a:ext cx="206829" cy="1036928"/>
            </a:xfrm>
            <a:prstGeom prst="rect">
              <a:avLst/>
            </a:prstGeom>
            <a:solidFill>
              <a:srgbClr val="7030A0"/>
            </a:solidFill>
            <a:ln w="12700" cap="flat" cmpd="sng" algn="ctr">
              <a:solidFill>
                <a:srgbClr val="ED7D31">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cxnSp>
          <p:nvCxnSpPr>
            <p:cNvPr id="119" name="直接箭头连接符 118">
              <a:extLst>
                <a:ext uri="{FF2B5EF4-FFF2-40B4-BE49-F238E27FC236}">
                  <a16:creationId xmlns:a16="http://schemas.microsoft.com/office/drawing/2014/main" id="{A6AFCE76-D985-4C89-9A02-DA6E7393F750}"/>
                </a:ext>
              </a:extLst>
            </p:cNvPr>
            <p:cNvCxnSpPr>
              <a:cxnSpLocks/>
              <a:endCxn id="117" idx="1"/>
            </p:cNvCxnSpPr>
            <p:nvPr/>
          </p:nvCxnSpPr>
          <p:spPr>
            <a:xfrm>
              <a:off x="6454326" y="1988400"/>
              <a:ext cx="501909" cy="1"/>
            </a:xfrm>
            <a:prstGeom prst="straightConnector1">
              <a:avLst/>
            </a:prstGeom>
            <a:noFill/>
            <a:ln w="6350" cap="flat" cmpd="sng" algn="ctr">
              <a:solidFill>
                <a:sysClr val="windowText" lastClr="000000"/>
              </a:solidFill>
              <a:prstDash val="solid"/>
              <a:miter lim="800000"/>
              <a:tailEnd type="triangle"/>
            </a:ln>
            <a:effectLst/>
          </p:spPr>
        </p:cxnSp>
        <p:cxnSp>
          <p:nvCxnSpPr>
            <p:cNvPr id="120" name="直接箭头连接符 119">
              <a:extLst>
                <a:ext uri="{FF2B5EF4-FFF2-40B4-BE49-F238E27FC236}">
                  <a16:creationId xmlns:a16="http://schemas.microsoft.com/office/drawing/2014/main" id="{B34AB8DC-778F-453B-9734-53DDD25CCC85}"/>
                </a:ext>
              </a:extLst>
            </p:cNvPr>
            <p:cNvCxnSpPr>
              <a:cxnSpLocks/>
            </p:cNvCxnSpPr>
            <p:nvPr/>
          </p:nvCxnSpPr>
          <p:spPr>
            <a:xfrm>
              <a:off x="6454326" y="1448067"/>
              <a:ext cx="1110342" cy="10171"/>
            </a:xfrm>
            <a:prstGeom prst="straightConnector1">
              <a:avLst/>
            </a:prstGeom>
            <a:noFill/>
            <a:ln w="6350" cap="flat" cmpd="sng" algn="ctr">
              <a:solidFill>
                <a:sysClr val="windowText" lastClr="000000"/>
              </a:solidFill>
              <a:prstDash val="solid"/>
              <a:miter lim="800000"/>
              <a:tailEnd type="triangle"/>
            </a:ln>
            <a:effectLst/>
          </p:spPr>
        </p:cxnSp>
        <p:sp>
          <p:nvSpPr>
            <p:cNvPr id="121" name="文本框 120">
              <a:extLst>
                <a:ext uri="{FF2B5EF4-FFF2-40B4-BE49-F238E27FC236}">
                  <a16:creationId xmlns:a16="http://schemas.microsoft.com/office/drawing/2014/main" id="{1AA47A9E-D83C-48BD-AE9D-98B71ACFF764}"/>
                </a:ext>
              </a:extLst>
            </p:cNvPr>
            <p:cNvSpPr txBox="1"/>
            <p:nvPr/>
          </p:nvSpPr>
          <p:spPr>
            <a:xfrm>
              <a:off x="5462123" y="2212191"/>
              <a:ext cx="1243157" cy="369332"/>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rPr>
                <a:t>Warp(32 t)</a:t>
              </a:r>
              <a:endParaRPr kumimoji="0" lang="zh-CN" altLang="en-US" sz="1800" b="0" i="0" u="none" strike="noStrike" kern="0" cap="none" spc="0" normalizeH="0" baseline="0" noProof="0" dirty="0">
                <a:ln>
                  <a:noFill/>
                </a:ln>
                <a:solidFill>
                  <a:prstClr val="black"/>
                </a:solidFill>
                <a:effectLst/>
                <a:uLnTx/>
                <a:uFillTx/>
              </a:endParaRPr>
            </a:p>
          </p:txBody>
        </p:sp>
        <p:sp>
          <p:nvSpPr>
            <p:cNvPr id="122" name="文本框 121">
              <a:extLst>
                <a:ext uri="{FF2B5EF4-FFF2-40B4-BE49-F238E27FC236}">
                  <a16:creationId xmlns:a16="http://schemas.microsoft.com/office/drawing/2014/main" id="{00E12D46-9753-434F-A3EE-23C21E6FD2BB}"/>
                </a:ext>
              </a:extLst>
            </p:cNvPr>
            <p:cNvSpPr txBox="1"/>
            <p:nvPr/>
          </p:nvSpPr>
          <p:spPr>
            <a:xfrm>
              <a:off x="6737352" y="1116796"/>
              <a:ext cx="897354" cy="369332"/>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rPr>
                <a:t>slow</a:t>
              </a:r>
              <a:endParaRPr kumimoji="0" lang="zh-CN" altLang="en-US" sz="1800" b="0" i="0" u="none" strike="noStrike" kern="0" cap="none" spc="0" normalizeH="0" baseline="0" noProof="0" dirty="0">
                <a:ln>
                  <a:noFill/>
                </a:ln>
                <a:solidFill>
                  <a:prstClr val="black"/>
                </a:solidFill>
                <a:effectLst/>
                <a:uLnTx/>
                <a:uFillTx/>
              </a:endParaRPr>
            </a:p>
          </p:txBody>
        </p:sp>
        <p:sp>
          <p:nvSpPr>
            <p:cNvPr id="123" name="文本框 122">
              <a:extLst>
                <a:ext uri="{FF2B5EF4-FFF2-40B4-BE49-F238E27FC236}">
                  <a16:creationId xmlns:a16="http://schemas.microsoft.com/office/drawing/2014/main" id="{33B82322-805B-40D7-A4B6-5DD8E0DDEA40}"/>
                </a:ext>
              </a:extLst>
            </p:cNvPr>
            <p:cNvSpPr txBox="1"/>
            <p:nvPr/>
          </p:nvSpPr>
          <p:spPr>
            <a:xfrm>
              <a:off x="6427108" y="1674771"/>
              <a:ext cx="539291" cy="369332"/>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rPr>
                <a:t>fast</a:t>
              </a:r>
              <a:endParaRPr kumimoji="0" lang="zh-CN" altLang="en-US" sz="1800" b="0" i="0" u="none" strike="noStrike" kern="0" cap="none" spc="0" normalizeH="0" baseline="0" noProof="0" dirty="0">
                <a:ln>
                  <a:noFill/>
                </a:ln>
                <a:solidFill>
                  <a:prstClr val="black"/>
                </a:solidFill>
                <a:effectLst/>
                <a:uLnTx/>
                <a:uFillTx/>
              </a:endParaRPr>
            </a:p>
          </p:txBody>
        </p:sp>
        <p:sp>
          <p:nvSpPr>
            <p:cNvPr id="124" name="文本框 123">
              <a:extLst>
                <a:ext uri="{FF2B5EF4-FFF2-40B4-BE49-F238E27FC236}">
                  <a16:creationId xmlns:a16="http://schemas.microsoft.com/office/drawing/2014/main" id="{A37C0ED9-EB55-4E90-8BB2-EAA27A72362D}"/>
                </a:ext>
              </a:extLst>
            </p:cNvPr>
            <p:cNvSpPr txBox="1"/>
            <p:nvPr/>
          </p:nvSpPr>
          <p:spPr>
            <a:xfrm>
              <a:off x="6601199" y="2211869"/>
              <a:ext cx="897354" cy="369332"/>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rPr>
                <a:t>shared</a:t>
              </a:r>
              <a:endParaRPr kumimoji="0" lang="zh-CN" altLang="en-US" sz="1800" b="0" i="0" u="none" strike="noStrike" kern="0" cap="none" spc="0" normalizeH="0" baseline="0" noProof="0" dirty="0">
                <a:ln>
                  <a:noFill/>
                </a:ln>
                <a:solidFill>
                  <a:prstClr val="black"/>
                </a:solidFill>
                <a:effectLst/>
                <a:uLnTx/>
                <a:uFillTx/>
              </a:endParaRPr>
            </a:p>
          </p:txBody>
        </p:sp>
        <p:sp>
          <p:nvSpPr>
            <p:cNvPr id="125" name="文本框 124">
              <a:extLst>
                <a:ext uri="{FF2B5EF4-FFF2-40B4-BE49-F238E27FC236}">
                  <a16:creationId xmlns:a16="http://schemas.microsoft.com/office/drawing/2014/main" id="{099C0138-07A4-4205-B7ED-566779956099}"/>
                </a:ext>
              </a:extLst>
            </p:cNvPr>
            <p:cNvSpPr txBox="1"/>
            <p:nvPr/>
          </p:nvSpPr>
          <p:spPr>
            <a:xfrm>
              <a:off x="7372973" y="2211869"/>
              <a:ext cx="897354" cy="369332"/>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rPr>
                <a:t>global</a:t>
              </a:r>
              <a:endParaRPr kumimoji="0" lang="zh-CN" altLang="en-US" sz="1800" b="0" i="0" u="none" strike="noStrike" kern="0" cap="none" spc="0" normalizeH="0" baseline="0" noProof="0" dirty="0">
                <a:ln>
                  <a:noFill/>
                </a:ln>
                <a:solidFill>
                  <a:prstClr val="black"/>
                </a:solidFill>
                <a:effectLst/>
                <a:uLnTx/>
                <a:uFillTx/>
              </a:endParaRPr>
            </a:p>
          </p:txBody>
        </p:sp>
      </p:grpSp>
      <p:sp>
        <p:nvSpPr>
          <p:cNvPr id="4" name="矩形 3">
            <a:extLst>
              <a:ext uri="{FF2B5EF4-FFF2-40B4-BE49-F238E27FC236}">
                <a16:creationId xmlns:a16="http://schemas.microsoft.com/office/drawing/2014/main" id="{31BD443A-CF50-40E4-8656-E43535A552B9}"/>
              </a:ext>
            </a:extLst>
          </p:cNvPr>
          <p:cNvSpPr/>
          <p:nvPr/>
        </p:nvSpPr>
        <p:spPr>
          <a:xfrm>
            <a:off x="10579430" y="5135801"/>
            <a:ext cx="1107996" cy="369332"/>
          </a:xfrm>
          <a:prstGeom prst="rect">
            <a:avLst/>
          </a:prstGeom>
        </p:spPr>
        <p:txBody>
          <a:bodyPr wrap="none">
            <a:spAutoFit/>
          </a:bodyPr>
          <a:lstStyle/>
          <a:p>
            <a:r>
              <a:rPr lang="zh-CN" altLang="en-US" dirty="0">
                <a:solidFill>
                  <a:prstClr val="black"/>
                </a:solidFill>
                <a:ea typeface="黑体" panose="02010609060101010101" pitchFamily="49" charset="-122"/>
                <a:cs typeface="Aharoni" pitchFamily="2" charset="-79"/>
              </a:rPr>
              <a:t>全局内存</a:t>
            </a:r>
            <a:endParaRPr lang="zh-CN" altLang="en-US" dirty="0"/>
          </a:p>
        </p:txBody>
      </p:sp>
    </p:spTree>
    <p:extLst>
      <p:ext uri="{BB962C8B-B14F-4D97-AF65-F5344CB8AC3E}">
        <p14:creationId xmlns:p14="http://schemas.microsoft.com/office/powerpoint/2010/main" val="71037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9">
                                            <p:txEl>
                                              <p:pRg st="0" end="0"/>
                                            </p:txEl>
                                          </p:spTgt>
                                        </p:tgtEl>
                                        <p:attrNameLst>
                                          <p:attrName>style.visibility</p:attrName>
                                        </p:attrNameLst>
                                      </p:cBhvr>
                                      <p:to>
                                        <p:strVal val="visible"/>
                                      </p:to>
                                    </p:set>
                                    <p:animEffect transition="in" filter="fade">
                                      <p:cBhvr>
                                        <p:cTn id="7" dur="500"/>
                                        <p:tgtEl>
                                          <p:spTgt spid="89">
                                            <p:txEl>
                                              <p:pRg st="0" end="0"/>
                                            </p:txEl>
                                          </p:spTgt>
                                        </p:tgtEl>
                                      </p:cBhvr>
                                    </p:animEffect>
                                  </p:childTnLst>
                                </p:cTn>
                              </p:par>
                              <p:par>
                                <p:cTn id="8" presetID="22" presetClass="entr" presetSubtype="1"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par>
                                <p:cTn id="11" presetID="22" presetClass="entr" presetSubtype="1" fill="hold"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500"/>
                                        <p:tgtEl>
                                          <p:spTgt spid="9"/>
                                        </p:tgtEl>
                                      </p:cBhvr>
                                    </p:animEffect>
                                  </p:childTnLst>
                                </p:cTn>
                              </p:par>
                              <p:par>
                                <p:cTn id="14" presetID="22" presetClass="entr" presetSubtype="1" fill="hold" nodeType="withEffect">
                                  <p:stCondLst>
                                    <p:cond delay="50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500"/>
                                        <p:tgtEl>
                                          <p:spTgt spid="10"/>
                                        </p:tgtEl>
                                      </p:cBhvr>
                                    </p:animEffect>
                                  </p:childTnLst>
                                </p:cTn>
                              </p:par>
                              <p:par>
                                <p:cTn id="17" presetID="22" presetClass="entr" presetSubtype="1" fill="hold" nodeType="withEffect">
                                  <p:stCondLst>
                                    <p:cond delay="500"/>
                                  </p:stCondLst>
                                  <p:childTnLst>
                                    <p:set>
                                      <p:cBhvr>
                                        <p:cTn id="18" dur="1" fill="hold">
                                          <p:stCondLst>
                                            <p:cond delay="0"/>
                                          </p:stCondLst>
                                        </p:cTn>
                                        <p:tgtEl>
                                          <p:spTgt spid="11"/>
                                        </p:tgtEl>
                                        <p:attrNameLst>
                                          <p:attrName>style.visibility</p:attrName>
                                        </p:attrNameLst>
                                      </p:cBhvr>
                                      <p:to>
                                        <p:strVal val="visible"/>
                                      </p:to>
                                    </p:set>
                                    <p:animEffect transition="in" filter="wipe(up)">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0">
                                            <p:txEl>
                                              <p:pRg st="0" end="0"/>
                                            </p:txEl>
                                          </p:spTgt>
                                        </p:tgtEl>
                                        <p:attrNameLst>
                                          <p:attrName>style.visibility</p:attrName>
                                        </p:attrNameLst>
                                      </p:cBhvr>
                                      <p:to>
                                        <p:strVal val="visible"/>
                                      </p:to>
                                    </p:set>
                                    <p:animEffect transition="in" filter="fade">
                                      <p:cBhvr>
                                        <p:cTn id="24" dur="500"/>
                                        <p:tgtEl>
                                          <p:spTgt spid="90">
                                            <p:txEl>
                                              <p:pRg st="0" end="0"/>
                                            </p:txEl>
                                          </p:spTgt>
                                        </p:tgtEl>
                                      </p:cBhvr>
                                    </p:animEffect>
                                  </p:childTnLst>
                                </p:cTn>
                              </p:par>
                              <p:par>
                                <p:cTn id="25" presetID="5" presetClass="exit" presetSubtype="5" fill="hold" nodeType="withEffect">
                                  <p:stCondLst>
                                    <p:cond delay="0"/>
                                  </p:stCondLst>
                                  <p:childTnLst>
                                    <p:animEffect transition="out" filter="checkerboard(down)">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par>
                                <p:cTn id="28" presetID="5" presetClass="exit" presetSubtype="5" fill="hold" nodeType="withEffect">
                                  <p:stCondLst>
                                    <p:cond delay="0"/>
                                  </p:stCondLst>
                                  <p:childTnLst>
                                    <p:animEffect transition="out" filter="checkerboard(down)">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par>
                                <p:cTn id="31" presetID="5" presetClass="exit" presetSubtype="5" fill="hold" nodeType="withEffect">
                                  <p:stCondLst>
                                    <p:cond delay="0"/>
                                  </p:stCondLst>
                                  <p:childTnLst>
                                    <p:animEffect transition="out" filter="checkerboard(down)">
                                      <p:cBhvr>
                                        <p:cTn id="32" dur="500"/>
                                        <p:tgtEl>
                                          <p:spTgt spid="10"/>
                                        </p:tgtEl>
                                      </p:cBhvr>
                                    </p:animEffect>
                                    <p:set>
                                      <p:cBhvr>
                                        <p:cTn id="33" dur="1" fill="hold">
                                          <p:stCondLst>
                                            <p:cond delay="499"/>
                                          </p:stCondLst>
                                        </p:cTn>
                                        <p:tgtEl>
                                          <p:spTgt spid="10"/>
                                        </p:tgtEl>
                                        <p:attrNameLst>
                                          <p:attrName>style.visibility</p:attrName>
                                        </p:attrNameLst>
                                      </p:cBhvr>
                                      <p:to>
                                        <p:strVal val="hidden"/>
                                      </p:to>
                                    </p:set>
                                  </p:childTnLst>
                                </p:cTn>
                              </p:par>
                              <p:par>
                                <p:cTn id="34" presetID="5" presetClass="exit" presetSubtype="5" fill="hold" nodeType="withEffect">
                                  <p:stCondLst>
                                    <p:cond delay="0"/>
                                  </p:stCondLst>
                                  <p:childTnLst>
                                    <p:animEffect transition="out" filter="checkerboard(down)">
                                      <p:cBhvr>
                                        <p:cTn id="35" dur="500"/>
                                        <p:tgtEl>
                                          <p:spTgt spid="11"/>
                                        </p:tgtEl>
                                      </p:cBhvr>
                                    </p:animEffect>
                                    <p:set>
                                      <p:cBhvr>
                                        <p:cTn id="36" dur="1" fill="hold">
                                          <p:stCondLst>
                                            <p:cond delay="499"/>
                                          </p:stCondLst>
                                        </p:cTn>
                                        <p:tgtEl>
                                          <p:spTgt spid="11"/>
                                        </p:tgtEl>
                                        <p:attrNameLst>
                                          <p:attrName>style.visibility</p:attrName>
                                        </p:attrNameLst>
                                      </p:cBhvr>
                                      <p:to>
                                        <p:strVal val="hidden"/>
                                      </p:to>
                                    </p:set>
                                  </p:childTnLst>
                                </p:cTn>
                              </p:par>
                            </p:childTnLst>
                          </p:cTn>
                        </p:par>
                        <p:par>
                          <p:cTn id="37" fill="hold">
                            <p:stCondLst>
                              <p:cond delay="500"/>
                            </p:stCondLst>
                            <p:childTnLst>
                              <p:par>
                                <p:cTn id="38" presetID="22" presetClass="entr" presetSubtype="8" fill="hold" nodeType="afterEffect">
                                  <p:stCondLst>
                                    <p:cond delay="500"/>
                                  </p:stCondLst>
                                  <p:childTnLst>
                                    <p:set>
                                      <p:cBhvr>
                                        <p:cTn id="39" dur="1" fill="hold">
                                          <p:stCondLst>
                                            <p:cond delay="0"/>
                                          </p:stCondLst>
                                        </p:cTn>
                                        <p:tgtEl>
                                          <p:spTgt spid="91"/>
                                        </p:tgtEl>
                                        <p:attrNameLst>
                                          <p:attrName>style.visibility</p:attrName>
                                        </p:attrNameLst>
                                      </p:cBhvr>
                                      <p:to>
                                        <p:strVal val="visible"/>
                                      </p:to>
                                    </p:set>
                                    <p:animEffect transition="in" filter="wipe(left)">
                                      <p:cBhvr>
                                        <p:cTn id="40" dur="500"/>
                                        <p:tgtEl>
                                          <p:spTgt spid="91"/>
                                        </p:tgtEl>
                                      </p:cBhvr>
                                    </p:animEffect>
                                  </p:childTnLst>
                                </p:cTn>
                              </p:par>
                              <p:par>
                                <p:cTn id="41" presetID="22" presetClass="entr" presetSubtype="8" fill="hold" nodeType="withEffect">
                                  <p:stCondLst>
                                    <p:cond delay="500"/>
                                  </p:stCondLst>
                                  <p:childTnLst>
                                    <p:set>
                                      <p:cBhvr>
                                        <p:cTn id="42" dur="1" fill="hold">
                                          <p:stCondLst>
                                            <p:cond delay="0"/>
                                          </p:stCondLst>
                                        </p:cTn>
                                        <p:tgtEl>
                                          <p:spTgt spid="92"/>
                                        </p:tgtEl>
                                        <p:attrNameLst>
                                          <p:attrName>style.visibility</p:attrName>
                                        </p:attrNameLst>
                                      </p:cBhvr>
                                      <p:to>
                                        <p:strVal val="visible"/>
                                      </p:to>
                                    </p:set>
                                    <p:animEffect transition="in" filter="wipe(left)">
                                      <p:cBhvr>
                                        <p:cTn id="43" dur="500"/>
                                        <p:tgtEl>
                                          <p:spTgt spid="92"/>
                                        </p:tgtEl>
                                      </p:cBhvr>
                                    </p:animEffect>
                                  </p:childTnLst>
                                </p:cTn>
                              </p:par>
                              <p:par>
                                <p:cTn id="44" presetID="22" presetClass="entr" presetSubtype="8" fill="hold" nodeType="withEffect">
                                  <p:stCondLst>
                                    <p:cond delay="500"/>
                                  </p:stCondLst>
                                  <p:childTnLst>
                                    <p:set>
                                      <p:cBhvr>
                                        <p:cTn id="45" dur="1" fill="hold">
                                          <p:stCondLst>
                                            <p:cond delay="0"/>
                                          </p:stCondLst>
                                        </p:cTn>
                                        <p:tgtEl>
                                          <p:spTgt spid="93"/>
                                        </p:tgtEl>
                                        <p:attrNameLst>
                                          <p:attrName>style.visibility</p:attrName>
                                        </p:attrNameLst>
                                      </p:cBhvr>
                                      <p:to>
                                        <p:strVal val="visible"/>
                                      </p:to>
                                    </p:set>
                                    <p:animEffect transition="in" filter="wipe(left)">
                                      <p:cBhvr>
                                        <p:cTn id="46" dur="500"/>
                                        <p:tgtEl>
                                          <p:spTgt spid="93"/>
                                        </p:tgtEl>
                                      </p:cBhvr>
                                    </p:animEffect>
                                  </p:childTnLst>
                                </p:cTn>
                              </p:par>
                              <p:par>
                                <p:cTn id="47" presetID="22" presetClass="entr" presetSubtype="8" fill="hold" nodeType="withEffect">
                                  <p:stCondLst>
                                    <p:cond delay="500"/>
                                  </p:stCondLst>
                                  <p:childTnLst>
                                    <p:set>
                                      <p:cBhvr>
                                        <p:cTn id="48" dur="1" fill="hold">
                                          <p:stCondLst>
                                            <p:cond delay="0"/>
                                          </p:stCondLst>
                                        </p:cTn>
                                        <p:tgtEl>
                                          <p:spTgt spid="94"/>
                                        </p:tgtEl>
                                        <p:attrNameLst>
                                          <p:attrName>style.visibility</p:attrName>
                                        </p:attrNameLst>
                                      </p:cBhvr>
                                      <p:to>
                                        <p:strVal val="visible"/>
                                      </p:to>
                                    </p:set>
                                    <p:animEffect transition="in" filter="wipe(left)">
                                      <p:cBhvr>
                                        <p:cTn id="49" dur="500"/>
                                        <p:tgtEl>
                                          <p:spTgt spid="94"/>
                                        </p:tgtEl>
                                      </p:cBhvr>
                                    </p:animEffect>
                                  </p:childTnLst>
                                </p:cTn>
                              </p:par>
                              <p:par>
                                <p:cTn id="50" presetID="22" presetClass="entr" presetSubtype="8" fill="hold" nodeType="withEffect">
                                  <p:stCondLst>
                                    <p:cond delay="500"/>
                                  </p:stCondLst>
                                  <p:childTnLst>
                                    <p:set>
                                      <p:cBhvr>
                                        <p:cTn id="51" dur="1" fill="hold">
                                          <p:stCondLst>
                                            <p:cond delay="0"/>
                                          </p:stCondLst>
                                        </p:cTn>
                                        <p:tgtEl>
                                          <p:spTgt spid="95"/>
                                        </p:tgtEl>
                                        <p:attrNameLst>
                                          <p:attrName>style.visibility</p:attrName>
                                        </p:attrNameLst>
                                      </p:cBhvr>
                                      <p:to>
                                        <p:strVal val="visible"/>
                                      </p:to>
                                    </p:set>
                                    <p:animEffect transition="in" filter="wipe(left)">
                                      <p:cBhvr>
                                        <p:cTn id="52" dur="500"/>
                                        <p:tgtEl>
                                          <p:spTgt spid="95"/>
                                        </p:tgtEl>
                                      </p:cBhvr>
                                    </p:animEffect>
                                  </p:childTnLst>
                                </p:cTn>
                              </p:par>
                              <p:par>
                                <p:cTn id="53" presetID="22" presetClass="entr" presetSubtype="8" fill="hold" nodeType="withEffect">
                                  <p:stCondLst>
                                    <p:cond delay="500"/>
                                  </p:stCondLst>
                                  <p:childTnLst>
                                    <p:set>
                                      <p:cBhvr>
                                        <p:cTn id="54" dur="1" fill="hold">
                                          <p:stCondLst>
                                            <p:cond delay="0"/>
                                          </p:stCondLst>
                                        </p:cTn>
                                        <p:tgtEl>
                                          <p:spTgt spid="96"/>
                                        </p:tgtEl>
                                        <p:attrNameLst>
                                          <p:attrName>style.visibility</p:attrName>
                                        </p:attrNameLst>
                                      </p:cBhvr>
                                      <p:to>
                                        <p:strVal val="visible"/>
                                      </p:to>
                                    </p:set>
                                    <p:animEffect transition="in" filter="wipe(left)">
                                      <p:cBhvr>
                                        <p:cTn id="55" dur="500"/>
                                        <p:tgtEl>
                                          <p:spTgt spid="96"/>
                                        </p:tgtEl>
                                      </p:cBhvr>
                                    </p:animEffect>
                                  </p:childTnLst>
                                </p:cTn>
                              </p:par>
                              <p:par>
                                <p:cTn id="56" presetID="22" presetClass="entr" presetSubtype="8" fill="hold" nodeType="withEffect">
                                  <p:stCondLst>
                                    <p:cond delay="500"/>
                                  </p:stCondLst>
                                  <p:childTnLst>
                                    <p:set>
                                      <p:cBhvr>
                                        <p:cTn id="57" dur="1" fill="hold">
                                          <p:stCondLst>
                                            <p:cond delay="0"/>
                                          </p:stCondLst>
                                        </p:cTn>
                                        <p:tgtEl>
                                          <p:spTgt spid="97"/>
                                        </p:tgtEl>
                                        <p:attrNameLst>
                                          <p:attrName>style.visibility</p:attrName>
                                        </p:attrNameLst>
                                      </p:cBhvr>
                                      <p:to>
                                        <p:strVal val="visible"/>
                                      </p:to>
                                    </p:set>
                                    <p:animEffect transition="in" filter="wipe(left)">
                                      <p:cBhvr>
                                        <p:cTn id="58" dur="500"/>
                                        <p:tgtEl>
                                          <p:spTgt spid="9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98">
                                            <p:txEl>
                                              <p:pRg st="0" end="0"/>
                                            </p:txEl>
                                          </p:spTgt>
                                        </p:tgtEl>
                                        <p:attrNameLst>
                                          <p:attrName>style.visibility</p:attrName>
                                        </p:attrNameLst>
                                      </p:cBhvr>
                                      <p:to>
                                        <p:strVal val="visible"/>
                                      </p:to>
                                    </p:set>
                                    <p:animEffect transition="in" filter="fade">
                                      <p:cBhvr>
                                        <p:cTn id="63" dur="500"/>
                                        <p:tgtEl>
                                          <p:spTgt spid="98">
                                            <p:txEl>
                                              <p:pRg st="0" end="0"/>
                                            </p:txEl>
                                          </p:spTgt>
                                        </p:tgtEl>
                                      </p:cBhvr>
                                    </p:animEffect>
                                  </p:childTnLst>
                                </p:cTn>
                              </p:par>
                              <p:par>
                                <p:cTn id="64" presetID="5" presetClass="exit" presetSubtype="10" fill="hold" nodeType="withEffect">
                                  <p:stCondLst>
                                    <p:cond delay="0"/>
                                  </p:stCondLst>
                                  <p:childTnLst>
                                    <p:animEffect transition="out" filter="checkerboard(across)">
                                      <p:cBhvr>
                                        <p:cTn id="65" dur="500"/>
                                        <p:tgtEl>
                                          <p:spTgt spid="91"/>
                                        </p:tgtEl>
                                      </p:cBhvr>
                                    </p:animEffect>
                                    <p:set>
                                      <p:cBhvr>
                                        <p:cTn id="66" dur="1" fill="hold">
                                          <p:stCondLst>
                                            <p:cond delay="499"/>
                                          </p:stCondLst>
                                        </p:cTn>
                                        <p:tgtEl>
                                          <p:spTgt spid="91"/>
                                        </p:tgtEl>
                                        <p:attrNameLst>
                                          <p:attrName>style.visibility</p:attrName>
                                        </p:attrNameLst>
                                      </p:cBhvr>
                                      <p:to>
                                        <p:strVal val="hidden"/>
                                      </p:to>
                                    </p:set>
                                  </p:childTnLst>
                                </p:cTn>
                              </p:par>
                              <p:par>
                                <p:cTn id="67" presetID="5" presetClass="exit" presetSubtype="10" fill="hold" nodeType="withEffect">
                                  <p:stCondLst>
                                    <p:cond delay="0"/>
                                  </p:stCondLst>
                                  <p:childTnLst>
                                    <p:animEffect transition="out" filter="checkerboard(across)">
                                      <p:cBhvr>
                                        <p:cTn id="68" dur="500"/>
                                        <p:tgtEl>
                                          <p:spTgt spid="92"/>
                                        </p:tgtEl>
                                      </p:cBhvr>
                                    </p:animEffect>
                                    <p:set>
                                      <p:cBhvr>
                                        <p:cTn id="69" dur="1" fill="hold">
                                          <p:stCondLst>
                                            <p:cond delay="499"/>
                                          </p:stCondLst>
                                        </p:cTn>
                                        <p:tgtEl>
                                          <p:spTgt spid="92"/>
                                        </p:tgtEl>
                                        <p:attrNameLst>
                                          <p:attrName>style.visibility</p:attrName>
                                        </p:attrNameLst>
                                      </p:cBhvr>
                                      <p:to>
                                        <p:strVal val="hidden"/>
                                      </p:to>
                                    </p:set>
                                  </p:childTnLst>
                                </p:cTn>
                              </p:par>
                              <p:par>
                                <p:cTn id="70" presetID="5" presetClass="exit" presetSubtype="10" fill="hold" nodeType="withEffect">
                                  <p:stCondLst>
                                    <p:cond delay="0"/>
                                  </p:stCondLst>
                                  <p:childTnLst>
                                    <p:animEffect transition="out" filter="checkerboard(across)">
                                      <p:cBhvr>
                                        <p:cTn id="71" dur="500"/>
                                        <p:tgtEl>
                                          <p:spTgt spid="93"/>
                                        </p:tgtEl>
                                      </p:cBhvr>
                                    </p:animEffect>
                                    <p:set>
                                      <p:cBhvr>
                                        <p:cTn id="72" dur="1" fill="hold">
                                          <p:stCondLst>
                                            <p:cond delay="499"/>
                                          </p:stCondLst>
                                        </p:cTn>
                                        <p:tgtEl>
                                          <p:spTgt spid="93"/>
                                        </p:tgtEl>
                                        <p:attrNameLst>
                                          <p:attrName>style.visibility</p:attrName>
                                        </p:attrNameLst>
                                      </p:cBhvr>
                                      <p:to>
                                        <p:strVal val="hidden"/>
                                      </p:to>
                                    </p:set>
                                  </p:childTnLst>
                                </p:cTn>
                              </p:par>
                              <p:par>
                                <p:cTn id="73" presetID="5" presetClass="exit" presetSubtype="10" fill="hold" nodeType="withEffect">
                                  <p:stCondLst>
                                    <p:cond delay="0"/>
                                  </p:stCondLst>
                                  <p:childTnLst>
                                    <p:animEffect transition="out" filter="checkerboard(across)">
                                      <p:cBhvr>
                                        <p:cTn id="74" dur="500"/>
                                        <p:tgtEl>
                                          <p:spTgt spid="94"/>
                                        </p:tgtEl>
                                      </p:cBhvr>
                                    </p:animEffect>
                                    <p:set>
                                      <p:cBhvr>
                                        <p:cTn id="75" dur="1" fill="hold">
                                          <p:stCondLst>
                                            <p:cond delay="499"/>
                                          </p:stCondLst>
                                        </p:cTn>
                                        <p:tgtEl>
                                          <p:spTgt spid="94"/>
                                        </p:tgtEl>
                                        <p:attrNameLst>
                                          <p:attrName>style.visibility</p:attrName>
                                        </p:attrNameLst>
                                      </p:cBhvr>
                                      <p:to>
                                        <p:strVal val="hidden"/>
                                      </p:to>
                                    </p:set>
                                  </p:childTnLst>
                                </p:cTn>
                              </p:par>
                              <p:par>
                                <p:cTn id="76" presetID="5" presetClass="exit" presetSubtype="10" fill="hold" nodeType="withEffect">
                                  <p:stCondLst>
                                    <p:cond delay="0"/>
                                  </p:stCondLst>
                                  <p:childTnLst>
                                    <p:animEffect transition="out" filter="checkerboard(across)">
                                      <p:cBhvr>
                                        <p:cTn id="77" dur="500"/>
                                        <p:tgtEl>
                                          <p:spTgt spid="95"/>
                                        </p:tgtEl>
                                      </p:cBhvr>
                                    </p:animEffect>
                                    <p:set>
                                      <p:cBhvr>
                                        <p:cTn id="78" dur="1" fill="hold">
                                          <p:stCondLst>
                                            <p:cond delay="499"/>
                                          </p:stCondLst>
                                        </p:cTn>
                                        <p:tgtEl>
                                          <p:spTgt spid="95"/>
                                        </p:tgtEl>
                                        <p:attrNameLst>
                                          <p:attrName>style.visibility</p:attrName>
                                        </p:attrNameLst>
                                      </p:cBhvr>
                                      <p:to>
                                        <p:strVal val="hidden"/>
                                      </p:to>
                                    </p:set>
                                  </p:childTnLst>
                                </p:cTn>
                              </p:par>
                              <p:par>
                                <p:cTn id="79" presetID="5" presetClass="exit" presetSubtype="10" fill="hold" nodeType="withEffect">
                                  <p:stCondLst>
                                    <p:cond delay="0"/>
                                  </p:stCondLst>
                                  <p:childTnLst>
                                    <p:animEffect transition="out" filter="checkerboard(across)">
                                      <p:cBhvr>
                                        <p:cTn id="80" dur="500"/>
                                        <p:tgtEl>
                                          <p:spTgt spid="96"/>
                                        </p:tgtEl>
                                      </p:cBhvr>
                                    </p:animEffect>
                                    <p:set>
                                      <p:cBhvr>
                                        <p:cTn id="81" dur="1" fill="hold">
                                          <p:stCondLst>
                                            <p:cond delay="499"/>
                                          </p:stCondLst>
                                        </p:cTn>
                                        <p:tgtEl>
                                          <p:spTgt spid="96"/>
                                        </p:tgtEl>
                                        <p:attrNameLst>
                                          <p:attrName>style.visibility</p:attrName>
                                        </p:attrNameLst>
                                      </p:cBhvr>
                                      <p:to>
                                        <p:strVal val="hidden"/>
                                      </p:to>
                                    </p:set>
                                  </p:childTnLst>
                                </p:cTn>
                              </p:par>
                              <p:par>
                                <p:cTn id="82" presetID="5" presetClass="exit" presetSubtype="10" fill="hold" nodeType="withEffect">
                                  <p:stCondLst>
                                    <p:cond delay="0"/>
                                  </p:stCondLst>
                                  <p:childTnLst>
                                    <p:animEffect transition="out" filter="checkerboard(across)">
                                      <p:cBhvr>
                                        <p:cTn id="83" dur="500"/>
                                        <p:tgtEl>
                                          <p:spTgt spid="97"/>
                                        </p:tgtEl>
                                      </p:cBhvr>
                                    </p:animEffect>
                                    <p:set>
                                      <p:cBhvr>
                                        <p:cTn id="84" dur="1" fill="hold">
                                          <p:stCondLst>
                                            <p:cond delay="499"/>
                                          </p:stCondLst>
                                        </p:cTn>
                                        <p:tgtEl>
                                          <p:spTgt spid="97"/>
                                        </p:tgtEl>
                                        <p:attrNameLst>
                                          <p:attrName>style.visibility</p:attrName>
                                        </p:attrNameLst>
                                      </p:cBhvr>
                                      <p:to>
                                        <p:strVal val="hidden"/>
                                      </p:to>
                                    </p:set>
                                  </p:childTnLst>
                                </p:cTn>
                              </p:par>
                              <p:par>
                                <p:cTn id="85" presetID="22" presetClass="entr" presetSubtype="4" fill="hold" nodeType="withEffect">
                                  <p:stCondLst>
                                    <p:cond delay="500"/>
                                  </p:stCondLst>
                                  <p:childTnLst>
                                    <p:set>
                                      <p:cBhvr>
                                        <p:cTn id="86" dur="1" fill="hold">
                                          <p:stCondLst>
                                            <p:cond delay="0"/>
                                          </p:stCondLst>
                                        </p:cTn>
                                        <p:tgtEl>
                                          <p:spTgt spid="99"/>
                                        </p:tgtEl>
                                        <p:attrNameLst>
                                          <p:attrName>style.visibility</p:attrName>
                                        </p:attrNameLst>
                                      </p:cBhvr>
                                      <p:to>
                                        <p:strVal val="visible"/>
                                      </p:to>
                                    </p:set>
                                    <p:animEffect transition="in" filter="wipe(down)">
                                      <p:cBhvr>
                                        <p:cTn id="87" dur="500"/>
                                        <p:tgtEl>
                                          <p:spTgt spid="99"/>
                                        </p:tgtEl>
                                      </p:cBhvr>
                                    </p:animEffect>
                                  </p:childTnLst>
                                </p:cTn>
                              </p:par>
                              <p:par>
                                <p:cTn id="88" presetID="22" presetClass="entr" presetSubtype="4" fill="hold" nodeType="withEffect">
                                  <p:stCondLst>
                                    <p:cond delay="500"/>
                                  </p:stCondLst>
                                  <p:childTnLst>
                                    <p:set>
                                      <p:cBhvr>
                                        <p:cTn id="89" dur="1" fill="hold">
                                          <p:stCondLst>
                                            <p:cond delay="0"/>
                                          </p:stCondLst>
                                        </p:cTn>
                                        <p:tgtEl>
                                          <p:spTgt spid="100"/>
                                        </p:tgtEl>
                                        <p:attrNameLst>
                                          <p:attrName>style.visibility</p:attrName>
                                        </p:attrNameLst>
                                      </p:cBhvr>
                                      <p:to>
                                        <p:strVal val="visible"/>
                                      </p:to>
                                    </p:set>
                                    <p:animEffect transition="in" filter="wipe(down)">
                                      <p:cBhvr>
                                        <p:cTn id="90" dur="500"/>
                                        <p:tgtEl>
                                          <p:spTgt spid="100"/>
                                        </p:tgtEl>
                                      </p:cBhvr>
                                    </p:animEffect>
                                  </p:childTnLst>
                                </p:cTn>
                              </p:par>
                              <p:par>
                                <p:cTn id="91" presetID="22" presetClass="entr" presetSubtype="4" fill="hold" nodeType="withEffect">
                                  <p:stCondLst>
                                    <p:cond delay="500"/>
                                  </p:stCondLst>
                                  <p:childTnLst>
                                    <p:set>
                                      <p:cBhvr>
                                        <p:cTn id="92" dur="1" fill="hold">
                                          <p:stCondLst>
                                            <p:cond delay="0"/>
                                          </p:stCondLst>
                                        </p:cTn>
                                        <p:tgtEl>
                                          <p:spTgt spid="105"/>
                                        </p:tgtEl>
                                        <p:attrNameLst>
                                          <p:attrName>style.visibility</p:attrName>
                                        </p:attrNameLst>
                                      </p:cBhvr>
                                      <p:to>
                                        <p:strVal val="visible"/>
                                      </p:to>
                                    </p:set>
                                    <p:animEffect transition="in" filter="wipe(down)">
                                      <p:cBhvr>
                                        <p:cTn id="93" dur="500"/>
                                        <p:tgtEl>
                                          <p:spTgt spid="105"/>
                                        </p:tgtEl>
                                      </p:cBhvr>
                                    </p:animEffect>
                                  </p:childTnLst>
                                </p:cTn>
                              </p:par>
                              <p:par>
                                <p:cTn id="94" presetID="22" presetClass="entr" presetSubtype="4" fill="hold" nodeType="withEffect">
                                  <p:stCondLst>
                                    <p:cond delay="500"/>
                                  </p:stCondLst>
                                  <p:childTnLst>
                                    <p:set>
                                      <p:cBhvr>
                                        <p:cTn id="95" dur="1" fill="hold">
                                          <p:stCondLst>
                                            <p:cond delay="0"/>
                                          </p:stCondLst>
                                        </p:cTn>
                                        <p:tgtEl>
                                          <p:spTgt spid="106"/>
                                        </p:tgtEl>
                                        <p:attrNameLst>
                                          <p:attrName>style.visibility</p:attrName>
                                        </p:attrNameLst>
                                      </p:cBhvr>
                                      <p:to>
                                        <p:strVal val="visible"/>
                                      </p:to>
                                    </p:set>
                                    <p:animEffect transition="in" filter="wipe(down)">
                                      <p:cBhvr>
                                        <p:cTn id="96" dur="500"/>
                                        <p:tgtEl>
                                          <p:spTgt spid="106"/>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107">
                                            <p:txEl>
                                              <p:pRg st="0" end="0"/>
                                            </p:txEl>
                                          </p:spTgt>
                                        </p:tgtEl>
                                        <p:attrNameLst>
                                          <p:attrName>style.visibility</p:attrName>
                                        </p:attrNameLst>
                                      </p:cBhvr>
                                      <p:to>
                                        <p:strVal val="visible"/>
                                      </p:to>
                                    </p:set>
                                    <p:animEffect transition="in" filter="fade">
                                      <p:cBhvr>
                                        <p:cTn id="101" dur="500"/>
                                        <p:tgtEl>
                                          <p:spTgt spid="107">
                                            <p:txEl>
                                              <p:pRg st="0" end="0"/>
                                            </p:txEl>
                                          </p:spTgt>
                                        </p:tgtEl>
                                      </p:cBhvr>
                                    </p:animEffect>
                                  </p:childTnLst>
                                </p:cTn>
                              </p:par>
                              <p:par>
                                <p:cTn id="102" presetID="5" presetClass="exit" presetSubtype="10" fill="hold" nodeType="withEffect">
                                  <p:stCondLst>
                                    <p:cond delay="0"/>
                                  </p:stCondLst>
                                  <p:childTnLst>
                                    <p:animEffect transition="out" filter="checkerboard(across)">
                                      <p:cBhvr>
                                        <p:cTn id="103" dur="500"/>
                                        <p:tgtEl>
                                          <p:spTgt spid="99"/>
                                        </p:tgtEl>
                                      </p:cBhvr>
                                    </p:animEffect>
                                    <p:set>
                                      <p:cBhvr>
                                        <p:cTn id="104" dur="1" fill="hold">
                                          <p:stCondLst>
                                            <p:cond delay="499"/>
                                          </p:stCondLst>
                                        </p:cTn>
                                        <p:tgtEl>
                                          <p:spTgt spid="99"/>
                                        </p:tgtEl>
                                        <p:attrNameLst>
                                          <p:attrName>style.visibility</p:attrName>
                                        </p:attrNameLst>
                                      </p:cBhvr>
                                      <p:to>
                                        <p:strVal val="hidden"/>
                                      </p:to>
                                    </p:set>
                                  </p:childTnLst>
                                </p:cTn>
                              </p:par>
                              <p:par>
                                <p:cTn id="105" presetID="5" presetClass="exit" presetSubtype="10" fill="hold" nodeType="withEffect">
                                  <p:stCondLst>
                                    <p:cond delay="0"/>
                                  </p:stCondLst>
                                  <p:childTnLst>
                                    <p:animEffect transition="out" filter="checkerboard(across)">
                                      <p:cBhvr>
                                        <p:cTn id="106" dur="500"/>
                                        <p:tgtEl>
                                          <p:spTgt spid="100"/>
                                        </p:tgtEl>
                                      </p:cBhvr>
                                    </p:animEffect>
                                    <p:set>
                                      <p:cBhvr>
                                        <p:cTn id="107" dur="1" fill="hold">
                                          <p:stCondLst>
                                            <p:cond delay="499"/>
                                          </p:stCondLst>
                                        </p:cTn>
                                        <p:tgtEl>
                                          <p:spTgt spid="100"/>
                                        </p:tgtEl>
                                        <p:attrNameLst>
                                          <p:attrName>style.visibility</p:attrName>
                                        </p:attrNameLst>
                                      </p:cBhvr>
                                      <p:to>
                                        <p:strVal val="hidden"/>
                                      </p:to>
                                    </p:set>
                                  </p:childTnLst>
                                </p:cTn>
                              </p:par>
                              <p:par>
                                <p:cTn id="108" presetID="5" presetClass="exit" presetSubtype="10" fill="hold" nodeType="withEffect">
                                  <p:stCondLst>
                                    <p:cond delay="0"/>
                                  </p:stCondLst>
                                  <p:childTnLst>
                                    <p:animEffect transition="out" filter="checkerboard(across)">
                                      <p:cBhvr>
                                        <p:cTn id="109" dur="500"/>
                                        <p:tgtEl>
                                          <p:spTgt spid="105"/>
                                        </p:tgtEl>
                                      </p:cBhvr>
                                    </p:animEffect>
                                    <p:set>
                                      <p:cBhvr>
                                        <p:cTn id="110" dur="1" fill="hold">
                                          <p:stCondLst>
                                            <p:cond delay="499"/>
                                          </p:stCondLst>
                                        </p:cTn>
                                        <p:tgtEl>
                                          <p:spTgt spid="105"/>
                                        </p:tgtEl>
                                        <p:attrNameLst>
                                          <p:attrName>style.visibility</p:attrName>
                                        </p:attrNameLst>
                                      </p:cBhvr>
                                      <p:to>
                                        <p:strVal val="hidden"/>
                                      </p:to>
                                    </p:set>
                                  </p:childTnLst>
                                </p:cTn>
                              </p:par>
                              <p:par>
                                <p:cTn id="111" presetID="5" presetClass="exit" presetSubtype="10" fill="hold" nodeType="withEffect">
                                  <p:stCondLst>
                                    <p:cond delay="0"/>
                                  </p:stCondLst>
                                  <p:childTnLst>
                                    <p:animEffect transition="out" filter="checkerboard(across)">
                                      <p:cBhvr>
                                        <p:cTn id="112" dur="500"/>
                                        <p:tgtEl>
                                          <p:spTgt spid="106"/>
                                        </p:tgtEl>
                                      </p:cBhvr>
                                    </p:animEffect>
                                    <p:set>
                                      <p:cBhvr>
                                        <p:cTn id="113" dur="1" fill="hold">
                                          <p:stCondLst>
                                            <p:cond delay="499"/>
                                          </p:stCondLst>
                                        </p:cTn>
                                        <p:tgtEl>
                                          <p:spTgt spid="106"/>
                                        </p:tgtEl>
                                        <p:attrNameLst>
                                          <p:attrName>style.visibility</p:attrName>
                                        </p:attrNameLst>
                                      </p:cBhvr>
                                      <p:to>
                                        <p:strVal val="hidden"/>
                                      </p:to>
                                    </p:set>
                                  </p:childTnLst>
                                </p:cTn>
                              </p:par>
                            </p:childTnLst>
                          </p:cTn>
                        </p:par>
                        <p:par>
                          <p:cTn id="114" fill="hold">
                            <p:stCondLst>
                              <p:cond delay="500"/>
                            </p:stCondLst>
                            <p:childTnLst>
                              <p:par>
                                <p:cTn id="115" presetID="22" presetClass="entr" presetSubtype="8" fill="hold" nodeType="afterEffect">
                                  <p:stCondLst>
                                    <p:cond delay="500"/>
                                  </p:stCondLst>
                                  <p:childTnLst>
                                    <p:set>
                                      <p:cBhvr>
                                        <p:cTn id="116" dur="1" fill="hold">
                                          <p:stCondLst>
                                            <p:cond delay="0"/>
                                          </p:stCondLst>
                                        </p:cTn>
                                        <p:tgtEl>
                                          <p:spTgt spid="108"/>
                                        </p:tgtEl>
                                        <p:attrNameLst>
                                          <p:attrName>style.visibility</p:attrName>
                                        </p:attrNameLst>
                                      </p:cBhvr>
                                      <p:to>
                                        <p:strVal val="visible"/>
                                      </p:to>
                                    </p:set>
                                    <p:animEffect transition="in" filter="wipe(left)">
                                      <p:cBhvr>
                                        <p:cTn id="117" dur="500"/>
                                        <p:tgtEl>
                                          <p:spTgt spid="108"/>
                                        </p:tgtEl>
                                      </p:cBhvr>
                                    </p:animEffect>
                                  </p:childTnLst>
                                </p:cTn>
                              </p:par>
                              <p:par>
                                <p:cTn id="118" presetID="22" presetClass="entr" presetSubtype="8" fill="hold" nodeType="withEffect">
                                  <p:stCondLst>
                                    <p:cond delay="500"/>
                                  </p:stCondLst>
                                  <p:childTnLst>
                                    <p:set>
                                      <p:cBhvr>
                                        <p:cTn id="119" dur="1" fill="hold">
                                          <p:stCondLst>
                                            <p:cond delay="0"/>
                                          </p:stCondLst>
                                        </p:cTn>
                                        <p:tgtEl>
                                          <p:spTgt spid="109"/>
                                        </p:tgtEl>
                                        <p:attrNameLst>
                                          <p:attrName>style.visibility</p:attrName>
                                        </p:attrNameLst>
                                      </p:cBhvr>
                                      <p:to>
                                        <p:strVal val="visible"/>
                                      </p:to>
                                    </p:set>
                                    <p:animEffect transition="in" filter="wipe(left)">
                                      <p:cBhvr>
                                        <p:cTn id="120" dur="500"/>
                                        <p:tgtEl>
                                          <p:spTgt spid="109"/>
                                        </p:tgtEl>
                                      </p:cBhvr>
                                    </p:animEffect>
                                  </p:childTnLst>
                                </p:cTn>
                              </p:par>
                              <p:par>
                                <p:cTn id="121" presetID="22" presetClass="entr" presetSubtype="8" fill="hold" nodeType="withEffect">
                                  <p:stCondLst>
                                    <p:cond delay="500"/>
                                  </p:stCondLst>
                                  <p:childTnLst>
                                    <p:set>
                                      <p:cBhvr>
                                        <p:cTn id="122" dur="1" fill="hold">
                                          <p:stCondLst>
                                            <p:cond delay="0"/>
                                          </p:stCondLst>
                                        </p:cTn>
                                        <p:tgtEl>
                                          <p:spTgt spid="110"/>
                                        </p:tgtEl>
                                        <p:attrNameLst>
                                          <p:attrName>style.visibility</p:attrName>
                                        </p:attrNameLst>
                                      </p:cBhvr>
                                      <p:to>
                                        <p:strVal val="visible"/>
                                      </p:to>
                                    </p:set>
                                    <p:animEffect transition="in" filter="wipe(left)">
                                      <p:cBhvr>
                                        <p:cTn id="123" dur="500"/>
                                        <p:tgtEl>
                                          <p:spTgt spid="110"/>
                                        </p:tgtEl>
                                      </p:cBhvr>
                                    </p:animEffect>
                                  </p:childTnLst>
                                </p:cTn>
                              </p:par>
                              <p:par>
                                <p:cTn id="124" presetID="22" presetClass="entr" presetSubtype="8" fill="hold" nodeType="withEffect">
                                  <p:stCondLst>
                                    <p:cond delay="500"/>
                                  </p:stCondLst>
                                  <p:childTnLst>
                                    <p:set>
                                      <p:cBhvr>
                                        <p:cTn id="125" dur="1" fill="hold">
                                          <p:stCondLst>
                                            <p:cond delay="0"/>
                                          </p:stCondLst>
                                        </p:cTn>
                                        <p:tgtEl>
                                          <p:spTgt spid="111"/>
                                        </p:tgtEl>
                                        <p:attrNameLst>
                                          <p:attrName>style.visibility</p:attrName>
                                        </p:attrNameLst>
                                      </p:cBhvr>
                                      <p:to>
                                        <p:strVal val="visible"/>
                                      </p:to>
                                    </p:set>
                                    <p:animEffect transition="in" filter="wipe(left)">
                                      <p:cBhvr>
                                        <p:cTn id="126" dur="500"/>
                                        <p:tgtEl>
                                          <p:spTgt spid="111"/>
                                        </p:tgtEl>
                                      </p:cBhvr>
                                    </p:animEffect>
                                  </p:childTnLst>
                                </p:cTn>
                              </p:par>
                              <p:par>
                                <p:cTn id="127" presetID="22" presetClass="entr" presetSubtype="8" fill="hold" nodeType="withEffect">
                                  <p:stCondLst>
                                    <p:cond delay="500"/>
                                  </p:stCondLst>
                                  <p:childTnLst>
                                    <p:set>
                                      <p:cBhvr>
                                        <p:cTn id="128" dur="1" fill="hold">
                                          <p:stCondLst>
                                            <p:cond delay="0"/>
                                          </p:stCondLst>
                                        </p:cTn>
                                        <p:tgtEl>
                                          <p:spTgt spid="112"/>
                                        </p:tgtEl>
                                        <p:attrNameLst>
                                          <p:attrName>style.visibility</p:attrName>
                                        </p:attrNameLst>
                                      </p:cBhvr>
                                      <p:to>
                                        <p:strVal val="visible"/>
                                      </p:to>
                                    </p:set>
                                    <p:animEffect transition="in" filter="wipe(left)">
                                      <p:cBhvr>
                                        <p:cTn id="129" dur="500"/>
                                        <p:tgtEl>
                                          <p:spTgt spid="112"/>
                                        </p:tgtEl>
                                      </p:cBhvr>
                                    </p:animEffect>
                                  </p:childTnLst>
                                </p:cTn>
                              </p:par>
                              <p:par>
                                <p:cTn id="130" presetID="22" presetClass="entr" presetSubtype="8" fill="hold" nodeType="withEffect">
                                  <p:stCondLst>
                                    <p:cond delay="500"/>
                                  </p:stCondLst>
                                  <p:childTnLst>
                                    <p:set>
                                      <p:cBhvr>
                                        <p:cTn id="131" dur="1" fill="hold">
                                          <p:stCondLst>
                                            <p:cond delay="0"/>
                                          </p:stCondLst>
                                        </p:cTn>
                                        <p:tgtEl>
                                          <p:spTgt spid="113"/>
                                        </p:tgtEl>
                                        <p:attrNameLst>
                                          <p:attrName>style.visibility</p:attrName>
                                        </p:attrNameLst>
                                      </p:cBhvr>
                                      <p:to>
                                        <p:strVal val="visible"/>
                                      </p:to>
                                    </p:set>
                                    <p:animEffect transition="in" filter="wipe(left)">
                                      <p:cBhvr>
                                        <p:cTn id="132"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uiExpand="1" build="allAtOnce"/>
      <p:bldP spid="90" grpId="0" build="p"/>
      <p:bldP spid="98" grpId="0" build="p"/>
      <p:bldP spid="107"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3</a:t>
            </a:r>
            <a:r>
              <a:rPr lang="zh-CN" altLang="en-US" dirty="0"/>
              <a:t>）单机外存：</a:t>
            </a:r>
            <a:endParaRPr lang="en-US" dirty="0"/>
          </a:p>
        </p:txBody>
      </p:sp>
      <p:sp>
        <p:nvSpPr>
          <p:cNvPr id="6" name="内容占位符 5">
            <a:extLst>
              <a:ext uri="{FF2B5EF4-FFF2-40B4-BE49-F238E27FC236}">
                <a16:creationId xmlns:a16="http://schemas.microsoft.com/office/drawing/2014/main" id="{4554B628-621E-4535-BB0F-CC06B8D18A8B}"/>
              </a:ext>
            </a:extLst>
          </p:cNvPr>
          <p:cNvSpPr>
            <a:spLocks noGrp="1"/>
          </p:cNvSpPr>
          <p:nvPr>
            <p:ph idx="1"/>
          </p:nvPr>
        </p:nvSpPr>
        <p:spPr>
          <a:xfrm>
            <a:off x="554753" y="1058498"/>
            <a:ext cx="10815382" cy="6210982"/>
          </a:xfrm>
        </p:spPr>
        <p:txBody>
          <a:bodyPr>
            <a:normAutofit/>
          </a:bodyPr>
          <a:lstStyle/>
          <a:p>
            <a:pPr marL="0" indent="0">
              <a:buNone/>
            </a:pPr>
            <a:r>
              <a:rPr lang="zh-CN" altLang="en-US" sz="3200" dirty="0"/>
              <a:t>基于磁盘的单机大规模图计算的系统</a:t>
            </a:r>
            <a:endParaRPr lang="en-US" altLang="zh-CN" sz="3200" dirty="0"/>
          </a:p>
          <a:p>
            <a:pPr lvl="1"/>
            <a:r>
              <a:rPr lang="zh-CN" altLang="en-US" sz="2800" dirty="0"/>
              <a:t>图数据无法全部加载进内存，一般将点和边的分片同时加载进内存中，以边为中心的系统只将点分片整个加载进内存，</a:t>
            </a:r>
            <a:r>
              <a:rPr lang="zh-CN" altLang="en-US" sz="2800" b="1" dirty="0">
                <a:solidFill>
                  <a:srgbClr val="0000FF"/>
                </a:solidFill>
              </a:rPr>
              <a:t>边数据从磁盘上以流的形式加载处理</a:t>
            </a:r>
            <a:endParaRPr lang="en-US" altLang="zh-CN" sz="2800" b="1" dirty="0">
              <a:solidFill>
                <a:srgbClr val="0000FF"/>
              </a:solidFill>
            </a:endParaRPr>
          </a:p>
          <a:p>
            <a:pPr lvl="1"/>
            <a:endParaRPr lang="en-US" altLang="zh-CN" sz="2800" b="1" dirty="0">
              <a:solidFill>
                <a:srgbClr val="0000FF"/>
              </a:solidFill>
            </a:endParaRPr>
          </a:p>
          <a:p>
            <a:pPr lvl="1"/>
            <a:r>
              <a:rPr lang="zh-CN" altLang="en-US" sz="2800" b="1" dirty="0">
                <a:solidFill>
                  <a:srgbClr val="0000FF"/>
                </a:solidFill>
              </a:rPr>
              <a:t>磁盘访问：顺序访问和随机访问效率差异大</a:t>
            </a:r>
            <a:endParaRPr lang="en-US" altLang="zh-CN" sz="2800" b="1" dirty="0">
              <a:solidFill>
                <a:srgbClr val="0000FF"/>
              </a:solidFill>
            </a:endParaRPr>
          </a:p>
          <a:p>
            <a:pPr lvl="1"/>
            <a:endParaRPr lang="en-US" altLang="zh-CN" sz="2800" b="1" dirty="0">
              <a:solidFill>
                <a:srgbClr val="0000FF"/>
              </a:solidFill>
            </a:endParaRPr>
          </a:p>
          <a:p>
            <a:pPr lvl="1"/>
            <a:r>
              <a:rPr lang="zh-CN" altLang="en-US" sz="2800" b="1" dirty="0">
                <a:solidFill>
                  <a:srgbClr val="0000FF"/>
                </a:solidFill>
              </a:rPr>
              <a:t>设计目标：尽可能使得边的访问顺序，且冗余读取较少</a:t>
            </a:r>
            <a:endParaRPr lang="en-US" altLang="zh-CN" sz="2800" b="1" dirty="0">
              <a:solidFill>
                <a:srgbClr val="0000FF"/>
              </a:solidFill>
            </a:endParaRPr>
          </a:p>
          <a:p>
            <a:endParaRPr lang="zh-CN" altLang="en-US" dirty="0"/>
          </a:p>
        </p:txBody>
      </p:sp>
    </p:spTree>
    <p:extLst>
      <p:ext uri="{BB962C8B-B14F-4D97-AF65-F5344CB8AC3E}">
        <p14:creationId xmlns:p14="http://schemas.microsoft.com/office/powerpoint/2010/main" val="63225123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3</a:t>
            </a:r>
            <a:r>
              <a:rPr lang="zh-CN" altLang="en-US" dirty="0"/>
              <a:t>）单机外存：</a:t>
            </a:r>
            <a:endParaRPr lang="en-US" dirty="0"/>
          </a:p>
        </p:txBody>
      </p:sp>
      <p:pic>
        <p:nvPicPr>
          <p:cNvPr id="4" name="图片 3">
            <a:extLst>
              <a:ext uri="{FF2B5EF4-FFF2-40B4-BE49-F238E27FC236}">
                <a16:creationId xmlns:a16="http://schemas.microsoft.com/office/drawing/2014/main" id="{B52329C5-4F40-414D-8173-304DD5FC5B3F}"/>
              </a:ext>
            </a:extLst>
          </p:cNvPr>
          <p:cNvPicPr>
            <a:picLocks noChangeAspect="1"/>
          </p:cNvPicPr>
          <p:nvPr/>
        </p:nvPicPr>
        <p:blipFill>
          <a:blip r:embed="rId2"/>
          <a:stretch>
            <a:fillRect/>
          </a:stretch>
        </p:blipFill>
        <p:spPr>
          <a:xfrm>
            <a:off x="330008" y="1243015"/>
            <a:ext cx="11554844" cy="5024458"/>
          </a:xfrm>
          <a:prstGeom prst="rect">
            <a:avLst/>
          </a:prstGeom>
        </p:spPr>
      </p:pic>
      <p:sp>
        <p:nvSpPr>
          <p:cNvPr id="5" name="矩形 4">
            <a:extLst>
              <a:ext uri="{FF2B5EF4-FFF2-40B4-BE49-F238E27FC236}">
                <a16:creationId xmlns:a16="http://schemas.microsoft.com/office/drawing/2014/main" id="{27CD50ED-1BCC-4CAB-A0A4-1AC60038B57D}"/>
              </a:ext>
            </a:extLst>
          </p:cNvPr>
          <p:cNvSpPr/>
          <p:nvPr/>
        </p:nvSpPr>
        <p:spPr>
          <a:xfrm>
            <a:off x="584246" y="1058227"/>
            <a:ext cx="2001520" cy="680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3200" dirty="0">
                <a:solidFill>
                  <a:schemeClr val="tx1"/>
                </a:solidFill>
                <a:latin typeface="微软雅黑" panose="020B0503020204020204" pitchFamily="34" charset="-122"/>
                <a:ea typeface="微软雅黑" panose="020B0503020204020204" pitchFamily="34" charset="-122"/>
              </a:rPr>
              <a:t>例子</a:t>
            </a:r>
          </a:p>
        </p:txBody>
      </p:sp>
      <p:sp>
        <p:nvSpPr>
          <p:cNvPr id="7" name="矩形 6">
            <a:extLst>
              <a:ext uri="{FF2B5EF4-FFF2-40B4-BE49-F238E27FC236}">
                <a16:creationId xmlns:a16="http://schemas.microsoft.com/office/drawing/2014/main" id="{F901E5A5-6F02-4E04-AB56-6EF0741C0A35}"/>
              </a:ext>
            </a:extLst>
          </p:cNvPr>
          <p:cNvSpPr/>
          <p:nvPr/>
        </p:nvSpPr>
        <p:spPr>
          <a:xfrm>
            <a:off x="258888" y="5586753"/>
            <a:ext cx="6289278" cy="680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rgbClr val="C00000"/>
                </a:solidFill>
                <a:latin typeface="微软雅黑" panose="020B0503020204020204" pitchFamily="34" charset="-122"/>
                <a:ea typeface="微软雅黑" panose="020B0503020204020204" pitchFamily="34" charset="-122"/>
              </a:rPr>
              <a:t>大量冗余数据加载</a:t>
            </a:r>
          </a:p>
        </p:txBody>
      </p:sp>
      <p:sp>
        <p:nvSpPr>
          <p:cNvPr id="8" name="内容占位符 5">
            <a:extLst>
              <a:ext uri="{FF2B5EF4-FFF2-40B4-BE49-F238E27FC236}">
                <a16:creationId xmlns:a16="http://schemas.microsoft.com/office/drawing/2014/main" id="{E4D0FB0E-0AF4-492D-965A-7F65F8946E15}"/>
              </a:ext>
            </a:extLst>
          </p:cNvPr>
          <p:cNvSpPr txBox="1">
            <a:spLocks/>
          </p:cNvSpPr>
          <p:nvPr/>
        </p:nvSpPr>
        <p:spPr>
          <a:xfrm>
            <a:off x="4227917" y="995021"/>
            <a:ext cx="5410273" cy="51213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00000"/>
              </a:lnSpc>
              <a:spcBef>
                <a:spcPts val="1000"/>
              </a:spcBef>
              <a:buFont typeface="Arial" panose="020B0604020202020204" pitchFamily="34" charset="0"/>
              <a:buChar char="•"/>
              <a:defRPr sz="2800" b="1" kern="1200" baseline="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100000"/>
              </a:lnSpc>
              <a:spcBef>
                <a:spcPts val="500"/>
              </a:spcBef>
              <a:buFont typeface="Calibri" panose="020F0502020204030204" pitchFamily="34" charset="0"/>
              <a:buChar char="–"/>
              <a:defRPr sz="2400" kern="1200" baseline="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3200" dirty="0">
                <a:solidFill>
                  <a:srgbClr val="0000FF"/>
                </a:solidFill>
              </a:rPr>
              <a:t>以边为中心进行编程</a:t>
            </a:r>
            <a:endParaRPr lang="en-US" altLang="zh-CN" sz="3200" dirty="0">
              <a:solidFill>
                <a:srgbClr val="0000FF"/>
              </a:solidFill>
            </a:endParaRPr>
          </a:p>
          <a:p>
            <a:endParaRPr lang="zh-CN" altLang="en-US" dirty="0"/>
          </a:p>
        </p:txBody>
      </p:sp>
    </p:spTree>
    <p:extLst>
      <p:ext uri="{BB962C8B-B14F-4D97-AF65-F5344CB8AC3E}">
        <p14:creationId xmlns:p14="http://schemas.microsoft.com/office/powerpoint/2010/main" val="246917251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3</a:t>
            </a:r>
            <a:r>
              <a:rPr lang="zh-CN" altLang="en-US" dirty="0"/>
              <a:t>）单机外存：</a:t>
            </a:r>
            <a:r>
              <a:rPr lang="en-US" altLang="zh-CN" dirty="0" err="1"/>
              <a:t>GraphChi</a:t>
            </a:r>
            <a:endParaRPr lang="en-US" dirty="0"/>
          </a:p>
        </p:txBody>
      </p:sp>
      <p:sp>
        <p:nvSpPr>
          <p:cNvPr id="9" name="内容占位符 5">
            <a:extLst>
              <a:ext uri="{FF2B5EF4-FFF2-40B4-BE49-F238E27FC236}">
                <a16:creationId xmlns:a16="http://schemas.microsoft.com/office/drawing/2014/main" id="{E8718E95-2F32-42D1-8147-B991D2A9B58F}"/>
              </a:ext>
            </a:extLst>
          </p:cNvPr>
          <p:cNvSpPr>
            <a:spLocks noGrp="1"/>
          </p:cNvSpPr>
          <p:nvPr>
            <p:ph idx="1"/>
          </p:nvPr>
        </p:nvSpPr>
        <p:spPr>
          <a:xfrm>
            <a:off x="554753" y="1058498"/>
            <a:ext cx="10815382" cy="6210982"/>
          </a:xfrm>
        </p:spPr>
        <p:txBody>
          <a:bodyPr>
            <a:normAutofit/>
          </a:bodyPr>
          <a:lstStyle/>
          <a:p>
            <a:pPr marL="0" indent="0">
              <a:buNone/>
            </a:pPr>
            <a:r>
              <a:rPr lang="zh-CN" altLang="en-US" sz="3200" dirty="0"/>
              <a:t>基于磁盘的单机大规模图计算的系统</a:t>
            </a:r>
            <a:endParaRPr lang="en-US" altLang="zh-CN" sz="3200" dirty="0"/>
          </a:p>
          <a:p>
            <a:pPr lvl="1"/>
            <a:r>
              <a:rPr lang="zh-CN" altLang="en-US" sz="2800" b="1" dirty="0">
                <a:solidFill>
                  <a:srgbClr val="0000FF"/>
                </a:solidFill>
              </a:rPr>
              <a:t>顶点数分区存储：</a:t>
            </a:r>
            <a:r>
              <a:rPr lang="en-US" altLang="zh-CN" sz="2800" b="1" dirty="0">
                <a:solidFill>
                  <a:srgbClr val="0000FF"/>
                </a:solidFill>
              </a:rPr>
              <a:t>intervals</a:t>
            </a:r>
          </a:p>
          <a:p>
            <a:pPr lvl="1"/>
            <a:r>
              <a:rPr lang="zh-CN" altLang="en-US" sz="2800" b="1" dirty="0">
                <a:solidFill>
                  <a:srgbClr val="0000FF"/>
                </a:solidFill>
              </a:rPr>
              <a:t>边数据分块存储：</a:t>
            </a:r>
            <a:r>
              <a:rPr lang="en-US" altLang="zh-CN" sz="2800" b="1" dirty="0">
                <a:solidFill>
                  <a:srgbClr val="0000FF"/>
                </a:solidFill>
              </a:rPr>
              <a:t>shards</a:t>
            </a:r>
          </a:p>
        </p:txBody>
      </p:sp>
      <p:pic>
        <p:nvPicPr>
          <p:cNvPr id="3" name="图片 2">
            <a:extLst>
              <a:ext uri="{FF2B5EF4-FFF2-40B4-BE49-F238E27FC236}">
                <a16:creationId xmlns:a16="http://schemas.microsoft.com/office/drawing/2014/main" id="{0AB6D739-65DA-B449-B7EC-A9857DD69BC5}"/>
              </a:ext>
            </a:extLst>
          </p:cNvPr>
          <p:cNvPicPr>
            <a:picLocks noChangeAspect="1"/>
          </p:cNvPicPr>
          <p:nvPr/>
        </p:nvPicPr>
        <p:blipFill>
          <a:blip r:embed="rId2"/>
          <a:stretch>
            <a:fillRect/>
          </a:stretch>
        </p:blipFill>
        <p:spPr>
          <a:xfrm>
            <a:off x="1816100" y="2632428"/>
            <a:ext cx="8559800" cy="3873500"/>
          </a:xfrm>
          <a:prstGeom prst="rect">
            <a:avLst/>
          </a:prstGeom>
        </p:spPr>
      </p:pic>
    </p:spTree>
    <p:extLst>
      <p:ext uri="{BB962C8B-B14F-4D97-AF65-F5344CB8AC3E}">
        <p14:creationId xmlns:p14="http://schemas.microsoft.com/office/powerpoint/2010/main" val="26242818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a:t>案例（一）：广度优先搜索算法</a:t>
            </a:r>
            <a:endParaRPr lang="en-US" dirty="0"/>
          </a:p>
        </p:txBody>
      </p:sp>
      <p:sp>
        <p:nvSpPr>
          <p:cNvPr id="4" name="内容占位符 3">
            <a:extLst>
              <a:ext uri="{FF2B5EF4-FFF2-40B4-BE49-F238E27FC236}">
                <a16:creationId xmlns:a16="http://schemas.microsoft.com/office/drawing/2014/main" id="{5315B4A0-999A-4B39-8E36-EC4D0BDF63C9}"/>
              </a:ext>
            </a:extLst>
          </p:cNvPr>
          <p:cNvSpPr>
            <a:spLocks noGrp="1"/>
          </p:cNvSpPr>
          <p:nvPr>
            <p:ph idx="1"/>
          </p:nvPr>
        </p:nvSpPr>
        <p:spPr>
          <a:xfrm>
            <a:off x="518984" y="1160756"/>
            <a:ext cx="6425514" cy="5697244"/>
          </a:xfrm>
        </p:spPr>
        <p:txBody>
          <a:bodyPr/>
          <a:lstStyle/>
          <a:p>
            <a:pPr marL="0" indent="0">
              <a:buNone/>
            </a:pPr>
            <a:r>
              <a:rPr lang="zh-CN" altLang="en-US" dirty="0"/>
              <a:t>非图计算实现方法</a:t>
            </a:r>
            <a:r>
              <a:rPr lang="en-US" altLang="zh-CN" dirty="0"/>
              <a:t>: </a:t>
            </a:r>
            <a:r>
              <a:rPr lang="zh-CN" altLang="en-US" dirty="0">
                <a:solidFill>
                  <a:srgbClr val="C00000"/>
                </a:solidFill>
              </a:rPr>
              <a:t>队列实现</a:t>
            </a:r>
            <a:endParaRPr lang="en-US" altLang="zh-CN" dirty="0">
              <a:solidFill>
                <a:srgbClr val="C00000"/>
              </a:solidFill>
            </a:endParaRPr>
          </a:p>
          <a:p>
            <a:pPr marL="514350" indent="-514350">
              <a:buFont typeface="+mj-lt"/>
              <a:buAutoNum type="arabicPeriod"/>
            </a:pPr>
            <a:r>
              <a:rPr lang="zh-CN" altLang="en-US" b="0" dirty="0"/>
              <a:t>首先将根节点放入队列中。</a:t>
            </a:r>
          </a:p>
          <a:p>
            <a:pPr marL="514350" indent="-514350">
              <a:buFont typeface="+mj-lt"/>
              <a:buAutoNum type="arabicPeriod"/>
            </a:pPr>
            <a:r>
              <a:rPr lang="zh-CN" altLang="en-US" b="0" dirty="0"/>
              <a:t>从队列中取出第一个节点，并检验它是否为目标。</a:t>
            </a:r>
          </a:p>
          <a:p>
            <a:pPr marL="914400" lvl="1" indent="-457200">
              <a:buFont typeface="+mj-lt"/>
              <a:buAutoNum type="arabicPeriod"/>
            </a:pPr>
            <a:r>
              <a:rPr lang="zh-CN" altLang="en-US" dirty="0"/>
              <a:t>如果找到目标，则结束搜索并回传结果。</a:t>
            </a:r>
          </a:p>
          <a:p>
            <a:pPr marL="914400" lvl="1" indent="-457200">
              <a:buFont typeface="+mj-lt"/>
              <a:buAutoNum type="arabicPeriod"/>
            </a:pPr>
            <a:r>
              <a:rPr lang="zh-CN" altLang="en-US" dirty="0"/>
              <a:t>否则将它所有尚未检验过的直接子节点加入队列中。</a:t>
            </a:r>
          </a:p>
          <a:p>
            <a:pPr marL="514350" indent="-514350">
              <a:buFont typeface="+mj-lt"/>
              <a:buAutoNum type="arabicPeriod"/>
            </a:pPr>
            <a:r>
              <a:rPr lang="zh-CN" altLang="en-US" b="0" dirty="0"/>
              <a:t>若队列为空，表示整张图都检查过了</a:t>
            </a:r>
            <a:r>
              <a:rPr lang="en-US" altLang="zh-CN" b="0" dirty="0"/>
              <a:t>——</a:t>
            </a:r>
            <a:r>
              <a:rPr lang="zh-CN" altLang="en-US" b="0" dirty="0"/>
              <a:t>亦即图中没有欲搜索的目标。结束搜索并回传“找不到目标”。</a:t>
            </a:r>
          </a:p>
          <a:p>
            <a:pPr marL="514350" indent="-514350">
              <a:buFont typeface="+mj-lt"/>
              <a:buAutoNum type="arabicPeriod"/>
            </a:pPr>
            <a:r>
              <a:rPr lang="zh-CN" altLang="en-US" b="0" dirty="0"/>
              <a:t>重复步骤</a:t>
            </a:r>
            <a:r>
              <a:rPr lang="en-US" altLang="zh-CN" b="0" dirty="0"/>
              <a:t>2</a:t>
            </a:r>
            <a:r>
              <a:rPr lang="zh-CN" altLang="en-US" b="0" dirty="0"/>
              <a:t>。</a:t>
            </a:r>
          </a:p>
          <a:p>
            <a:endParaRPr lang="en-US" altLang="zh-CN" dirty="0"/>
          </a:p>
        </p:txBody>
      </p:sp>
      <p:pic>
        <p:nvPicPr>
          <p:cNvPr id="3" name="图片 2">
            <a:extLst>
              <a:ext uri="{FF2B5EF4-FFF2-40B4-BE49-F238E27FC236}">
                <a16:creationId xmlns:a16="http://schemas.microsoft.com/office/drawing/2014/main" id="{57F82110-3FE5-4D56-86D7-C1E10DCC4C01}"/>
              </a:ext>
            </a:extLst>
          </p:cNvPr>
          <p:cNvPicPr>
            <a:picLocks noChangeAspect="1"/>
          </p:cNvPicPr>
          <p:nvPr/>
        </p:nvPicPr>
        <p:blipFill>
          <a:blip r:embed="rId3"/>
          <a:stretch>
            <a:fillRect/>
          </a:stretch>
        </p:blipFill>
        <p:spPr>
          <a:xfrm>
            <a:off x="7125283" y="0"/>
            <a:ext cx="4922555" cy="6858000"/>
          </a:xfrm>
          <a:prstGeom prst="rect">
            <a:avLst/>
          </a:prstGeom>
          <a:ln w="25400">
            <a:solidFill>
              <a:schemeClr val="tx1"/>
            </a:solidFill>
          </a:ln>
        </p:spPr>
      </p:pic>
    </p:spTree>
    <p:extLst>
      <p:ext uri="{BB962C8B-B14F-4D97-AF65-F5344CB8AC3E}">
        <p14:creationId xmlns:p14="http://schemas.microsoft.com/office/powerpoint/2010/main" val="11278216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3</a:t>
            </a:r>
            <a:r>
              <a:rPr lang="zh-CN" altLang="en-US" dirty="0"/>
              <a:t>）单机外存：</a:t>
            </a:r>
            <a:r>
              <a:rPr lang="en-US" altLang="zh-CN" dirty="0" err="1"/>
              <a:t>GraphChi</a:t>
            </a:r>
            <a:endParaRPr lang="en-US" dirty="0"/>
          </a:p>
        </p:txBody>
      </p:sp>
      <p:pic>
        <p:nvPicPr>
          <p:cNvPr id="4" name="图片 3">
            <a:extLst>
              <a:ext uri="{FF2B5EF4-FFF2-40B4-BE49-F238E27FC236}">
                <a16:creationId xmlns:a16="http://schemas.microsoft.com/office/drawing/2014/main" id="{81EDAF51-C1DC-A44F-A658-6736E0279D11}"/>
              </a:ext>
            </a:extLst>
          </p:cNvPr>
          <p:cNvPicPr>
            <a:picLocks noChangeAspect="1"/>
          </p:cNvPicPr>
          <p:nvPr/>
        </p:nvPicPr>
        <p:blipFill>
          <a:blip r:embed="rId2"/>
          <a:stretch>
            <a:fillRect/>
          </a:stretch>
        </p:blipFill>
        <p:spPr>
          <a:xfrm>
            <a:off x="1370417" y="1708146"/>
            <a:ext cx="9550400" cy="4254500"/>
          </a:xfrm>
          <a:prstGeom prst="rect">
            <a:avLst/>
          </a:prstGeom>
        </p:spPr>
      </p:pic>
      <p:sp>
        <p:nvSpPr>
          <p:cNvPr id="5" name="文本框 4">
            <a:extLst>
              <a:ext uri="{FF2B5EF4-FFF2-40B4-BE49-F238E27FC236}">
                <a16:creationId xmlns:a16="http://schemas.microsoft.com/office/drawing/2014/main" id="{8581C2CA-B16D-9749-8500-29BDEF1B1DBB}"/>
              </a:ext>
            </a:extLst>
          </p:cNvPr>
          <p:cNvSpPr txBox="1"/>
          <p:nvPr/>
        </p:nvSpPr>
        <p:spPr>
          <a:xfrm>
            <a:off x="1441555" y="1038573"/>
            <a:ext cx="1723549" cy="830997"/>
          </a:xfrm>
          <a:prstGeom prst="rect">
            <a:avLst/>
          </a:prstGeom>
          <a:noFill/>
        </p:spPr>
        <p:txBody>
          <a:bodyPr wrap="none" rtlCol="0">
            <a:spAutoFit/>
          </a:bodyPr>
          <a:lstStyle/>
          <a:p>
            <a:pPr algn="ctr"/>
            <a:r>
              <a:rPr kumimoji="1" lang="zh-CN" altLang="en-US" sz="2400" b="1" dirty="0">
                <a:solidFill>
                  <a:srgbClr val="FF0000"/>
                </a:solidFill>
              </a:rPr>
              <a:t>目标点索引</a:t>
            </a:r>
            <a:endParaRPr kumimoji="1" lang="en-US" altLang="zh-CN" sz="2400" b="1" dirty="0">
              <a:solidFill>
                <a:srgbClr val="FF0000"/>
              </a:solidFill>
            </a:endParaRPr>
          </a:p>
          <a:p>
            <a:pPr algn="ctr"/>
            <a:r>
              <a:rPr kumimoji="1" lang="en-US" altLang="zh-CN" sz="2400" b="1" dirty="0">
                <a:solidFill>
                  <a:srgbClr val="FF0000"/>
                </a:solidFill>
              </a:rPr>
              <a:t>1-100</a:t>
            </a:r>
            <a:endParaRPr kumimoji="1" lang="zh-CN" altLang="en-US" sz="2400" b="1" dirty="0">
              <a:solidFill>
                <a:srgbClr val="FF0000"/>
              </a:solidFill>
            </a:endParaRPr>
          </a:p>
        </p:txBody>
      </p:sp>
      <p:sp>
        <p:nvSpPr>
          <p:cNvPr id="7" name="文本框 6">
            <a:extLst>
              <a:ext uri="{FF2B5EF4-FFF2-40B4-BE49-F238E27FC236}">
                <a16:creationId xmlns:a16="http://schemas.microsoft.com/office/drawing/2014/main" id="{EE59487E-5447-BD40-950F-BAAB7C23CC6E}"/>
              </a:ext>
            </a:extLst>
          </p:cNvPr>
          <p:cNvSpPr txBox="1"/>
          <p:nvPr/>
        </p:nvSpPr>
        <p:spPr>
          <a:xfrm>
            <a:off x="3885596" y="1038573"/>
            <a:ext cx="1723549" cy="830997"/>
          </a:xfrm>
          <a:prstGeom prst="rect">
            <a:avLst/>
          </a:prstGeom>
          <a:noFill/>
        </p:spPr>
        <p:txBody>
          <a:bodyPr wrap="none" rtlCol="0">
            <a:spAutoFit/>
          </a:bodyPr>
          <a:lstStyle/>
          <a:p>
            <a:pPr algn="ctr"/>
            <a:r>
              <a:rPr kumimoji="1" lang="zh-CN" altLang="en-US" sz="2400" b="1" dirty="0">
                <a:solidFill>
                  <a:srgbClr val="FF0000"/>
                </a:solidFill>
              </a:rPr>
              <a:t>目标点索引</a:t>
            </a:r>
            <a:endParaRPr kumimoji="1" lang="en-US" altLang="zh-CN" sz="2400" b="1" dirty="0">
              <a:solidFill>
                <a:srgbClr val="FF0000"/>
              </a:solidFill>
            </a:endParaRPr>
          </a:p>
          <a:p>
            <a:pPr algn="ctr"/>
            <a:r>
              <a:rPr kumimoji="1" lang="en-US" altLang="zh-CN" sz="2400" b="1" dirty="0">
                <a:solidFill>
                  <a:srgbClr val="FF0000"/>
                </a:solidFill>
              </a:rPr>
              <a:t>101-700</a:t>
            </a:r>
            <a:endParaRPr kumimoji="1" lang="zh-CN" altLang="en-US" sz="2400" b="1" dirty="0">
              <a:solidFill>
                <a:srgbClr val="FF0000"/>
              </a:solidFill>
            </a:endParaRPr>
          </a:p>
        </p:txBody>
      </p:sp>
      <p:sp>
        <p:nvSpPr>
          <p:cNvPr id="8" name="文本框 7">
            <a:extLst>
              <a:ext uri="{FF2B5EF4-FFF2-40B4-BE49-F238E27FC236}">
                <a16:creationId xmlns:a16="http://schemas.microsoft.com/office/drawing/2014/main" id="{F991DE11-D120-7B43-961A-9B58A22DD456}"/>
              </a:ext>
            </a:extLst>
          </p:cNvPr>
          <p:cNvSpPr txBox="1"/>
          <p:nvPr/>
        </p:nvSpPr>
        <p:spPr>
          <a:xfrm>
            <a:off x="6470990" y="981151"/>
            <a:ext cx="1723550" cy="830997"/>
          </a:xfrm>
          <a:prstGeom prst="rect">
            <a:avLst/>
          </a:prstGeom>
          <a:noFill/>
        </p:spPr>
        <p:txBody>
          <a:bodyPr wrap="none" rtlCol="0">
            <a:spAutoFit/>
          </a:bodyPr>
          <a:lstStyle/>
          <a:p>
            <a:pPr algn="ctr"/>
            <a:r>
              <a:rPr kumimoji="1" lang="zh-CN" altLang="en-US" sz="2400" b="1" dirty="0">
                <a:solidFill>
                  <a:srgbClr val="FF0000"/>
                </a:solidFill>
              </a:rPr>
              <a:t>目标点索引</a:t>
            </a:r>
            <a:endParaRPr kumimoji="1" lang="en-US" altLang="zh-CN" sz="2400" b="1" dirty="0">
              <a:solidFill>
                <a:srgbClr val="FF0000"/>
              </a:solidFill>
            </a:endParaRPr>
          </a:p>
          <a:p>
            <a:pPr algn="ctr"/>
            <a:r>
              <a:rPr kumimoji="1" lang="en-US" altLang="zh-CN" sz="2400" b="1" dirty="0">
                <a:solidFill>
                  <a:srgbClr val="FF0000"/>
                </a:solidFill>
              </a:rPr>
              <a:t>701-1000</a:t>
            </a:r>
            <a:endParaRPr kumimoji="1" lang="zh-CN" altLang="en-US" sz="2400" b="1" dirty="0">
              <a:solidFill>
                <a:srgbClr val="FF0000"/>
              </a:solidFill>
            </a:endParaRPr>
          </a:p>
        </p:txBody>
      </p:sp>
      <p:sp>
        <p:nvSpPr>
          <p:cNvPr id="10" name="文本框 9">
            <a:extLst>
              <a:ext uri="{FF2B5EF4-FFF2-40B4-BE49-F238E27FC236}">
                <a16:creationId xmlns:a16="http://schemas.microsoft.com/office/drawing/2014/main" id="{E14914CD-F3F9-4640-81DA-0D8E7AB37F35}"/>
              </a:ext>
            </a:extLst>
          </p:cNvPr>
          <p:cNvSpPr txBox="1"/>
          <p:nvPr/>
        </p:nvSpPr>
        <p:spPr>
          <a:xfrm>
            <a:off x="9070527" y="976483"/>
            <a:ext cx="1723550" cy="830997"/>
          </a:xfrm>
          <a:prstGeom prst="rect">
            <a:avLst/>
          </a:prstGeom>
          <a:noFill/>
        </p:spPr>
        <p:txBody>
          <a:bodyPr wrap="none" rtlCol="0">
            <a:spAutoFit/>
          </a:bodyPr>
          <a:lstStyle/>
          <a:p>
            <a:pPr algn="ctr"/>
            <a:r>
              <a:rPr kumimoji="1" lang="zh-CN" altLang="en-US" sz="2400" b="1" dirty="0">
                <a:solidFill>
                  <a:srgbClr val="FF0000"/>
                </a:solidFill>
              </a:rPr>
              <a:t>目标点索引</a:t>
            </a:r>
            <a:endParaRPr kumimoji="1" lang="en-US" altLang="zh-CN" sz="2400" b="1" dirty="0">
              <a:solidFill>
                <a:srgbClr val="FF0000"/>
              </a:solidFill>
            </a:endParaRPr>
          </a:p>
          <a:p>
            <a:pPr algn="ctr"/>
            <a:r>
              <a:rPr kumimoji="1" lang="en-US" altLang="zh-CN" sz="2400" b="1" dirty="0">
                <a:solidFill>
                  <a:srgbClr val="FF0000"/>
                </a:solidFill>
              </a:rPr>
              <a:t>1001-10000</a:t>
            </a:r>
            <a:endParaRPr kumimoji="1" lang="zh-CN" altLang="en-US" sz="2400" b="1" dirty="0">
              <a:solidFill>
                <a:srgbClr val="FF0000"/>
              </a:solidFill>
            </a:endParaRPr>
          </a:p>
        </p:txBody>
      </p:sp>
      <p:sp>
        <p:nvSpPr>
          <p:cNvPr id="11" name="文本框 10">
            <a:extLst>
              <a:ext uri="{FF2B5EF4-FFF2-40B4-BE49-F238E27FC236}">
                <a16:creationId xmlns:a16="http://schemas.microsoft.com/office/drawing/2014/main" id="{346F64A6-7B11-7C46-8BCC-12A548F4A834}"/>
              </a:ext>
            </a:extLst>
          </p:cNvPr>
          <p:cNvSpPr txBox="1"/>
          <p:nvPr/>
        </p:nvSpPr>
        <p:spPr>
          <a:xfrm>
            <a:off x="701775" y="1777142"/>
            <a:ext cx="663897" cy="4154984"/>
          </a:xfrm>
          <a:prstGeom prst="rect">
            <a:avLst/>
          </a:prstGeom>
          <a:noFill/>
        </p:spPr>
        <p:txBody>
          <a:bodyPr wrap="square" rtlCol="0">
            <a:spAutoFit/>
          </a:bodyPr>
          <a:lstStyle/>
          <a:p>
            <a:pPr algn="ctr"/>
            <a:r>
              <a:rPr kumimoji="1" lang="zh-CN" altLang="en-US" sz="2400" b="1" dirty="0">
                <a:solidFill>
                  <a:srgbClr val="FF0000"/>
                </a:solidFill>
              </a:rPr>
              <a:t>按照源节点索引进行排序</a:t>
            </a:r>
          </a:p>
        </p:txBody>
      </p:sp>
      <p:sp>
        <p:nvSpPr>
          <p:cNvPr id="13" name="矩形 12">
            <a:extLst>
              <a:ext uri="{FF2B5EF4-FFF2-40B4-BE49-F238E27FC236}">
                <a16:creationId xmlns:a16="http://schemas.microsoft.com/office/drawing/2014/main" id="{8BC0EB6F-A884-FC40-8F86-DED501903DC2}"/>
              </a:ext>
            </a:extLst>
          </p:cNvPr>
          <p:cNvSpPr/>
          <p:nvPr/>
        </p:nvSpPr>
        <p:spPr>
          <a:xfrm>
            <a:off x="2175343" y="6043781"/>
            <a:ext cx="7545784" cy="400110"/>
          </a:xfrm>
          <a:prstGeom prst="rect">
            <a:avLst/>
          </a:prstGeom>
        </p:spPr>
        <p:txBody>
          <a:bodyPr wrap="none">
            <a:spAutoFit/>
          </a:bodyPr>
          <a:lstStyle/>
          <a:p>
            <a:r>
              <a:rPr lang="en-US" altLang="zh-CN" sz="2000" b="1" dirty="0">
                <a:solidFill>
                  <a:srgbClr val="0000FF"/>
                </a:solidFill>
              </a:rPr>
              <a:t>Shard</a:t>
            </a:r>
            <a:r>
              <a:rPr lang="zh-CN" altLang="en-US" sz="2000" b="1" dirty="0">
                <a:solidFill>
                  <a:srgbClr val="0000FF"/>
                </a:solidFill>
              </a:rPr>
              <a:t>通常相比内存容量足够小，同时</a:t>
            </a:r>
            <a:r>
              <a:rPr lang="en-US" altLang="zh-CN" sz="2000" b="1" dirty="0">
                <a:solidFill>
                  <a:srgbClr val="0000FF"/>
                </a:solidFill>
              </a:rPr>
              <a:t>shard</a:t>
            </a:r>
            <a:r>
              <a:rPr lang="zh-CN" altLang="en-US" sz="2000" b="1" dirty="0">
                <a:solidFill>
                  <a:srgbClr val="0000FF"/>
                </a:solidFill>
              </a:rPr>
              <a:t>的大小也可以动态调整</a:t>
            </a:r>
          </a:p>
        </p:txBody>
      </p:sp>
    </p:spTree>
    <p:extLst>
      <p:ext uri="{BB962C8B-B14F-4D97-AF65-F5344CB8AC3E}">
        <p14:creationId xmlns:p14="http://schemas.microsoft.com/office/powerpoint/2010/main" val="168018514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3</a:t>
            </a:r>
            <a:r>
              <a:rPr lang="zh-CN" altLang="en-US" dirty="0"/>
              <a:t>）单机外存：</a:t>
            </a:r>
            <a:r>
              <a:rPr lang="en-US" altLang="zh-CN" dirty="0" err="1"/>
              <a:t>GraphChi</a:t>
            </a:r>
            <a:endParaRPr lang="en-US" dirty="0"/>
          </a:p>
        </p:txBody>
      </p:sp>
      <p:sp>
        <p:nvSpPr>
          <p:cNvPr id="5" name="文本框 4">
            <a:extLst>
              <a:ext uri="{FF2B5EF4-FFF2-40B4-BE49-F238E27FC236}">
                <a16:creationId xmlns:a16="http://schemas.microsoft.com/office/drawing/2014/main" id="{8581C2CA-B16D-9749-8500-29BDEF1B1DBB}"/>
              </a:ext>
            </a:extLst>
          </p:cNvPr>
          <p:cNvSpPr txBox="1"/>
          <p:nvPr/>
        </p:nvSpPr>
        <p:spPr>
          <a:xfrm>
            <a:off x="1441555" y="1038573"/>
            <a:ext cx="1723549" cy="830997"/>
          </a:xfrm>
          <a:prstGeom prst="rect">
            <a:avLst/>
          </a:prstGeom>
          <a:noFill/>
        </p:spPr>
        <p:txBody>
          <a:bodyPr wrap="none" rtlCol="0">
            <a:spAutoFit/>
          </a:bodyPr>
          <a:lstStyle/>
          <a:p>
            <a:pPr algn="ctr"/>
            <a:r>
              <a:rPr kumimoji="1" lang="zh-CN" altLang="en-US" sz="2400" b="1" dirty="0">
                <a:solidFill>
                  <a:srgbClr val="FF0000"/>
                </a:solidFill>
              </a:rPr>
              <a:t>目标点索引</a:t>
            </a:r>
            <a:endParaRPr kumimoji="1" lang="en-US" altLang="zh-CN" sz="2400" b="1" dirty="0">
              <a:solidFill>
                <a:srgbClr val="FF0000"/>
              </a:solidFill>
            </a:endParaRPr>
          </a:p>
          <a:p>
            <a:pPr algn="ctr"/>
            <a:r>
              <a:rPr kumimoji="1" lang="en-US" altLang="zh-CN" sz="2400" b="1" dirty="0">
                <a:solidFill>
                  <a:srgbClr val="FF0000"/>
                </a:solidFill>
              </a:rPr>
              <a:t>1-100</a:t>
            </a:r>
            <a:endParaRPr kumimoji="1" lang="zh-CN" altLang="en-US" sz="2400" b="1" dirty="0">
              <a:solidFill>
                <a:srgbClr val="FF0000"/>
              </a:solidFill>
            </a:endParaRPr>
          </a:p>
        </p:txBody>
      </p:sp>
      <p:sp>
        <p:nvSpPr>
          <p:cNvPr id="7" name="文本框 6">
            <a:extLst>
              <a:ext uri="{FF2B5EF4-FFF2-40B4-BE49-F238E27FC236}">
                <a16:creationId xmlns:a16="http://schemas.microsoft.com/office/drawing/2014/main" id="{EE59487E-5447-BD40-950F-BAAB7C23CC6E}"/>
              </a:ext>
            </a:extLst>
          </p:cNvPr>
          <p:cNvSpPr txBox="1"/>
          <p:nvPr/>
        </p:nvSpPr>
        <p:spPr>
          <a:xfrm>
            <a:off x="3885596" y="1038573"/>
            <a:ext cx="1723549" cy="830997"/>
          </a:xfrm>
          <a:prstGeom prst="rect">
            <a:avLst/>
          </a:prstGeom>
          <a:noFill/>
        </p:spPr>
        <p:txBody>
          <a:bodyPr wrap="none" rtlCol="0">
            <a:spAutoFit/>
          </a:bodyPr>
          <a:lstStyle/>
          <a:p>
            <a:pPr algn="ctr"/>
            <a:r>
              <a:rPr kumimoji="1" lang="zh-CN" altLang="en-US" sz="2400" b="1" dirty="0">
                <a:solidFill>
                  <a:srgbClr val="FF0000"/>
                </a:solidFill>
              </a:rPr>
              <a:t>目标点索引</a:t>
            </a:r>
            <a:endParaRPr kumimoji="1" lang="en-US" altLang="zh-CN" sz="2400" b="1" dirty="0">
              <a:solidFill>
                <a:srgbClr val="FF0000"/>
              </a:solidFill>
            </a:endParaRPr>
          </a:p>
          <a:p>
            <a:pPr algn="ctr"/>
            <a:r>
              <a:rPr kumimoji="1" lang="en-US" altLang="zh-CN" sz="2400" b="1" dirty="0">
                <a:solidFill>
                  <a:srgbClr val="FF0000"/>
                </a:solidFill>
              </a:rPr>
              <a:t>101-700</a:t>
            </a:r>
            <a:endParaRPr kumimoji="1" lang="zh-CN" altLang="en-US" sz="2400" b="1" dirty="0">
              <a:solidFill>
                <a:srgbClr val="FF0000"/>
              </a:solidFill>
            </a:endParaRPr>
          </a:p>
        </p:txBody>
      </p:sp>
      <p:sp>
        <p:nvSpPr>
          <p:cNvPr id="8" name="文本框 7">
            <a:extLst>
              <a:ext uri="{FF2B5EF4-FFF2-40B4-BE49-F238E27FC236}">
                <a16:creationId xmlns:a16="http://schemas.microsoft.com/office/drawing/2014/main" id="{F991DE11-D120-7B43-961A-9B58A22DD456}"/>
              </a:ext>
            </a:extLst>
          </p:cNvPr>
          <p:cNvSpPr txBox="1"/>
          <p:nvPr/>
        </p:nvSpPr>
        <p:spPr>
          <a:xfrm>
            <a:off x="6470990" y="981151"/>
            <a:ext cx="1723550" cy="830997"/>
          </a:xfrm>
          <a:prstGeom prst="rect">
            <a:avLst/>
          </a:prstGeom>
          <a:noFill/>
        </p:spPr>
        <p:txBody>
          <a:bodyPr wrap="none" rtlCol="0">
            <a:spAutoFit/>
          </a:bodyPr>
          <a:lstStyle/>
          <a:p>
            <a:pPr algn="ctr"/>
            <a:r>
              <a:rPr kumimoji="1" lang="zh-CN" altLang="en-US" sz="2400" b="1" dirty="0">
                <a:solidFill>
                  <a:srgbClr val="FF0000"/>
                </a:solidFill>
              </a:rPr>
              <a:t>目标点索引</a:t>
            </a:r>
            <a:endParaRPr kumimoji="1" lang="en-US" altLang="zh-CN" sz="2400" b="1" dirty="0">
              <a:solidFill>
                <a:srgbClr val="FF0000"/>
              </a:solidFill>
            </a:endParaRPr>
          </a:p>
          <a:p>
            <a:pPr algn="ctr"/>
            <a:r>
              <a:rPr kumimoji="1" lang="en-US" altLang="zh-CN" sz="2400" b="1" dirty="0">
                <a:solidFill>
                  <a:srgbClr val="FF0000"/>
                </a:solidFill>
              </a:rPr>
              <a:t>701-1000</a:t>
            </a:r>
            <a:endParaRPr kumimoji="1" lang="zh-CN" altLang="en-US" sz="2400" b="1" dirty="0">
              <a:solidFill>
                <a:srgbClr val="FF0000"/>
              </a:solidFill>
            </a:endParaRPr>
          </a:p>
        </p:txBody>
      </p:sp>
      <p:sp>
        <p:nvSpPr>
          <p:cNvPr id="10" name="文本框 9">
            <a:extLst>
              <a:ext uri="{FF2B5EF4-FFF2-40B4-BE49-F238E27FC236}">
                <a16:creationId xmlns:a16="http://schemas.microsoft.com/office/drawing/2014/main" id="{E14914CD-F3F9-4640-81DA-0D8E7AB37F35}"/>
              </a:ext>
            </a:extLst>
          </p:cNvPr>
          <p:cNvSpPr txBox="1"/>
          <p:nvPr/>
        </p:nvSpPr>
        <p:spPr>
          <a:xfrm>
            <a:off x="9070527" y="976483"/>
            <a:ext cx="1723550" cy="830997"/>
          </a:xfrm>
          <a:prstGeom prst="rect">
            <a:avLst/>
          </a:prstGeom>
          <a:noFill/>
        </p:spPr>
        <p:txBody>
          <a:bodyPr wrap="none" rtlCol="0">
            <a:spAutoFit/>
          </a:bodyPr>
          <a:lstStyle/>
          <a:p>
            <a:pPr algn="ctr"/>
            <a:r>
              <a:rPr kumimoji="1" lang="zh-CN" altLang="en-US" sz="2400" b="1" dirty="0">
                <a:solidFill>
                  <a:srgbClr val="FF0000"/>
                </a:solidFill>
              </a:rPr>
              <a:t>目标点索引</a:t>
            </a:r>
            <a:endParaRPr kumimoji="1" lang="en-US" altLang="zh-CN" sz="2400" b="1" dirty="0">
              <a:solidFill>
                <a:srgbClr val="FF0000"/>
              </a:solidFill>
            </a:endParaRPr>
          </a:p>
          <a:p>
            <a:pPr algn="ctr"/>
            <a:r>
              <a:rPr kumimoji="1" lang="en-US" altLang="zh-CN" sz="2400" b="1" dirty="0">
                <a:solidFill>
                  <a:srgbClr val="FF0000"/>
                </a:solidFill>
              </a:rPr>
              <a:t>1001-10000</a:t>
            </a:r>
            <a:endParaRPr kumimoji="1" lang="zh-CN" altLang="en-US" sz="2400" b="1" dirty="0">
              <a:solidFill>
                <a:srgbClr val="FF0000"/>
              </a:solidFill>
            </a:endParaRPr>
          </a:p>
        </p:txBody>
      </p:sp>
      <p:sp>
        <p:nvSpPr>
          <p:cNvPr id="11" name="文本框 10">
            <a:extLst>
              <a:ext uri="{FF2B5EF4-FFF2-40B4-BE49-F238E27FC236}">
                <a16:creationId xmlns:a16="http://schemas.microsoft.com/office/drawing/2014/main" id="{346F64A6-7B11-7C46-8BCC-12A548F4A834}"/>
              </a:ext>
            </a:extLst>
          </p:cNvPr>
          <p:cNvSpPr txBox="1"/>
          <p:nvPr/>
        </p:nvSpPr>
        <p:spPr>
          <a:xfrm>
            <a:off x="701775" y="1777142"/>
            <a:ext cx="663897" cy="4154984"/>
          </a:xfrm>
          <a:prstGeom prst="rect">
            <a:avLst/>
          </a:prstGeom>
          <a:noFill/>
        </p:spPr>
        <p:txBody>
          <a:bodyPr wrap="square" rtlCol="0">
            <a:spAutoFit/>
          </a:bodyPr>
          <a:lstStyle/>
          <a:p>
            <a:pPr algn="ctr"/>
            <a:r>
              <a:rPr kumimoji="1" lang="zh-CN" altLang="en-US" sz="2400" b="1" dirty="0">
                <a:solidFill>
                  <a:srgbClr val="FF0000"/>
                </a:solidFill>
              </a:rPr>
              <a:t>按照源节点索引进行排序</a:t>
            </a:r>
          </a:p>
        </p:txBody>
      </p:sp>
      <p:pic>
        <p:nvPicPr>
          <p:cNvPr id="16" name="图片 15">
            <a:extLst>
              <a:ext uri="{FF2B5EF4-FFF2-40B4-BE49-F238E27FC236}">
                <a16:creationId xmlns:a16="http://schemas.microsoft.com/office/drawing/2014/main" id="{3A51108A-7A2E-5144-83BA-765D8219BCC9}"/>
              </a:ext>
            </a:extLst>
          </p:cNvPr>
          <p:cNvPicPr>
            <a:picLocks noChangeAspect="1"/>
          </p:cNvPicPr>
          <p:nvPr/>
        </p:nvPicPr>
        <p:blipFill>
          <a:blip r:embed="rId2"/>
          <a:stretch>
            <a:fillRect/>
          </a:stretch>
        </p:blipFill>
        <p:spPr>
          <a:xfrm>
            <a:off x="1409212" y="1811414"/>
            <a:ext cx="9613900" cy="4279900"/>
          </a:xfrm>
          <a:prstGeom prst="rect">
            <a:avLst/>
          </a:prstGeom>
        </p:spPr>
      </p:pic>
      <p:cxnSp>
        <p:nvCxnSpPr>
          <p:cNvPr id="18" name="直线箭头连接符 17">
            <a:extLst>
              <a:ext uri="{FF2B5EF4-FFF2-40B4-BE49-F238E27FC236}">
                <a16:creationId xmlns:a16="http://schemas.microsoft.com/office/drawing/2014/main" id="{0AA32D54-5F4D-DF41-AB07-D57F133F08DC}"/>
              </a:ext>
            </a:extLst>
          </p:cNvPr>
          <p:cNvCxnSpPr/>
          <p:nvPr/>
        </p:nvCxnSpPr>
        <p:spPr>
          <a:xfrm>
            <a:off x="2303329" y="2032000"/>
            <a:ext cx="0" cy="972000"/>
          </a:xfrm>
          <a:prstGeom prst="straightConnector1">
            <a:avLst/>
          </a:prstGeom>
          <a:ln w="1270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CFC1C583-FCFD-4A46-A855-EA867A2282AE}"/>
              </a:ext>
            </a:extLst>
          </p:cNvPr>
          <p:cNvCxnSpPr>
            <a:cxnSpLocks/>
          </p:cNvCxnSpPr>
          <p:nvPr/>
        </p:nvCxnSpPr>
        <p:spPr>
          <a:xfrm flipV="1">
            <a:off x="2325824" y="2032000"/>
            <a:ext cx="2587139" cy="850634"/>
          </a:xfrm>
          <a:prstGeom prst="straightConnector1">
            <a:avLst/>
          </a:prstGeom>
          <a:ln w="1270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DF50A7A8-7F0A-004B-986B-6CE6841EC987}"/>
              </a:ext>
            </a:extLst>
          </p:cNvPr>
          <p:cNvCxnSpPr>
            <a:cxnSpLocks/>
          </p:cNvCxnSpPr>
          <p:nvPr/>
        </p:nvCxnSpPr>
        <p:spPr>
          <a:xfrm>
            <a:off x="4842469" y="2005695"/>
            <a:ext cx="0" cy="876939"/>
          </a:xfrm>
          <a:prstGeom prst="straightConnector1">
            <a:avLst/>
          </a:prstGeom>
          <a:ln w="1270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6E3AF72A-1B84-324A-96D3-5C8A813BCC70}"/>
              </a:ext>
            </a:extLst>
          </p:cNvPr>
          <p:cNvCxnSpPr>
            <a:cxnSpLocks/>
          </p:cNvCxnSpPr>
          <p:nvPr/>
        </p:nvCxnSpPr>
        <p:spPr>
          <a:xfrm flipV="1">
            <a:off x="4864963" y="2090156"/>
            <a:ext cx="2587139" cy="728142"/>
          </a:xfrm>
          <a:prstGeom prst="straightConnector1">
            <a:avLst/>
          </a:prstGeom>
          <a:ln w="1270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77C55FEB-917D-5B42-A0F1-98F80EFBF74E}"/>
              </a:ext>
            </a:extLst>
          </p:cNvPr>
          <p:cNvCxnSpPr>
            <a:cxnSpLocks/>
          </p:cNvCxnSpPr>
          <p:nvPr/>
        </p:nvCxnSpPr>
        <p:spPr>
          <a:xfrm>
            <a:off x="7352678" y="2127061"/>
            <a:ext cx="0" cy="876939"/>
          </a:xfrm>
          <a:prstGeom prst="straightConnector1">
            <a:avLst/>
          </a:prstGeom>
          <a:ln w="1270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E8742C84-44BA-E346-8B31-79A4B647C3CC}"/>
              </a:ext>
            </a:extLst>
          </p:cNvPr>
          <p:cNvCxnSpPr>
            <a:cxnSpLocks/>
          </p:cNvCxnSpPr>
          <p:nvPr/>
        </p:nvCxnSpPr>
        <p:spPr>
          <a:xfrm flipV="1">
            <a:off x="7352678" y="2032000"/>
            <a:ext cx="2579624" cy="850634"/>
          </a:xfrm>
          <a:prstGeom prst="straightConnector1">
            <a:avLst/>
          </a:prstGeom>
          <a:ln w="1270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id="{4198DB80-129F-844E-AAF8-A818DBBB074D}"/>
              </a:ext>
            </a:extLst>
          </p:cNvPr>
          <p:cNvCxnSpPr>
            <a:cxnSpLocks/>
          </p:cNvCxnSpPr>
          <p:nvPr/>
        </p:nvCxnSpPr>
        <p:spPr>
          <a:xfrm>
            <a:off x="9920702" y="2005694"/>
            <a:ext cx="11600" cy="812604"/>
          </a:xfrm>
          <a:prstGeom prst="straightConnector1">
            <a:avLst/>
          </a:prstGeom>
          <a:ln w="1270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856077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3</a:t>
            </a:r>
            <a:r>
              <a:rPr lang="zh-CN" altLang="en-US" dirty="0"/>
              <a:t>）单机外存：</a:t>
            </a:r>
            <a:r>
              <a:rPr lang="en-US" altLang="zh-CN" dirty="0" err="1"/>
              <a:t>GraphChi</a:t>
            </a:r>
            <a:endParaRPr lang="en-US" dirty="0"/>
          </a:p>
        </p:txBody>
      </p:sp>
      <p:pic>
        <p:nvPicPr>
          <p:cNvPr id="3" name="图片 2">
            <a:extLst>
              <a:ext uri="{FF2B5EF4-FFF2-40B4-BE49-F238E27FC236}">
                <a16:creationId xmlns:a16="http://schemas.microsoft.com/office/drawing/2014/main" id="{D5E06720-6952-A744-95BF-4D146599D3D9}"/>
              </a:ext>
            </a:extLst>
          </p:cNvPr>
          <p:cNvPicPr>
            <a:picLocks noChangeAspect="1"/>
          </p:cNvPicPr>
          <p:nvPr/>
        </p:nvPicPr>
        <p:blipFill>
          <a:blip r:embed="rId2"/>
          <a:stretch>
            <a:fillRect/>
          </a:stretch>
        </p:blipFill>
        <p:spPr>
          <a:xfrm>
            <a:off x="548574" y="1048914"/>
            <a:ext cx="3035144" cy="3042638"/>
          </a:xfrm>
          <a:prstGeom prst="rect">
            <a:avLst/>
          </a:prstGeom>
          <a:ln w="25400">
            <a:solidFill>
              <a:srgbClr val="C00000"/>
            </a:solidFill>
          </a:ln>
        </p:spPr>
      </p:pic>
      <p:pic>
        <p:nvPicPr>
          <p:cNvPr id="4" name="图片 3">
            <a:extLst>
              <a:ext uri="{FF2B5EF4-FFF2-40B4-BE49-F238E27FC236}">
                <a16:creationId xmlns:a16="http://schemas.microsoft.com/office/drawing/2014/main" id="{7A3CD4A6-2FAD-AD47-8453-1315AD42B89F}"/>
              </a:ext>
            </a:extLst>
          </p:cNvPr>
          <p:cNvPicPr>
            <a:picLocks noChangeAspect="1"/>
          </p:cNvPicPr>
          <p:nvPr/>
        </p:nvPicPr>
        <p:blipFill>
          <a:blip r:embed="rId3"/>
          <a:stretch>
            <a:fillRect/>
          </a:stretch>
        </p:blipFill>
        <p:spPr>
          <a:xfrm>
            <a:off x="5288775" y="1040187"/>
            <a:ext cx="6284734" cy="3716413"/>
          </a:xfrm>
          <a:prstGeom prst="rect">
            <a:avLst/>
          </a:prstGeom>
          <a:ln w="38100">
            <a:solidFill>
              <a:srgbClr val="C00000"/>
            </a:solidFill>
          </a:ln>
        </p:spPr>
      </p:pic>
      <p:pic>
        <p:nvPicPr>
          <p:cNvPr id="6" name="图片 5">
            <a:extLst>
              <a:ext uri="{FF2B5EF4-FFF2-40B4-BE49-F238E27FC236}">
                <a16:creationId xmlns:a16="http://schemas.microsoft.com/office/drawing/2014/main" id="{D3ABD4E2-EE66-E540-8720-745B59DC13F5}"/>
              </a:ext>
            </a:extLst>
          </p:cNvPr>
          <p:cNvPicPr>
            <a:picLocks noChangeAspect="1"/>
          </p:cNvPicPr>
          <p:nvPr/>
        </p:nvPicPr>
        <p:blipFill>
          <a:blip r:embed="rId4"/>
          <a:stretch>
            <a:fillRect/>
          </a:stretch>
        </p:blipFill>
        <p:spPr>
          <a:xfrm>
            <a:off x="713805" y="2898393"/>
            <a:ext cx="3687713" cy="3877686"/>
          </a:xfrm>
          <a:prstGeom prst="rect">
            <a:avLst/>
          </a:prstGeom>
          <a:ln w="38100">
            <a:solidFill>
              <a:srgbClr val="0000FF"/>
            </a:solidFill>
          </a:ln>
        </p:spPr>
      </p:pic>
      <p:pic>
        <p:nvPicPr>
          <p:cNvPr id="9" name="图片 8">
            <a:extLst>
              <a:ext uri="{FF2B5EF4-FFF2-40B4-BE49-F238E27FC236}">
                <a16:creationId xmlns:a16="http://schemas.microsoft.com/office/drawing/2014/main" id="{7A69DBDF-2C52-1443-BF03-E96D5B319074}"/>
              </a:ext>
            </a:extLst>
          </p:cNvPr>
          <p:cNvPicPr>
            <a:picLocks noChangeAspect="1"/>
          </p:cNvPicPr>
          <p:nvPr/>
        </p:nvPicPr>
        <p:blipFill>
          <a:blip r:embed="rId5"/>
          <a:stretch>
            <a:fillRect/>
          </a:stretch>
        </p:blipFill>
        <p:spPr>
          <a:xfrm>
            <a:off x="4844083" y="2318963"/>
            <a:ext cx="7414757" cy="4402512"/>
          </a:xfrm>
          <a:prstGeom prst="rect">
            <a:avLst/>
          </a:prstGeom>
          <a:ln w="38100">
            <a:solidFill>
              <a:srgbClr val="0000FF"/>
            </a:solidFill>
          </a:ln>
        </p:spPr>
      </p:pic>
      <p:sp>
        <p:nvSpPr>
          <p:cNvPr id="12" name="文本框 11">
            <a:extLst>
              <a:ext uri="{FF2B5EF4-FFF2-40B4-BE49-F238E27FC236}">
                <a16:creationId xmlns:a16="http://schemas.microsoft.com/office/drawing/2014/main" id="{1D8C4060-08DB-184B-8D75-A5B116FF01A0}"/>
              </a:ext>
            </a:extLst>
          </p:cNvPr>
          <p:cNvSpPr txBox="1"/>
          <p:nvPr/>
        </p:nvSpPr>
        <p:spPr>
          <a:xfrm>
            <a:off x="3583718" y="1048914"/>
            <a:ext cx="1705057" cy="954107"/>
          </a:xfrm>
          <a:prstGeom prst="rect">
            <a:avLst/>
          </a:prstGeom>
          <a:noFill/>
        </p:spPr>
        <p:txBody>
          <a:bodyPr wrap="square" rtlCol="0">
            <a:spAutoFit/>
          </a:bodyPr>
          <a:lstStyle/>
          <a:p>
            <a:r>
              <a:rPr kumimoji="1" lang="zh-CN" altLang="en-US" sz="2800" b="1" dirty="0">
                <a:solidFill>
                  <a:srgbClr val="0000FF"/>
                </a:solidFill>
              </a:rPr>
              <a:t>处理激活点</a:t>
            </a:r>
            <a:r>
              <a:rPr kumimoji="1" lang="en-US" altLang="zh-CN" sz="2800" b="1" dirty="0">
                <a:solidFill>
                  <a:srgbClr val="0000FF"/>
                </a:solidFill>
              </a:rPr>
              <a:t>1</a:t>
            </a:r>
            <a:r>
              <a:rPr kumimoji="1" lang="zh-CN" altLang="en-US" sz="2800" b="1" dirty="0">
                <a:solidFill>
                  <a:srgbClr val="0000FF"/>
                </a:solidFill>
              </a:rPr>
              <a:t>和</a:t>
            </a:r>
            <a:r>
              <a:rPr kumimoji="1" lang="en-US" altLang="zh-CN" sz="2800" b="1" dirty="0">
                <a:solidFill>
                  <a:srgbClr val="0000FF"/>
                </a:solidFill>
              </a:rPr>
              <a:t>2</a:t>
            </a:r>
            <a:endParaRPr kumimoji="1" lang="zh-CN" altLang="en-US" sz="2800" b="1" dirty="0">
              <a:solidFill>
                <a:srgbClr val="0000FF"/>
              </a:solidFill>
            </a:endParaRPr>
          </a:p>
        </p:txBody>
      </p:sp>
      <p:sp>
        <p:nvSpPr>
          <p:cNvPr id="22" name="文本框 21">
            <a:extLst>
              <a:ext uri="{FF2B5EF4-FFF2-40B4-BE49-F238E27FC236}">
                <a16:creationId xmlns:a16="http://schemas.microsoft.com/office/drawing/2014/main" id="{51D765DE-30A0-BF4E-B687-2B8A3118D3AA}"/>
              </a:ext>
            </a:extLst>
          </p:cNvPr>
          <p:cNvSpPr txBox="1"/>
          <p:nvPr/>
        </p:nvSpPr>
        <p:spPr>
          <a:xfrm>
            <a:off x="750309" y="2936448"/>
            <a:ext cx="1946396" cy="830997"/>
          </a:xfrm>
          <a:prstGeom prst="rect">
            <a:avLst/>
          </a:prstGeom>
          <a:noFill/>
        </p:spPr>
        <p:txBody>
          <a:bodyPr wrap="square" rtlCol="0">
            <a:spAutoFit/>
          </a:bodyPr>
          <a:lstStyle/>
          <a:p>
            <a:r>
              <a:rPr kumimoji="1" lang="zh-CN" altLang="en-US" sz="2400" b="1" dirty="0">
                <a:solidFill>
                  <a:srgbClr val="0000FF"/>
                </a:solidFill>
              </a:rPr>
              <a:t>接着处理激活点</a:t>
            </a:r>
            <a:r>
              <a:rPr kumimoji="1" lang="en-US" altLang="zh-CN" sz="2400" b="1" dirty="0">
                <a:solidFill>
                  <a:srgbClr val="0000FF"/>
                </a:solidFill>
              </a:rPr>
              <a:t>3</a:t>
            </a:r>
            <a:r>
              <a:rPr kumimoji="1" lang="zh-CN" altLang="en-US" sz="2400" b="1" dirty="0">
                <a:solidFill>
                  <a:srgbClr val="0000FF"/>
                </a:solidFill>
              </a:rPr>
              <a:t>和</a:t>
            </a:r>
            <a:r>
              <a:rPr kumimoji="1" lang="en-US" altLang="zh-CN" sz="2400" b="1" dirty="0">
                <a:solidFill>
                  <a:srgbClr val="0000FF"/>
                </a:solidFill>
              </a:rPr>
              <a:t>4</a:t>
            </a:r>
            <a:endParaRPr kumimoji="1" lang="zh-CN" altLang="en-US" sz="2400" b="1" dirty="0">
              <a:solidFill>
                <a:srgbClr val="0000FF"/>
              </a:solidFill>
            </a:endParaRPr>
          </a:p>
        </p:txBody>
      </p:sp>
    </p:spTree>
    <p:extLst>
      <p:ext uri="{BB962C8B-B14F-4D97-AF65-F5344CB8AC3E}">
        <p14:creationId xmlns:p14="http://schemas.microsoft.com/office/powerpoint/2010/main" val="396783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4</a:t>
            </a:r>
            <a:r>
              <a:rPr lang="zh-CN" altLang="en-US" dirty="0"/>
              <a:t>）单机异构</a:t>
            </a:r>
            <a:endParaRPr lang="en-US" dirty="0"/>
          </a:p>
        </p:txBody>
      </p:sp>
      <p:sp>
        <p:nvSpPr>
          <p:cNvPr id="9" name="文本框 18">
            <a:extLst>
              <a:ext uri="{FF2B5EF4-FFF2-40B4-BE49-F238E27FC236}">
                <a16:creationId xmlns:a16="http://schemas.microsoft.com/office/drawing/2014/main" id="{443A3212-559F-40CD-9BE4-CFFF193AE7BD}"/>
              </a:ext>
            </a:extLst>
          </p:cNvPr>
          <p:cNvSpPr txBox="1">
            <a:spLocks noChangeArrowheads="1"/>
          </p:cNvSpPr>
          <p:nvPr/>
        </p:nvSpPr>
        <p:spPr bwMode="auto">
          <a:xfrm>
            <a:off x="1925636" y="4970463"/>
            <a:ext cx="8112125" cy="477054"/>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3" panose="05040102010807070707" pitchFamily="18" charset="2"/>
              <a:buNone/>
            </a:pPr>
            <a:r>
              <a:rPr kumimoji="0" lang="zh-CN" altLang="en-US" sz="2500" b="1" dirty="0">
                <a:latin typeface="微软雅黑" panose="020B0503020204020204" pitchFamily="34" charset="-122"/>
                <a:ea typeface="微软雅黑" panose="020B0503020204020204" pitchFamily="34" charset="-122"/>
              </a:rPr>
              <a:t>异构计算</a:t>
            </a:r>
          </a:p>
        </p:txBody>
      </p:sp>
      <p:sp>
        <p:nvSpPr>
          <p:cNvPr id="10" name="文本框 9">
            <a:extLst>
              <a:ext uri="{FF2B5EF4-FFF2-40B4-BE49-F238E27FC236}">
                <a16:creationId xmlns:a16="http://schemas.microsoft.com/office/drawing/2014/main" id="{C193B722-0914-46A4-8D2D-827F537C618B}"/>
              </a:ext>
            </a:extLst>
          </p:cNvPr>
          <p:cNvSpPr txBox="1"/>
          <p:nvPr/>
        </p:nvSpPr>
        <p:spPr>
          <a:xfrm>
            <a:off x="279400" y="1696956"/>
            <a:ext cx="4737098" cy="1384995"/>
          </a:xfrm>
          <a:prstGeom prst="rect">
            <a:avLst/>
          </a:prstGeom>
          <a:noFill/>
        </p:spPr>
        <p:txBody>
          <a:bodyPr wrap="square" rtlCol="0">
            <a:spAutoFit/>
          </a:bodyPr>
          <a:lstStyle/>
          <a:p>
            <a:pPr marL="285750" indent="-285750">
              <a:buFont typeface="Arial" panose="020B0604020202020204" pitchFamily="34" charset="0"/>
              <a:buChar char="•"/>
            </a:pPr>
            <a:r>
              <a:rPr lang="zh-CN" altLang="en-US" sz="2800" dirty="0"/>
              <a:t>图的规模在永无止境的快速增长</a:t>
            </a:r>
            <a:endParaRPr lang="en-US" altLang="zh-CN" sz="2800" dirty="0"/>
          </a:p>
          <a:p>
            <a:pPr marL="285750" indent="-285750">
              <a:buFont typeface="Arial" panose="020B0604020202020204" pitchFamily="34" charset="0"/>
              <a:buChar char="•"/>
            </a:pPr>
            <a:r>
              <a:rPr lang="zh-CN" altLang="en-US" sz="2800" dirty="0"/>
              <a:t>图计算应用的需求多种多样</a:t>
            </a:r>
          </a:p>
        </p:txBody>
      </p:sp>
      <p:sp>
        <p:nvSpPr>
          <p:cNvPr id="11" name="箭头: 下 10">
            <a:extLst>
              <a:ext uri="{FF2B5EF4-FFF2-40B4-BE49-F238E27FC236}">
                <a16:creationId xmlns:a16="http://schemas.microsoft.com/office/drawing/2014/main" id="{D0E0ACA5-394A-4304-AD68-730A9FB2EE80}"/>
              </a:ext>
            </a:extLst>
          </p:cNvPr>
          <p:cNvSpPr/>
          <p:nvPr/>
        </p:nvSpPr>
        <p:spPr>
          <a:xfrm>
            <a:off x="5168900" y="3327456"/>
            <a:ext cx="1193800" cy="14183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C65B732-E967-4C05-B2B1-2D1BEBDD52B2}"/>
              </a:ext>
            </a:extLst>
          </p:cNvPr>
          <p:cNvSpPr txBox="1"/>
          <p:nvPr/>
        </p:nvSpPr>
        <p:spPr>
          <a:xfrm>
            <a:off x="6137052" y="3685197"/>
            <a:ext cx="800219" cy="461665"/>
          </a:xfrm>
          <a:prstGeom prst="rect">
            <a:avLst/>
          </a:prstGeom>
          <a:noFill/>
        </p:spPr>
        <p:txBody>
          <a:bodyPr wrap="none" rtlCol="0">
            <a:spAutoFit/>
          </a:bodyPr>
          <a:lstStyle/>
          <a:p>
            <a:r>
              <a:rPr lang="zh-CN" altLang="en-US" sz="2400" b="1" dirty="0"/>
              <a:t>催生</a:t>
            </a:r>
          </a:p>
        </p:txBody>
      </p:sp>
      <p:sp>
        <p:nvSpPr>
          <p:cNvPr id="13" name="文本框 12">
            <a:extLst>
              <a:ext uri="{FF2B5EF4-FFF2-40B4-BE49-F238E27FC236}">
                <a16:creationId xmlns:a16="http://schemas.microsoft.com/office/drawing/2014/main" id="{61F1E76D-DB85-4A42-AD62-31F9AC0E9473}"/>
              </a:ext>
            </a:extLst>
          </p:cNvPr>
          <p:cNvSpPr txBox="1"/>
          <p:nvPr/>
        </p:nvSpPr>
        <p:spPr>
          <a:xfrm>
            <a:off x="6726013" y="1679980"/>
            <a:ext cx="4813300" cy="1384995"/>
          </a:xfrm>
          <a:prstGeom prst="rect">
            <a:avLst/>
          </a:prstGeom>
          <a:noFill/>
        </p:spPr>
        <p:txBody>
          <a:bodyPr wrap="square" rtlCol="0">
            <a:spAutoFit/>
          </a:bodyPr>
          <a:lstStyle/>
          <a:p>
            <a:pPr marL="285750" indent="-285750">
              <a:buFont typeface="Arial" panose="020B0604020202020204" pitchFamily="34" charset="0"/>
              <a:buChar char="•"/>
            </a:pPr>
            <a:r>
              <a:rPr lang="zh-CN" altLang="en-US" sz="2800" dirty="0"/>
              <a:t>内存容量增长速度较慢</a:t>
            </a:r>
            <a:endParaRPr lang="en-US" altLang="zh-CN" sz="2800" dirty="0"/>
          </a:p>
          <a:p>
            <a:pPr marL="285750" indent="-285750">
              <a:buFont typeface="Arial" panose="020B0604020202020204" pitchFamily="34" charset="0"/>
              <a:buChar char="•"/>
            </a:pPr>
            <a:r>
              <a:rPr lang="zh-CN" altLang="en-US" sz="2800" dirty="0"/>
              <a:t>单一类型处理器难以满足多样高性能需求</a:t>
            </a:r>
          </a:p>
        </p:txBody>
      </p:sp>
      <p:sp>
        <p:nvSpPr>
          <p:cNvPr id="14" name="箭头: 左右 13">
            <a:extLst>
              <a:ext uri="{FF2B5EF4-FFF2-40B4-BE49-F238E27FC236}">
                <a16:creationId xmlns:a16="http://schemas.microsoft.com/office/drawing/2014/main" id="{6D535FB0-3756-464D-A662-EB081AFDC9D4}"/>
              </a:ext>
            </a:extLst>
          </p:cNvPr>
          <p:cNvSpPr/>
          <p:nvPr/>
        </p:nvSpPr>
        <p:spPr>
          <a:xfrm>
            <a:off x="5016500" y="1980831"/>
            <a:ext cx="1601569" cy="7884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268D8EF8-5B28-4527-8D7D-8E2210955EAE}"/>
              </a:ext>
            </a:extLst>
          </p:cNvPr>
          <p:cNvSpPr txBox="1"/>
          <p:nvPr/>
        </p:nvSpPr>
        <p:spPr>
          <a:xfrm>
            <a:off x="5371797" y="1641158"/>
            <a:ext cx="902811" cy="523220"/>
          </a:xfrm>
          <a:prstGeom prst="rect">
            <a:avLst/>
          </a:prstGeom>
          <a:noFill/>
        </p:spPr>
        <p:txBody>
          <a:bodyPr wrap="none" rtlCol="0">
            <a:spAutoFit/>
          </a:bodyPr>
          <a:lstStyle/>
          <a:p>
            <a:r>
              <a:rPr lang="zh-CN" altLang="en-US" sz="2800" b="1" dirty="0">
                <a:solidFill>
                  <a:srgbClr val="C00000"/>
                </a:solidFill>
              </a:rPr>
              <a:t>矛盾</a:t>
            </a:r>
          </a:p>
        </p:txBody>
      </p:sp>
      <p:sp>
        <p:nvSpPr>
          <p:cNvPr id="16" name="矩形 15">
            <a:extLst>
              <a:ext uri="{FF2B5EF4-FFF2-40B4-BE49-F238E27FC236}">
                <a16:creationId xmlns:a16="http://schemas.microsoft.com/office/drawing/2014/main" id="{10C80459-0B0E-4A25-AFFF-B3120A4E68CF}"/>
              </a:ext>
            </a:extLst>
          </p:cNvPr>
          <p:cNvSpPr/>
          <p:nvPr/>
        </p:nvSpPr>
        <p:spPr>
          <a:xfrm>
            <a:off x="355600" y="1567563"/>
            <a:ext cx="11255152" cy="15186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7544889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4</a:t>
            </a:r>
            <a:r>
              <a:rPr lang="zh-CN" altLang="en-US" dirty="0"/>
              <a:t>）单机异构</a:t>
            </a:r>
            <a:endParaRPr lang="en-US" dirty="0"/>
          </a:p>
        </p:txBody>
      </p:sp>
      <p:pic>
        <p:nvPicPr>
          <p:cNvPr id="8" name="图片 6">
            <a:extLst>
              <a:ext uri="{FF2B5EF4-FFF2-40B4-BE49-F238E27FC236}">
                <a16:creationId xmlns:a16="http://schemas.microsoft.com/office/drawing/2014/main" id="{933F17F0-4333-462D-AC15-78F5AF9973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3199" y="1016294"/>
            <a:ext cx="9245600" cy="4537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18">
            <a:extLst>
              <a:ext uri="{FF2B5EF4-FFF2-40B4-BE49-F238E27FC236}">
                <a16:creationId xmlns:a16="http://schemas.microsoft.com/office/drawing/2014/main" id="{443A3212-559F-40CD-9BE4-CFFF193AE7BD}"/>
              </a:ext>
            </a:extLst>
          </p:cNvPr>
          <p:cNvSpPr txBox="1">
            <a:spLocks noChangeArrowheads="1"/>
          </p:cNvSpPr>
          <p:nvPr/>
        </p:nvSpPr>
        <p:spPr bwMode="auto">
          <a:xfrm>
            <a:off x="2039936" y="5630863"/>
            <a:ext cx="8112125" cy="862012"/>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a:spcBef>
                <a:spcPct val="0"/>
              </a:spcBef>
              <a:buFont typeface="Wingdings 3" panose="05040102010807070707" pitchFamily="18" charset="2"/>
              <a:buNone/>
            </a:pPr>
            <a:r>
              <a:rPr kumimoji="0" lang="zh-CN" altLang="en-US" sz="2500" b="1" dirty="0">
                <a:latin typeface="微软雅黑" panose="020B0503020204020204" pitchFamily="34" charset="-122"/>
                <a:ea typeface="微软雅黑" panose="020B0503020204020204" pitchFamily="34" charset="-122"/>
              </a:rPr>
              <a:t>异构计算平台是适应计算多元化、应用多样化趋势的必然，是多样演进式工作负载的理想部署方式</a:t>
            </a:r>
          </a:p>
        </p:txBody>
      </p:sp>
    </p:spTree>
    <p:extLst>
      <p:ext uri="{BB962C8B-B14F-4D97-AF65-F5344CB8AC3E}">
        <p14:creationId xmlns:p14="http://schemas.microsoft.com/office/powerpoint/2010/main" val="155010089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4</a:t>
            </a:r>
            <a:r>
              <a:rPr lang="zh-CN" altLang="en-US" dirty="0"/>
              <a:t>）单机异构</a:t>
            </a:r>
            <a:endParaRPr lang="en-US" dirty="0"/>
          </a:p>
        </p:txBody>
      </p:sp>
      <p:pic>
        <p:nvPicPr>
          <p:cNvPr id="3" name="图片 2">
            <a:extLst>
              <a:ext uri="{FF2B5EF4-FFF2-40B4-BE49-F238E27FC236}">
                <a16:creationId xmlns:a16="http://schemas.microsoft.com/office/drawing/2014/main" id="{3C2C03E5-27C1-40F2-AF2D-797D5E80B2A3}"/>
              </a:ext>
            </a:extLst>
          </p:cNvPr>
          <p:cNvPicPr>
            <a:picLocks noChangeAspect="1"/>
          </p:cNvPicPr>
          <p:nvPr/>
        </p:nvPicPr>
        <p:blipFill>
          <a:blip r:embed="rId2"/>
          <a:stretch>
            <a:fillRect/>
          </a:stretch>
        </p:blipFill>
        <p:spPr>
          <a:xfrm>
            <a:off x="769383" y="1028999"/>
            <a:ext cx="10930269" cy="5369255"/>
          </a:xfrm>
          <a:prstGeom prst="rect">
            <a:avLst/>
          </a:prstGeom>
        </p:spPr>
      </p:pic>
    </p:spTree>
    <p:extLst>
      <p:ext uri="{BB962C8B-B14F-4D97-AF65-F5344CB8AC3E}">
        <p14:creationId xmlns:p14="http://schemas.microsoft.com/office/powerpoint/2010/main" val="66488254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4</a:t>
            </a:r>
            <a:r>
              <a:rPr lang="zh-CN" altLang="en-US" dirty="0"/>
              <a:t>）单机异构</a:t>
            </a:r>
            <a:endParaRPr lang="en-US" dirty="0"/>
          </a:p>
        </p:txBody>
      </p:sp>
      <p:sp>
        <p:nvSpPr>
          <p:cNvPr id="187" name="内容占位符 186">
            <a:extLst>
              <a:ext uri="{FF2B5EF4-FFF2-40B4-BE49-F238E27FC236}">
                <a16:creationId xmlns:a16="http://schemas.microsoft.com/office/drawing/2014/main" id="{5006E156-53B2-4064-BBF3-FF46AC03A191}"/>
              </a:ext>
            </a:extLst>
          </p:cNvPr>
          <p:cNvSpPr>
            <a:spLocks noGrp="1"/>
          </p:cNvSpPr>
          <p:nvPr>
            <p:ph idx="1"/>
          </p:nvPr>
        </p:nvSpPr>
        <p:spPr>
          <a:xfrm>
            <a:off x="581248" y="978194"/>
            <a:ext cx="10930269" cy="5016207"/>
          </a:xfrm>
        </p:spPr>
        <p:txBody>
          <a:bodyPr/>
          <a:lstStyle/>
          <a:p>
            <a:r>
              <a:rPr lang="zh-CN" altLang="en-US" dirty="0"/>
              <a:t>异构图计算的核心挑战：</a:t>
            </a:r>
            <a:r>
              <a:rPr lang="en-US" altLang="zh-CN" dirty="0">
                <a:solidFill>
                  <a:srgbClr val="3812DC"/>
                </a:solidFill>
              </a:rPr>
              <a:t>CPU</a:t>
            </a:r>
            <a:r>
              <a:rPr lang="zh-CN" altLang="en-US" dirty="0">
                <a:solidFill>
                  <a:srgbClr val="3812DC"/>
                </a:solidFill>
              </a:rPr>
              <a:t>和</a:t>
            </a:r>
            <a:r>
              <a:rPr lang="en-US" altLang="zh-CN" dirty="0">
                <a:solidFill>
                  <a:srgbClr val="3812DC"/>
                </a:solidFill>
              </a:rPr>
              <a:t>GPU</a:t>
            </a:r>
            <a:r>
              <a:rPr lang="zh-CN" altLang="en-US" dirty="0">
                <a:solidFill>
                  <a:srgbClr val="3812DC"/>
                </a:solidFill>
              </a:rPr>
              <a:t>之间的传输墙严重阻碍了图计算的效率</a:t>
            </a:r>
          </a:p>
          <a:p>
            <a:endParaRPr lang="zh-CN" altLang="en-US" dirty="0"/>
          </a:p>
        </p:txBody>
      </p:sp>
      <p:pic>
        <p:nvPicPr>
          <p:cNvPr id="194" name="图片 193">
            <a:extLst>
              <a:ext uri="{FF2B5EF4-FFF2-40B4-BE49-F238E27FC236}">
                <a16:creationId xmlns:a16="http://schemas.microsoft.com/office/drawing/2014/main" id="{D95A0F7D-83E4-4B67-94B7-3915122505B8}"/>
              </a:ext>
            </a:extLst>
          </p:cNvPr>
          <p:cNvPicPr>
            <a:picLocks noChangeAspect="1"/>
          </p:cNvPicPr>
          <p:nvPr/>
        </p:nvPicPr>
        <p:blipFill>
          <a:blip r:embed="rId2"/>
          <a:stretch>
            <a:fillRect/>
          </a:stretch>
        </p:blipFill>
        <p:spPr>
          <a:xfrm>
            <a:off x="680483" y="2304584"/>
            <a:ext cx="10920582" cy="3689817"/>
          </a:xfrm>
          <a:prstGeom prst="rect">
            <a:avLst/>
          </a:prstGeom>
        </p:spPr>
      </p:pic>
      <p:sp>
        <p:nvSpPr>
          <p:cNvPr id="195" name="文本框 194">
            <a:extLst>
              <a:ext uri="{FF2B5EF4-FFF2-40B4-BE49-F238E27FC236}">
                <a16:creationId xmlns:a16="http://schemas.microsoft.com/office/drawing/2014/main" id="{FEF9D063-D338-483C-9F9F-5E3B2BA919E8}"/>
              </a:ext>
            </a:extLst>
          </p:cNvPr>
          <p:cNvSpPr txBox="1"/>
          <p:nvPr/>
        </p:nvSpPr>
        <p:spPr>
          <a:xfrm>
            <a:off x="7052229" y="4776142"/>
            <a:ext cx="1883593" cy="461665"/>
          </a:xfrm>
          <a:prstGeom prst="rect">
            <a:avLst/>
          </a:prstGeom>
          <a:noFill/>
        </p:spPr>
        <p:txBody>
          <a:bodyPr wrap="none" rtlCol="0">
            <a:spAutoFit/>
          </a:bodyPr>
          <a:lstStyle/>
          <a:p>
            <a:r>
              <a:rPr lang="zh-CN" altLang="en-US" sz="2400" b="1" dirty="0">
                <a:solidFill>
                  <a:srgbClr val="C00000"/>
                </a:solidFill>
              </a:rPr>
              <a:t>高达</a:t>
            </a:r>
            <a:r>
              <a:rPr lang="en-US" altLang="zh-CN" sz="2400" b="1" dirty="0">
                <a:solidFill>
                  <a:srgbClr val="C00000"/>
                </a:solidFill>
              </a:rPr>
              <a:t>720GB/s</a:t>
            </a:r>
            <a:endParaRPr lang="zh-CN" altLang="en-US" sz="2400" b="1" dirty="0">
              <a:solidFill>
                <a:srgbClr val="C00000"/>
              </a:solidFill>
            </a:endParaRPr>
          </a:p>
        </p:txBody>
      </p:sp>
      <p:sp>
        <p:nvSpPr>
          <p:cNvPr id="196" name="文本框 195">
            <a:extLst>
              <a:ext uri="{FF2B5EF4-FFF2-40B4-BE49-F238E27FC236}">
                <a16:creationId xmlns:a16="http://schemas.microsoft.com/office/drawing/2014/main" id="{F2CDBD73-9742-471B-89FB-80C5AEBAFC1B}"/>
              </a:ext>
            </a:extLst>
          </p:cNvPr>
          <p:cNvSpPr txBox="1"/>
          <p:nvPr/>
        </p:nvSpPr>
        <p:spPr>
          <a:xfrm>
            <a:off x="4348804" y="5994401"/>
            <a:ext cx="1349793" cy="461665"/>
          </a:xfrm>
          <a:prstGeom prst="rect">
            <a:avLst/>
          </a:prstGeom>
          <a:noFill/>
        </p:spPr>
        <p:txBody>
          <a:bodyPr wrap="none" rtlCol="0">
            <a:spAutoFit/>
          </a:bodyPr>
          <a:lstStyle/>
          <a:p>
            <a:r>
              <a:rPr lang="en-US" altLang="zh-CN" sz="2400" b="1" dirty="0">
                <a:solidFill>
                  <a:srgbClr val="C00000"/>
                </a:solidFill>
              </a:rPr>
              <a:t>11.4GB/s</a:t>
            </a:r>
            <a:endParaRPr lang="zh-CN" altLang="en-US" sz="2400" b="1" dirty="0">
              <a:solidFill>
                <a:srgbClr val="C00000"/>
              </a:solidFill>
            </a:endParaRPr>
          </a:p>
        </p:txBody>
      </p:sp>
      <p:sp>
        <p:nvSpPr>
          <p:cNvPr id="197" name="文本框 196">
            <a:extLst>
              <a:ext uri="{FF2B5EF4-FFF2-40B4-BE49-F238E27FC236}">
                <a16:creationId xmlns:a16="http://schemas.microsoft.com/office/drawing/2014/main" id="{2ABE0C44-F828-4597-A0C3-9C8276D14127}"/>
              </a:ext>
            </a:extLst>
          </p:cNvPr>
          <p:cNvSpPr txBox="1"/>
          <p:nvPr/>
        </p:nvSpPr>
        <p:spPr>
          <a:xfrm>
            <a:off x="680483" y="4660901"/>
            <a:ext cx="1732910" cy="461665"/>
          </a:xfrm>
          <a:prstGeom prst="rect">
            <a:avLst/>
          </a:prstGeom>
          <a:noFill/>
        </p:spPr>
        <p:txBody>
          <a:bodyPr wrap="none" rtlCol="0">
            <a:spAutoFit/>
          </a:bodyPr>
          <a:lstStyle/>
          <a:p>
            <a:r>
              <a:rPr lang="en-US" altLang="zh-CN" sz="2400" b="1" dirty="0">
                <a:solidFill>
                  <a:srgbClr val="C00000"/>
                </a:solidFill>
              </a:rPr>
              <a:t>32~100GB/s</a:t>
            </a:r>
            <a:endParaRPr lang="zh-CN" altLang="en-US" sz="2400" b="1" dirty="0">
              <a:solidFill>
                <a:srgbClr val="C00000"/>
              </a:solidFill>
            </a:endParaRPr>
          </a:p>
        </p:txBody>
      </p:sp>
    </p:spTree>
    <p:extLst>
      <p:ext uri="{BB962C8B-B14F-4D97-AF65-F5344CB8AC3E}">
        <p14:creationId xmlns:p14="http://schemas.microsoft.com/office/powerpoint/2010/main" val="209241497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4</a:t>
            </a:r>
            <a:r>
              <a:rPr lang="zh-CN" altLang="en-US" dirty="0"/>
              <a:t>）单机异构</a:t>
            </a:r>
            <a:endParaRPr lang="en-US" dirty="0"/>
          </a:p>
        </p:txBody>
      </p:sp>
      <p:sp>
        <p:nvSpPr>
          <p:cNvPr id="187" name="内容占位符 186">
            <a:extLst>
              <a:ext uri="{FF2B5EF4-FFF2-40B4-BE49-F238E27FC236}">
                <a16:creationId xmlns:a16="http://schemas.microsoft.com/office/drawing/2014/main" id="{5006E156-53B2-4064-BBF3-FF46AC03A191}"/>
              </a:ext>
            </a:extLst>
          </p:cNvPr>
          <p:cNvSpPr>
            <a:spLocks noGrp="1"/>
          </p:cNvSpPr>
          <p:nvPr>
            <p:ph idx="1"/>
          </p:nvPr>
        </p:nvSpPr>
        <p:spPr>
          <a:xfrm>
            <a:off x="630865" y="1105194"/>
            <a:ext cx="10930269" cy="5016207"/>
          </a:xfrm>
        </p:spPr>
        <p:txBody>
          <a:bodyPr/>
          <a:lstStyle/>
          <a:p>
            <a:r>
              <a:rPr lang="en-US" altLang="zh-CN" sz="3200" dirty="0"/>
              <a:t>CPU-GPU</a:t>
            </a:r>
            <a:r>
              <a:rPr lang="zh-CN" altLang="en-US" sz="3200" dirty="0"/>
              <a:t>之间三种子图传输方法</a:t>
            </a:r>
            <a:endParaRPr lang="en-US" altLang="zh-CN" sz="3200" dirty="0"/>
          </a:p>
          <a:p>
            <a:pPr lvl="1"/>
            <a:r>
              <a:rPr lang="zh-CN" altLang="en-US" sz="2800" b="1" dirty="0">
                <a:solidFill>
                  <a:srgbClr val="0000FF"/>
                </a:solidFill>
              </a:rPr>
              <a:t>静态划分，少传输：</a:t>
            </a:r>
            <a:endParaRPr lang="en-US" altLang="zh-CN" sz="2800" b="1" dirty="0">
              <a:solidFill>
                <a:srgbClr val="0000FF"/>
              </a:solidFill>
            </a:endParaRPr>
          </a:p>
          <a:p>
            <a:pPr lvl="2"/>
            <a:r>
              <a:rPr lang="zh-CN" altLang="en-US" sz="2400" dirty="0"/>
              <a:t>不同计算设备上都有图划分数据，各自计算收敛，做最后一次通信</a:t>
            </a:r>
            <a:endParaRPr lang="en-US" altLang="zh-CN" sz="2400" dirty="0"/>
          </a:p>
          <a:p>
            <a:pPr lvl="1"/>
            <a:r>
              <a:rPr lang="zh-CN" altLang="en-US" sz="2800" b="1" dirty="0">
                <a:solidFill>
                  <a:srgbClr val="0000FF"/>
                </a:solidFill>
              </a:rPr>
              <a:t>按需传输：</a:t>
            </a:r>
            <a:endParaRPr lang="en-US" altLang="zh-CN" sz="2800" b="1" dirty="0">
              <a:solidFill>
                <a:srgbClr val="0000FF"/>
              </a:solidFill>
            </a:endParaRPr>
          </a:p>
          <a:p>
            <a:pPr lvl="2"/>
            <a:r>
              <a:rPr lang="zh-CN" altLang="en-US" sz="2400" dirty="0"/>
              <a:t>数据存储在</a:t>
            </a:r>
            <a:r>
              <a:rPr lang="en-US" altLang="zh-CN" sz="2400" dirty="0"/>
              <a:t>CPU</a:t>
            </a:r>
            <a:r>
              <a:rPr lang="zh-CN" altLang="en-US" sz="2400" dirty="0"/>
              <a:t>端，</a:t>
            </a:r>
            <a:r>
              <a:rPr lang="en-US" altLang="zh-CN" sz="2400" dirty="0"/>
              <a:t>GPU</a:t>
            </a:r>
            <a:r>
              <a:rPr lang="zh-CN" altLang="en-US" sz="2400" dirty="0"/>
              <a:t>负责计算，子图数据根据需要粗粒度地往</a:t>
            </a:r>
            <a:r>
              <a:rPr lang="en-US" altLang="zh-CN" sz="2400" dirty="0"/>
              <a:t>GPU</a:t>
            </a:r>
            <a:r>
              <a:rPr lang="zh-CN" altLang="en-US" sz="2400" dirty="0"/>
              <a:t>端传输</a:t>
            </a:r>
            <a:endParaRPr lang="en-US" altLang="zh-CN" sz="2400" dirty="0"/>
          </a:p>
          <a:p>
            <a:pPr lvl="1"/>
            <a:r>
              <a:rPr lang="zh-CN" altLang="en-US" sz="2800" b="1" dirty="0">
                <a:solidFill>
                  <a:srgbClr val="0000FF"/>
                </a:solidFill>
              </a:rPr>
              <a:t>按价值传输：</a:t>
            </a:r>
            <a:endParaRPr lang="en-US" altLang="zh-CN" sz="2800" b="1" dirty="0">
              <a:solidFill>
                <a:srgbClr val="0000FF"/>
              </a:solidFill>
            </a:endParaRPr>
          </a:p>
          <a:p>
            <a:pPr lvl="2"/>
            <a:r>
              <a:rPr lang="zh-CN" altLang="en-US" sz="2400" dirty="0"/>
              <a:t>数据存储在</a:t>
            </a:r>
            <a:r>
              <a:rPr lang="en-US" altLang="zh-CN" sz="2400" dirty="0"/>
              <a:t>CPU</a:t>
            </a:r>
            <a:r>
              <a:rPr lang="zh-CN" altLang="en-US" sz="2400" dirty="0"/>
              <a:t>端，</a:t>
            </a:r>
            <a:r>
              <a:rPr lang="en-US" altLang="zh-CN" sz="2400" dirty="0"/>
              <a:t>GPU</a:t>
            </a:r>
            <a:r>
              <a:rPr lang="zh-CN" altLang="en-US" sz="2400" dirty="0"/>
              <a:t>负责计算，边数据根据实际价值细粒度地往</a:t>
            </a:r>
            <a:r>
              <a:rPr lang="en-US" altLang="zh-CN" sz="2400" dirty="0"/>
              <a:t>GPU</a:t>
            </a:r>
            <a:r>
              <a:rPr lang="zh-CN" altLang="en-US" sz="2400" dirty="0"/>
              <a:t>端传输</a:t>
            </a:r>
            <a:endParaRPr lang="en-US" altLang="zh-CN" sz="2400" dirty="0"/>
          </a:p>
          <a:p>
            <a:pPr lvl="2"/>
            <a:endParaRPr lang="zh-CN" altLang="en-US" dirty="0"/>
          </a:p>
        </p:txBody>
      </p:sp>
    </p:spTree>
    <p:extLst>
      <p:ext uri="{BB962C8B-B14F-4D97-AF65-F5344CB8AC3E}">
        <p14:creationId xmlns:p14="http://schemas.microsoft.com/office/powerpoint/2010/main" val="131998723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4</a:t>
            </a:r>
            <a:r>
              <a:rPr lang="zh-CN" altLang="en-US" dirty="0"/>
              <a:t>）单机异构</a:t>
            </a:r>
            <a:endParaRPr lang="en-US" dirty="0"/>
          </a:p>
        </p:txBody>
      </p:sp>
      <p:sp>
        <p:nvSpPr>
          <p:cNvPr id="187" name="内容占位符 186">
            <a:extLst>
              <a:ext uri="{FF2B5EF4-FFF2-40B4-BE49-F238E27FC236}">
                <a16:creationId xmlns:a16="http://schemas.microsoft.com/office/drawing/2014/main" id="{5006E156-53B2-4064-BBF3-FF46AC03A191}"/>
              </a:ext>
            </a:extLst>
          </p:cNvPr>
          <p:cNvSpPr>
            <a:spLocks noGrp="1"/>
          </p:cNvSpPr>
          <p:nvPr>
            <p:ph idx="1"/>
          </p:nvPr>
        </p:nvSpPr>
        <p:spPr>
          <a:xfrm>
            <a:off x="301848" y="978194"/>
            <a:ext cx="10930269" cy="5016207"/>
          </a:xfrm>
        </p:spPr>
        <p:txBody>
          <a:bodyPr/>
          <a:lstStyle/>
          <a:p>
            <a:pPr marL="457200" lvl="1" indent="0">
              <a:buNone/>
            </a:pPr>
            <a:r>
              <a:rPr lang="zh-CN" altLang="en-US" sz="3200" b="1" dirty="0">
                <a:solidFill>
                  <a:srgbClr val="0000FF"/>
                </a:solidFill>
              </a:rPr>
              <a:t>基于“计算思维”的异构图计算系统：静态划分，少传输</a:t>
            </a:r>
            <a:endParaRPr lang="en-US" altLang="zh-CN" sz="3200" b="1" dirty="0">
              <a:solidFill>
                <a:srgbClr val="0000FF"/>
              </a:solidFill>
            </a:endParaRPr>
          </a:p>
          <a:p>
            <a:pPr lvl="2"/>
            <a:endParaRPr lang="zh-CN" altLang="en-US" dirty="0"/>
          </a:p>
        </p:txBody>
      </p:sp>
      <p:sp>
        <p:nvSpPr>
          <p:cNvPr id="4" name="文本框 3">
            <a:extLst>
              <a:ext uri="{FF2B5EF4-FFF2-40B4-BE49-F238E27FC236}">
                <a16:creationId xmlns:a16="http://schemas.microsoft.com/office/drawing/2014/main" id="{FF0D234F-8A54-4EE6-8CD3-53749530026E}"/>
              </a:ext>
            </a:extLst>
          </p:cNvPr>
          <p:cNvSpPr txBox="1"/>
          <p:nvPr/>
        </p:nvSpPr>
        <p:spPr>
          <a:xfrm>
            <a:off x="680483" y="1709326"/>
            <a:ext cx="10755762" cy="3970318"/>
          </a:xfrm>
          <a:prstGeom prst="rect">
            <a:avLst/>
          </a:prstGeom>
          <a:noFill/>
        </p:spPr>
        <p:txBody>
          <a:bodyPr wrap="square" rtlCol="0">
            <a:spAutoFit/>
          </a:bodyPr>
          <a:lstStyle/>
          <a:p>
            <a:pPr marL="342900" indent="-342900">
              <a:buFont typeface="Arial" panose="020B0604020202020204" pitchFamily="34" charset="0"/>
              <a:buChar char="•"/>
            </a:pPr>
            <a:r>
              <a:rPr lang="zh-CN" altLang="en-US" sz="2800" b="1" dirty="0">
                <a:solidFill>
                  <a:srgbClr val="C00000"/>
                </a:solidFill>
                <a:latin typeface="微软雅黑" panose="020B0503020204020204" pitchFamily="34" charset="-122"/>
                <a:ea typeface="微软雅黑" panose="020B0503020204020204" pitchFamily="34" charset="-122"/>
              </a:rPr>
              <a:t>将 </a:t>
            </a:r>
            <a:r>
              <a:rPr lang="en-US" altLang="zh-CN" sz="2800" b="1" dirty="0">
                <a:solidFill>
                  <a:srgbClr val="C00000"/>
                </a:solidFill>
                <a:latin typeface="微软雅黑" panose="020B0503020204020204" pitchFamily="34" charset="-122"/>
                <a:ea typeface="微软雅黑" panose="020B0503020204020204" pitchFamily="34" charset="-122"/>
              </a:rPr>
              <a:t>CPU </a:t>
            </a:r>
            <a:r>
              <a:rPr lang="zh-CN" altLang="en-US" sz="2800" b="1" dirty="0">
                <a:solidFill>
                  <a:srgbClr val="C00000"/>
                </a:solidFill>
                <a:latin typeface="微软雅黑" panose="020B0503020204020204" pitchFamily="34" charset="-122"/>
                <a:ea typeface="微软雅黑" panose="020B0503020204020204" pitchFamily="34" charset="-122"/>
              </a:rPr>
              <a:t>和 </a:t>
            </a:r>
            <a:r>
              <a:rPr lang="en-US" altLang="zh-CN" sz="2800" b="1" dirty="0">
                <a:solidFill>
                  <a:srgbClr val="C00000"/>
                </a:solidFill>
                <a:latin typeface="微软雅黑" panose="020B0503020204020204" pitchFamily="34" charset="-122"/>
                <a:ea typeface="微软雅黑" panose="020B0503020204020204" pitchFamily="34" charset="-122"/>
              </a:rPr>
              <a:t>GPU </a:t>
            </a:r>
            <a:r>
              <a:rPr lang="zh-CN" altLang="en-US" sz="2800" b="1" dirty="0">
                <a:solidFill>
                  <a:srgbClr val="C00000"/>
                </a:solidFill>
                <a:latin typeface="微软雅黑" panose="020B0503020204020204" pitchFamily="34" charset="-122"/>
                <a:ea typeface="微软雅黑" panose="020B0503020204020204" pitchFamily="34" charset="-122"/>
              </a:rPr>
              <a:t>看作对等的计算节点</a:t>
            </a:r>
            <a:r>
              <a:rPr lang="zh-CN" altLang="en-US" sz="2800" dirty="0">
                <a:latin typeface="微软雅黑" panose="020B0503020204020204" pitchFamily="34" charset="-122"/>
                <a:ea typeface="微软雅黑" panose="020B0503020204020204" pitchFamily="34" charset="-122"/>
              </a:rPr>
              <a:t>，并采用类似于分布式系 统处理方法将图数据进行静态划分并在计算过程中对节点数据进行同步</a:t>
            </a:r>
            <a:endParaRPr lang="en-US" altLang="zh-CN" sz="28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en-US" altLang="zh-CN" sz="28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整个图数据，静态切成两个子图，并分别在 </a:t>
            </a:r>
            <a:r>
              <a:rPr lang="en-US" altLang="zh-CN" sz="2800" dirty="0">
                <a:latin typeface="微软雅黑" panose="020B0503020204020204" pitchFamily="34" charset="-122"/>
                <a:ea typeface="微软雅黑" panose="020B0503020204020204" pitchFamily="34" charset="-122"/>
              </a:rPr>
              <a:t>CPU </a:t>
            </a:r>
            <a:r>
              <a:rPr lang="zh-CN" altLang="en-US" sz="2800" dirty="0">
                <a:latin typeface="微软雅黑" panose="020B0503020204020204" pitchFamily="34" charset="-122"/>
                <a:ea typeface="微软雅黑" panose="020B0503020204020204" pitchFamily="34" charset="-122"/>
              </a:rPr>
              <a:t>和 </a:t>
            </a:r>
            <a:r>
              <a:rPr lang="en-US" altLang="zh-CN" sz="2800" dirty="0">
                <a:latin typeface="微软雅黑" panose="020B0503020204020204" pitchFamily="34" charset="-122"/>
                <a:ea typeface="微软雅黑" panose="020B0503020204020204" pitchFamily="34" charset="-122"/>
              </a:rPr>
              <a:t>GPU </a:t>
            </a:r>
            <a:r>
              <a:rPr lang="zh-CN" altLang="en-US" sz="2800" dirty="0">
                <a:latin typeface="微软雅黑" panose="020B0503020204020204" pitchFamily="34" charset="-122"/>
                <a:ea typeface="微软雅黑" panose="020B0503020204020204" pitchFamily="34" charset="-122"/>
              </a:rPr>
              <a:t>端进行处理，且子图划 分完成后数据存储布局不会再改变。在每轮迭代过程中，</a:t>
            </a:r>
            <a:r>
              <a:rPr lang="en-US" altLang="zh-CN" sz="2800" dirty="0">
                <a:latin typeface="微软雅黑" panose="020B0503020204020204" pitchFamily="34" charset="-122"/>
                <a:ea typeface="微软雅黑" panose="020B0503020204020204" pitchFamily="34" charset="-122"/>
              </a:rPr>
              <a:t>CPU </a:t>
            </a:r>
            <a:r>
              <a:rPr lang="zh-CN" altLang="en-US" sz="2800" dirty="0">
                <a:latin typeface="微软雅黑" panose="020B0503020204020204" pitchFamily="34" charset="-122"/>
                <a:ea typeface="微软雅黑" panose="020B0503020204020204" pitchFamily="34" charset="-122"/>
              </a:rPr>
              <a:t>和 </a:t>
            </a:r>
            <a:r>
              <a:rPr lang="en-US" altLang="zh-CN" sz="2800" dirty="0">
                <a:latin typeface="微软雅黑" panose="020B0503020204020204" pitchFamily="34" charset="-122"/>
                <a:ea typeface="微软雅黑" panose="020B0503020204020204" pitchFamily="34" charset="-122"/>
              </a:rPr>
              <a:t>GPU </a:t>
            </a:r>
            <a:r>
              <a:rPr lang="zh-CN" altLang="en-US" sz="2800" dirty="0">
                <a:latin typeface="微软雅黑" panose="020B0503020204020204" pitchFamily="34" charset="-122"/>
                <a:ea typeface="微软雅黑" panose="020B0503020204020204" pitchFamily="34" charset="-122"/>
              </a:rPr>
              <a:t>首先处理属于各自独享部分子图数据</a:t>
            </a:r>
            <a:endParaRPr lang="en-US" altLang="zh-CN" sz="28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en-US" altLang="zh-CN" sz="28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每轮迭代完成后进行同步并实现 </a:t>
            </a:r>
            <a:r>
              <a:rPr lang="en-US" altLang="zh-CN" sz="2800" dirty="0">
                <a:latin typeface="微软雅黑" panose="020B0503020204020204" pitchFamily="34" charset="-122"/>
                <a:ea typeface="微软雅黑" panose="020B0503020204020204" pitchFamily="34" charset="-122"/>
              </a:rPr>
              <a:t>CPU </a:t>
            </a:r>
            <a:r>
              <a:rPr lang="zh-CN" altLang="en-US" sz="2800" dirty="0">
                <a:latin typeface="微软雅黑" panose="020B0503020204020204" pitchFamily="34" charset="-122"/>
                <a:ea typeface="微软雅黑" panose="020B0503020204020204" pitchFamily="34" charset="-122"/>
              </a:rPr>
              <a:t>和 </a:t>
            </a:r>
            <a:r>
              <a:rPr lang="en-US" altLang="zh-CN" sz="2800" dirty="0">
                <a:latin typeface="微软雅黑" panose="020B0503020204020204" pitchFamily="34" charset="-122"/>
                <a:ea typeface="微软雅黑" panose="020B0503020204020204" pitchFamily="34" charset="-122"/>
              </a:rPr>
              <a:t>GPU </a:t>
            </a:r>
            <a:r>
              <a:rPr lang="zh-CN" altLang="en-US" sz="2800" dirty="0">
                <a:latin typeface="微软雅黑" panose="020B0503020204020204" pitchFamily="34" charset="-122"/>
                <a:ea typeface="微软雅黑" panose="020B0503020204020204" pitchFamily="34" charset="-122"/>
              </a:rPr>
              <a:t>的协同处理</a:t>
            </a:r>
          </a:p>
        </p:txBody>
      </p:sp>
    </p:spTree>
    <p:extLst>
      <p:ext uri="{BB962C8B-B14F-4D97-AF65-F5344CB8AC3E}">
        <p14:creationId xmlns:p14="http://schemas.microsoft.com/office/powerpoint/2010/main" val="177916810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4</a:t>
            </a:r>
            <a:r>
              <a:rPr lang="zh-CN" altLang="en-US" dirty="0"/>
              <a:t>）单机异构</a:t>
            </a:r>
            <a:endParaRPr lang="en-US" dirty="0"/>
          </a:p>
        </p:txBody>
      </p:sp>
      <p:sp>
        <p:nvSpPr>
          <p:cNvPr id="187" name="内容占位符 186">
            <a:extLst>
              <a:ext uri="{FF2B5EF4-FFF2-40B4-BE49-F238E27FC236}">
                <a16:creationId xmlns:a16="http://schemas.microsoft.com/office/drawing/2014/main" id="{5006E156-53B2-4064-BBF3-FF46AC03A191}"/>
              </a:ext>
            </a:extLst>
          </p:cNvPr>
          <p:cNvSpPr>
            <a:spLocks noGrp="1"/>
          </p:cNvSpPr>
          <p:nvPr>
            <p:ph idx="1"/>
          </p:nvPr>
        </p:nvSpPr>
        <p:spPr>
          <a:xfrm>
            <a:off x="581248" y="978194"/>
            <a:ext cx="10930269" cy="5016207"/>
          </a:xfrm>
        </p:spPr>
        <p:txBody>
          <a:bodyPr/>
          <a:lstStyle/>
          <a:p>
            <a:pPr lvl="1"/>
            <a:r>
              <a:rPr lang="zh-CN" altLang="en-US" b="1" dirty="0">
                <a:solidFill>
                  <a:srgbClr val="0000FF"/>
                </a:solidFill>
              </a:rPr>
              <a:t>基于“计算思维”的异构图计算系统：静态划分，少传输</a:t>
            </a:r>
            <a:endParaRPr lang="en-US" altLang="zh-CN" b="1" dirty="0">
              <a:solidFill>
                <a:srgbClr val="0000FF"/>
              </a:solidFill>
            </a:endParaRPr>
          </a:p>
          <a:p>
            <a:pPr lvl="2"/>
            <a:endParaRPr lang="zh-CN" altLang="en-US" dirty="0"/>
          </a:p>
        </p:txBody>
      </p:sp>
      <p:sp>
        <p:nvSpPr>
          <p:cNvPr id="4" name="文本框 3">
            <a:extLst>
              <a:ext uri="{FF2B5EF4-FFF2-40B4-BE49-F238E27FC236}">
                <a16:creationId xmlns:a16="http://schemas.microsoft.com/office/drawing/2014/main" id="{FF0D234F-8A54-4EE6-8CD3-53749530026E}"/>
              </a:ext>
            </a:extLst>
          </p:cNvPr>
          <p:cNvSpPr txBox="1"/>
          <p:nvPr/>
        </p:nvSpPr>
        <p:spPr>
          <a:xfrm>
            <a:off x="784449" y="4993131"/>
            <a:ext cx="11267852" cy="1384995"/>
          </a:xfrm>
          <a:prstGeom prst="rect">
            <a:avLst/>
          </a:prstGeom>
          <a:noFill/>
        </p:spPr>
        <p:txBody>
          <a:bodyPr wrap="square" rtlCol="0">
            <a:spAutoFit/>
          </a:bodyPr>
          <a:lstStyle/>
          <a:p>
            <a:r>
              <a:rPr lang="zh-CN" altLang="en-US" sz="2800" dirty="0"/>
              <a:t>对于临界边（如</a:t>
            </a:r>
            <a:r>
              <a:rPr lang="en-US" altLang="zh-CN" sz="2800" dirty="0"/>
              <a:t>2→0</a:t>
            </a:r>
            <a:r>
              <a:rPr lang="zh-CN" altLang="en-US" sz="2800" dirty="0"/>
              <a:t>），</a:t>
            </a:r>
            <a:r>
              <a:rPr lang="en-US" altLang="zh-CN" sz="2400" b="1" dirty="0">
                <a:solidFill>
                  <a:srgbClr val="C00000"/>
                </a:solidFill>
              </a:rPr>
              <a:t>Totem </a:t>
            </a:r>
            <a:r>
              <a:rPr lang="zh-CN" altLang="en-US" sz="2400" b="1" dirty="0">
                <a:solidFill>
                  <a:srgbClr val="C00000"/>
                </a:solidFill>
              </a:rPr>
              <a:t>在 </a:t>
            </a:r>
            <a:r>
              <a:rPr lang="en-US" altLang="zh-CN" sz="2400" b="1" dirty="0">
                <a:solidFill>
                  <a:srgbClr val="C00000"/>
                </a:solidFill>
              </a:rPr>
              <a:t>CPU </a:t>
            </a:r>
            <a:r>
              <a:rPr lang="zh-CN" altLang="en-US" sz="2400" b="1" dirty="0">
                <a:solidFill>
                  <a:srgbClr val="C00000"/>
                </a:solidFill>
              </a:rPr>
              <a:t>和 </a:t>
            </a:r>
            <a:r>
              <a:rPr lang="en-US" altLang="zh-CN" sz="2400" b="1" dirty="0">
                <a:solidFill>
                  <a:srgbClr val="C00000"/>
                </a:solidFill>
              </a:rPr>
              <a:t>GPU </a:t>
            </a:r>
            <a:r>
              <a:rPr lang="zh-CN" altLang="en-US" sz="2400" b="1" dirty="0">
                <a:solidFill>
                  <a:srgbClr val="C00000"/>
                </a:solidFill>
              </a:rPr>
              <a:t>创建两个单 独 </a:t>
            </a:r>
            <a:r>
              <a:rPr lang="en-US" altLang="zh-CN" sz="2400" b="1" dirty="0">
                <a:solidFill>
                  <a:srgbClr val="C00000"/>
                </a:solidFill>
              </a:rPr>
              <a:t>buffer</a:t>
            </a:r>
            <a:r>
              <a:rPr lang="zh-CN" altLang="en-US" sz="2800" dirty="0"/>
              <a:t>（</a:t>
            </a:r>
            <a:r>
              <a:rPr lang="en-US" altLang="zh-CN" sz="2800" dirty="0"/>
              <a:t>inbox </a:t>
            </a:r>
            <a:r>
              <a:rPr lang="zh-CN" altLang="en-US" sz="2800" dirty="0"/>
              <a:t>负责接收远端写本地的消息，</a:t>
            </a:r>
            <a:r>
              <a:rPr lang="en-US" altLang="zh-CN" sz="2800" dirty="0"/>
              <a:t>outbox </a:t>
            </a:r>
            <a:r>
              <a:rPr lang="zh-CN" altLang="en-US" sz="2800" dirty="0"/>
              <a:t>负责记录本地写远端的消息）</a:t>
            </a:r>
            <a:r>
              <a:rPr lang="en-US" altLang="zh-CN" sz="2800" dirty="0"/>
              <a:t>,</a:t>
            </a:r>
            <a:r>
              <a:rPr lang="zh-CN" altLang="en-US" sz="2800" dirty="0"/>
              <a:t> 在每轮迭代完成后进行 </a:t>
            </a:r>
            <a:r>
              <a:rPr lang="en-US" altLang="zh-CN" sz="2800" dirty="0"/>
              <a:t>buffer </a:t>
            </a:r>
            <a:r>
              <a:rPr lang="zh-CN" altLang="en-US" sz="2800" dirty="0"/>
              <a:t>同步并实现 </a:t>
            </a:r>
            <a:r>
              <a:rPr lang="en-US" altLang="zh-CN" sz="2800" dirty="0"/>
              <a:t>CPU </a:t>
            </a:r>
            <a:r>
              <a:rPr lang="zh-CN" altLang="en-US" sz="2800" dirty="0"/>
              <a:t>和 </a:t>
            </a:r>
            <a:r>
              <a:rPr lang="en-US" altLang="zh-CN" sz="2800" dirty="0"/>
              <a:t>GPU </a:t>
            </a:r>
            <a:r>
              <a:rPr lang="zh-CN" altLang="en-US" sz="2800" dirty="0"/>
              <a:t>的协同处理</a:t>
            </a:r>
            <a:endParaRPr lang="zh-CN" altLang="en-US" sz="28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50ACE8FC-07E4-4D66-9C6A-F34DA96FA388}"/>
              </a:ext>
            </a:extLst>
          </p:cNvPr>
          <p:cNvPicPr>
            <a:picLocks noChangeAspect="1"/>
          </p:cNvPicPr>
          <p:nvPr/>
        </p:nvPicPr>
        <p:blipFill>
          <a:blip r:embed="rId2"/>
          <a:stretch>
            <a:fillRect/>
          </a:stretch>
        </p:blipFill>
        <p:spPr>
          <a:xfrm>
            <a:off x="1180138" y="1455895"/>
            <a:ext cx="9930958" cy="3537236"/>
          </a:xfrm>
          <a:prstGeom prst="rect">
            <a:avLst/>
          </a:prstGeom>
        </p:spPr>
      </p:pic>
    </p:spTree>
    <p:extLst>
      <p:ext uri="{BB962C8B-B14F-4D97-AF65-F5344CB8AC3E}">
        <p14:creationId xmlns:p14="http://schemas.microsoft.com/office/powerpoint/2010/main" val="5843707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48410-654D-4549-9AC9-41EAFFAB2BA7}"/>
              </a:ext>
            </a:extLst>
          </p:cNvPr>
          <p:cNvSpPr>
            <a:spLocks noGrp="1"/>
          </p:cNvSpPr>
          <p:nvPr>
            <p:ph type="title"/>
          </p:nvPr>
        </p:nvSpPr>
        <p:spPr/>
        <p:txBody>
          <a:bodyPr/>
          <a:lstStyle/>
          <a:p>
            <a:r>
              <a:rPr lang="zh-CN" altLang="en-US" dirty="0"/>
              <a:t>案例（一）：广度优先搜索算法</a:t>
            </a:r>
          </a:p>
        </p:txBody>
      </p:sp>
      <p:sp>
        <p:nvSpPr>
          <p:cNvPr id="3" name="Content Placeholder 2">
            <a:extLst>
              <a:ext uri="{FF2B5EF4-FFF2-40B4-BE49-F238E27FC236}">
                <a16:creationId xmlns:a16="http://schemas.microsoft.com/office/drawing/2014/main" id="{2E1D84E8-71B3-4172-A84E-FF88D62625B6}"/>
              </a:ext>
            </a:extLst>
          </p:cNvPr>
          <p:cNvSpPr>
            <a:spLocks noGrp="1"/>
          </p:cNvSpPr>
          <p:nvPr>
            <p:ph idx="1"/>
          </p:nvPr>
        </p:nvSpPr>
        <p:spPr>
          <a:xfrm>
            <a:off x="630865" y="1055976"/>
            <a:ext cx="10930269" cy="556832"/>
          </a:xfrm>
        </p:spPr>
        <p:txBody>
          <a:bodyPr/>
          <a:lstStyle/>
          <a:p>
            <a:r>
              <a:rPr lang="zh-CN" altLang="en-US" dirty="0"/>
              <a:t>图计算实现方法</a:t>
            </a:r>
            <a:endParaRPr lang="en-US" altLang="zh-CN" dirty="0"/>
          </a:p>
        </p:txBody>
      </p:sp>
      <p:sp>
        <p:nvSpPr>
          <p:cNvPr id="5" name="文本框 2">
            <a:extLst>
              <a:ext uri="{FF2B5EF4-FFF2-40B4-BE49-F238E27FC236}">
                <a16:creationId xmlns:a16="http://schemas.microsoft.com/office/drawing/2014/main" id="{621D2BA8-DB88-45FC-BE5A-01BC867D4A70}"/>
              </a:ext>
            </a:extLst>
          </p:cNvPr>
          <p:cNvSpPr txBox="1"/>
          <p:nvPr/>
        </p:nvSpPr>
        <p:spPr>
          <a:xfrm>
            <a:off x="5105400" y="1107070"/>
            <a:ext cx="6946899" cy="5324535"/>
          </a:xfrm>
          <a:prstGeom prst="rect">
            <a:avLst/>
          </a:prstGeom>
          <a:solidFill>
            <a:schemeClr val="bg1"/>
          </a:solidFill>
          <a:ln w="25400">
            <a:solidFill>
              <a:schemeClr val="tx1"/>
            </a:solidFill>
          </a:ln>
        </p:spPr>
        <p:txBody>
          <a:bodyPr wrap="square" rtlCol="0" anchor="t">
            <a:spAutoFit/>
          </a:bodyPr>
          <a:lstStyle/>
          <a:p>
            <a:r>
              <a:rPr lang="zh-CN" altLang="en-US" sz="2000" dirty="0"/>
              <a:t>1: </a:t>
            </a:r>
            <a:r>
              <a:rPr lang="en-US" altLang="zh-CN" sz="2000" dirty="0"/>
              <a:t>visited</a:t>
            </a:r>
            <a:r>
              <a:rPr lang="zh-CN" altLang="en-US" sz="2000" dirty="0"/>
              <a:t> = {-1,.</a:t>
            </a:r>
            <a:r>
              <a:rPr lang="en-US" altLang="zh-CN" sz="2000" dirty="0"/>
              <a:t>..</a:t>
            </a:r>
            <a:r>
              <a:rPr lang="zh-CN" altLang="en-US" sz="2000" dirty="0"/>
              <a:t>，-1</a:t>
            </a:r>
            <a:r>
              <a:rPr lang="en-US" altLang="zh-CN" sz="2000" dirty="0"/>
              <a:t>}</a:t>
            </a:r>
            <a:r>
              <a:rPr lang="zh-CN" altLang="en-US" sz="2000" dirty="0"/>
              <a:t> /</a:t>
            </a:r>
            <a:r>
              <a:rPr lang="en-US" altLang="zh-CN" sz="2000" dirty="0"/>
              <a:t>/</a:t>
            </a:r>
            <a:r>
              <a:rPr lang="zh-CN" altLang="en-US" sz="2000" dirty="0"/>
              <a:t> 初始化所有值为 -</a:t>
            </a:r>
            <a:r>
              <a:rPr lang="en-US" altLang="zh-CN" sz="2000" dirty="0"/>
              <a:t>1</a:t>
            </a:r>
          </a:p>
          <a:p>
            <a:r>
              <a:rPr lang="zh-CN" altLang="en-US" sz="2000" dirty="0"/>
              <a:t>2</a:t>
            </a:r>
            <a:r>
              <a:rPr lang="en-US" altLang="zh-CN" sz="2000" dirty="0"/>
              <a:t>:</a:t>
            </a:r>
            <a:r>
              <a:rPr lang="zh-CN" altLang="en-US" sz="2000" b="1" dirty="0"/>
              <a:t> Procedure</a:t>
            </a:r>
            <a:r>
              <a:rPr lang="zh-CN" altLang="en-US" sz="2000" dirty="0"/>
              <a:t> UPDATE(s,d) </a:t>
            </a:r>
          </a:p>
          <a:p>
            <a:r>
              <a:rPr lang="zh-CN" altLang="en-US" sz="2000" dirty="0"/>
              <a:t>4:       Parents[d]=s</a:t>
            </a:r>
          </a:p>
          <a:p>
            <a:r>
              <a:rPr lang="zh-CN" altLang="en-US" sz="2000" dirty="0"/>
              <a:t>5:</a:t>
            </a:r>
            <a:r>
              <a:rPr lang="zh-CN" altLang="en-US" sz="2000" dirty="0">
                <a:sym typeface="+mn-ea"/>
              </a:rPr>
              <a:t> </a:t>
            </a:r>
            <a:r>
              <a:rPr lang="zh-CN" altLang="en-US" sz="2000" b="1" dirty="0">
                <a:sym typeface="+mn-ea"/>
              </a:rPr>
              <a:t>procedure </a:t>
            </a:r>
            <a:r>
              <a:rPr lang="zh-CN" altLang="en-US" sz="2000" dirty="0"/>
              <a:t>COND(i)</a:t>
            </a:r>
          </a:p>
          <a:p>
            <a:r>
              <a:rPr lang="zh-CN" altLang="en-US" sz="2000" dirty="0"/>
              <a:t>7:       </a:t>
            </a:r>
            <a:r>
              <a:rPr lang="zh-CN" altLang="en-US" sz="2000" b="1" dirty="0"/>
              <a:t>return</a:t>
            </a:r>
            <a:r>
              <a:rPr lang="zh-CN" altLang="en-US" sz="2000" dirty="0"/>
              <a:t>(Parents[</a:t>
            </a:r>
            <a:r>
              <a:rPr lang="en-US" altLang="zh-CN" sz="2000" dirty="0" err="1"/>
              <a:t>i</a:t>
            </a:r>
            <a:r>
              <a:rPr lang="zh-CN" altLang="en-US" sz="2000" dirty="0"/>
              <a:t>] ==-1)</a:t>
            </a:r>
          </a:p>
          <a:p>
            <a:r>
              <a:rPr lang="zh-CN" altLang="en-US" sz="2000" dirty="0"/>
              <a:t>8: </a:t>
            </a:r>
            <a:r>
              <a:rPr lang="zh-CN" altLang="en-US" sz="2000" b="1" dirty="0"/>
              <a:t>procedure</a:t>
            </a:r>
            <a:r>
              <a:rPr lang="zh-CN" altLang="en-US" sz="2000" dirty="0"/>
              <a:t> EDGEPRO(G, U, F, C) </a:t>
            </a:r>
          </a:p>
          <a:p>
            <a:r>
              <a:rPr lang="zh-CN" altLang="en-US" sz="2000" dirty="0"/>
              <a:t>10:      Out =｛｝</a:t>
            </a:r>
          </a:p>
          <a:p>
            <a:r>
              <a:rPr lang="zh-CN" altLang="en-US" sz="2000" dirty="0"/>
              <a:t>11:      </a:t>
            </a:r>
            <a:r>
              <a:rPr lang="zh-CN" altLang="en-US" sz="2000" b="1" dirty="0"/>
              <a:t>for</a:t>
            </a:r>
            <a:r>
              <a:rPr lang="zh-CN" altLang="en-US" sz="2000" dirty="0"/>
              <a:t> v </a:t>
            </a:r>
            <a:r>
              <a:rPr lang="zh-CN" altLang="en-US" sz="2000" dirty="0">
                <a:latin typeface="微软雅黑" panose="020B0503020204020204" pitchFamily="34" charset="-122"/>
                <a:ea typeface="微软雅黑" panose="020B0503020204020204" pitchFamily="34" charset="-122"/>
              </a:rPr>
              <a:t>∈</a:t>
            </a:r>
            <a:r>
              <a:rPr lang="zh-CN" altLang="en-US" sz="2000" dirty="0"/>
              <a:t> U </a:t>
            </a:r>
            <a:r>
              <a:rPr lang="zh-CN" altLang="en-US" sz="2000" b="1" dirty="0"/>
              <a:t>do</a:t>
            </a:r>
            <a:endParaRPr lang="zh-CN" altLang="en-US" sz="2000" dirty="0"/>
          </a:p>
          <a:p>
            <a:r>
              <a:rPr lang="zh-CN" altLang="en-US" sz="2000" dirty="0"/>
              <a:t>12:             </a:t>
            </a:r>
            <a:r>
              <a:rPr lang="en-US" altLang="zh-CN" sz="2000" b="1" dirty="0"/>
              <a:t>f</a:t>
            </a:r>
            <a:r>
              <a:rPr lang="zh-CN" altLang="en-US" sz="2000" b="1" dirty="0"/>
              <a:t>or</a:t>
            </a:r>
            <a:r>
              <a:rPr lang="zh-CN" altLang="en-US" sz="2000" dirty="0"/>
              <a:t> </a:t>
            </a:r>
            <a:r>
              <a:rPr lang="en-US" altLang="zh-CN" sz="2000" dirty="0"/>
              <a:t>n</a:t>
            </a:r>
            <a:r>
              <a:rPr lang="zh-CN" altLang="en-US" sz="2000" dirty="0"/>
              <a:t>gh </a:t>
            </a:r>
            <a:r>
              <a:rPr lang="zh-CN" altLang="en-US" sz="2000" dirty="0">
                <a:latin typeface="微软雅黑" panose="020B0503020204020204" pitchFamily="34" charset="-122"/>
                <a:ea typeface="微软雅黑" panose="020B0503020204020204" pitchFamily="34" charset="-122"/>
                <a:sym typeface="+mn-ea"/>
              </a:rPr>
              <a:t>∈</a:t>
            </a:r>
            <a:r>
              <a:rPr lang="zh-CN" altLang="en-US" sz="2000" dirty="0"/>
              <a:t> AdVertex (v) </a:t>
            </a:r>
            <a:r>
              <a:rPr lang="en-US" altLang="zh-CN" sz="2000" dirty="0"/>
              <a:t>do</a:t>
            </a:r>
            <a:r>
              <a:rPr lang="zh-CN" altLang="en-US" sz="2000" dirty="0"/>
              <a:t> </a:t>
            </a:r>
          </a:p>
          <a:p>
            <a:r>
              <a:rPr lang="zh-CN" altLang="en-US" sz="2000" dirty="0"/>
              <a:t>13:                    </a:t>
            </a:r>
            <a:r>
              <a:rPr lang="zh-CN" altLang="en-US" sz="2000" b="1" dirty="0"/>
              <a:t>if</a:t>
            </a:r>
            <a:r>
              <a:rPr lang="zh-CN" altLang="en-US" sz="2000" dirty="0"/>
              <a:t>(C(ngh) == 1)</a:t>
            </a:r>
            <a:r>
              <a:rPr lang="zh-CN" altLang="en-US" sz="2000" b="1" dirty="0"/>
              <a:t>then</a:t>
            </a:r>
            <a:endParaRPr lang="en-US" altLang="zh-CN" sz="2000" b="1" dirty="0"/>
          </a:p>
          <a:p>
            <a:r>
              <a:rPr lang="zh-CN" altLang="en-US" sz="2000" dirty="0"/>
              <a:t>14:                         </a:t>
            </a:r>
            <a:r>
              <a:rPr lang="en-US" altLang="zh-CN" sz="2000" b="1" dirty="0"/>
              <a:t> </a:t>
            </a:r>
            <a:r>
              <a:rPr lang="en-US" altLang="zh-CN" sz="2000" b="1" dirty="0">
                <a:solidFill>
                  <a:srgbClr val="C00000"/>
                </a:solidFill>
              </a:rPr>
              <a:t>out = F(depth[]++, </a:t>
            </a:r>
            <a:r>
              <a:rPr lang="en-US" altLang="zh-CN" sz="2000" b="1" dirty="0" err="1">
                <a:solidFill>
                  <a:srgbClr val="C00000"/>
                </a:solidFill>
              </a:rPr>
              <a:t>ngh</a:t>
            </a:r>
            <a:r>
              <a:rPr lang="en-US" altLang="zh-CN" sz="2000" b="1" dirty="0">
                <a:solidFill>
                  <a:srgbClr val="C00000"/>
                </a:solidFill>
              </a:rPr>
              <a:t>)</a:t>
            </a:r>
            <a:endParaRPr lang="zh-CN" altLang="en-US" sz="2000" dirty="0">
              <a:solidFill>
                <a:srgbClr val="C00000"/>
              </a:solidFill>
            </a:endParaRPr>
          </a:p>
          <a:p>
            <a:r>
              <a:rPr lang="zh-CN" altLang="en-US" sz="2000" dirty="0"/>
              <a:t>15:      </a:t>
            </a:r>
            <a:r>
              <a:rPr lang="zh-CN" altLang="en-US" sz="2000" b="1" dirty="0"/>
              <a:t>return</a:t>
            </a:r>
            <a:r>
              <a:rPr lang="zh-CN" altLang="en-US" sz="2000" dirty="0"/>
              <a:t> Out</a:t>
            </a:r>
          </a:p>
          <a:p>
            <a:r>
              <a:rPr lang="zh-CN" altLang="en-US" sz="2000" dirty="0"/>
              <a:t>16: </a:t>
            </a:r>
            <a:r>
              <a:rPr lang="zh-CN" altLang="en-US" sz="2000" b="1" dirty="0"/>
              <a:t>procedure </a:t>
            </a:r>
            <a:r>
              <a:rPr lang="zh-CN" altLang="en-US" sz="2000" dirty="0"/>
              <a:t>BFS(G, r)               </a:t>
            </a:r>
            <a:r>
              <a:rPr lang="en-US" altLang="zh-CN" sz="2000" dirty="0"/>
              <a:t>//r</a:t>
            </a:r>
            <a:r>
              <a:rPr lang="zh-CN" altLang="en-US" sz="2000" dirty="0"/>
              <a:t>是初始点（根节点）</a:t>
            </a:r>
          </a:p>
          <a:p>
            <a:r>
              <a:rPr lang="zh-CN" altLang="en-US" sz="2000" dirty="0"/>
              <a:t>18:        </a:t>
            </a:r>
            <a:r>
              <a:rPr lang="en-US" altLang="zh-CN" sz="2000" dirty="0"/>
              <a:t>visited</a:t>
            </a:r>
            <a:r>
              <a:rPr lang="zh-CN" altLang="en-US" sz="2000" dirty="0"/>
              <a:t>[</a:t>
            </a:r>
            <a:r>
              <a:rPr lang="en-US" altLang="zh-CN" sz="2000" dirty="0"/>
              <a:t>r</a:t>
            </a:r>
            <a:r>
              <a:rPr lang="zh-CN" altLang="en-US" sz="2000" dirty="0"/>
              <a:t>]=r</a:t>
            </a:r>
          </a:p>
          <a:p>
            <a:r>
              <a:rPr lang="zh-CN" altLang="en-US" sz="2000" dirty="0"/>
              <a:t>19:        </a:t>
            </a:r>
            <a:r>
              <a:rPr lang="zh-CN" altLang="en-US" sz="2000" b="1" dirty="0">
                <a:solidFill>
                  <a:srgbClr val="C00000"/>
                </a:solidFill>
              </a:rPr>
              <a:t>Active</a:t>
            </a:r>
            <a:r>
              <a:rPr lang="zh-CN" altLang="en-US" sz="2000" dirty="0"/>
              <a:t> = {r</a:t>
            </a:r>
            <a:r>
              <a:rPr lang="en-US" altLang="zh-CN" sz="2000" dirty="0"/>
              <a:t>}                    //</a:t>
            </a:r>
            <a:r>
              <a:rPr lang="zh-CN" altLang="en-US" sz="2000" dirty="0"/>
              <a:t>初始节点子集只包含根节点</a:t>
            </a:r>
            <a:r>
              <a:rPr lang="en-US" altLang="zh-CN" sz="2000" dirty="0"/>
              <a:t>r</a:t>
            </a:r>
            <a:endParaRPr lang="zh-CN" altLang="en-US" sz="2000" dirty="0"/>
          </a:p>
          <a:p>
            <a:r>
              <a:rPr lang="zh-CN" altLang="en-US" sz="2000" dirty="0"/>
              <a:t>20:        </a:t>
            </a:r>
            <a:r>
              <a:rPr lang="zh-CN" altLang="en-US" sz="2000" b="1" dirty="0"/>
              <a:t>while</a:t>
            </a:r>
            <a:r>
              <a:rPr lang="zh-CN" altLang="en-US" sz="2000" dirty="0"/>
              <a:t>(SIZE(Active)</a:t>
            </a:r>
            <a:r>
              <a:rPr lang="en-US" altLang="zh-CN" sz="2000" dirty="0"/>
              <a:t>≠</a:t>
            </a:r>
            <a:r>
              <a:rPr lang="zh-CN" altLang="en-US" sz="2000" dirty="0"/>
              <a:t> 0)</a:t>
            </a:r>
            <a:r>
              <a:rPr lang="zh-CN" altLang="en-US" sz="2000" b="1" dirty="0"/>
              <a:t>do</a:t>
            </a:r>
          </a:p>
          <a:p>
            <a:r>
              <a:rPr lang="zh-CN" altLang="en-US" sz="2000" dirty="0"/>
              <a:t>21:               Active = EDGEPRO(G, Active, UPDATE, COND)</a:t>
            </a:r>
          </a:p>
        </p:txBody>
      </p:sp>
      <p:sp>
        <p:nvSpPr>
          <p:cNvPr id="8" name="矩形 7">
            <a:extLst>
              <a:ext uri="{FF2B5EF4-FFF2-40B4-BE49-F238E27FC236}">
                <a16:creationId xmlns:a16="http://schemas.microsoft.com/office/drawing/2014/main" id="{D4840771-2605-4569-87B3-4B513ED55296}"/>
              </a:ext>
            </a:extLst>
          </p:cNvPr>
          <p:cNvSpPr/>
          <p:nvPr/>
        </p:nvSpPr>
        <p:spPr>
          <a:xfrm>
            <a:off x="6311900" y="6027081"/>
            <a:ext cx="4826000" cy="310219"/>
          </a:xfrm>
          <a:prstGeom prst="rect">
            <a:avLst/>
          </a:prstGeom>
          <a:noFill/>
          <a:ln w="635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左 8">
            <a:extLst>
              <a:ext uri="{FF2B5EF4-FFF2-40B4-BE49-F238E27FC236}">
                <a16:creationId xmlns:a16="http://schemas.microsoft.com/office/drawing/2014/main" id="{4789AFBE-17FC-4817-BF03-3C3D9100FE56}"/>
              </a:ext>
            </a:extLst>
          </p:cNvPr>
          <p:cNvSpPr/>
          <p:nvPr/>
        </p:nvSpPr>
        <p:spPr>
          <a:xfrm>
            <a:off x="2889250" y="5906484"/>
            <a:ext cx="3314700" cy="5568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39FA9C62-4E5E-4F42-AF43-4749A989D5D5}"/>
              </a:ext>
            </a:extLst>
          </p:cNvPr>
          <p:cNvSpPr txBox="1"/>
          <p:nvPr/>
        </p:nvSpPr>
        <p:spPr>
          <a:xfrm>
            <a:off x="837519" y="5951357"/>
            <a:ext cx="1887312" cy="461665"/>
          </a:xfrm>
          <a:prstGeom prst="rect">
            <a:avLst/>
          </a:prstGeom>
          <a:noFill/>
        </p:spPr>
        <p:txBody>
          <a:bodyPr wrap="none" rtlCol="0">
            <a:spAutoFit/>
          </a:bodyPr>
          <a:lstStyle/>
          <a:p>
            <a:r>
              <a:rPr lang="en-US" altLang="zh-CN" sz="2400" b="1" dirty="0">
                <a:solidFill>
                  <a:srgbClr val="C00000"/>
                </a:solidFill>
                <a:latin typeface="微软雅黑" panose="020B0503020204020204" pitchFamily="34" charset="-122"/>
                <a:ea typeface="微软雅黑" panose="020B0503020204020204" pitchFamily="34" charset="-122"/>
              </a:rPr>
              <a:t>Scatter</a:t>
            </a:r>
            <a:r>
              <a:rPr lang="zh-CN" altLang="en-US" sz="2400" dirty="0">
                <a:solidFill>
                  <a:srgbClr val="C00000"/>
                </a:solidFill>
                <a:latin typeface="微软雅黑" panose="020B0503020204020204" pitchFamily="34" charset="-122"/>
                <a:ea typeface="微软雅黑" panose="020B0503020204020204" pitchFamily="34" charset="-122"/>
              </a:rPr>
              <a:t>阶段</a:t>
            </a:r>
          </a:p>
        </p:txBody>
      </p:sp>
      <p:sp>
        <p:nvSpPr>
          <p:cNvPr id="11" name="矩形 10">
            <a:extLst>
              <a:ext uri="{FF2B5EF4-FFF2-40B4-BE49-F238E27FC236}">
                <a16:creationId xmlns:a16="http://schemas.microsoft.com/office/drawing/2014/main" id="{84C9AA3A-0AD7-4E17-82DF-5B7DAB18B34B}"/>
              </a:ext>
            </a:extLst>
          </p:cNvPr>
          <p:cNvSpPr/>
          <p:nvPr/>
        </p:nvSpPr>
        <p:spPr>
          <a:xfrm>
            <a:off x="5727700" y="3294317"/>
            <a:ext cx="3962400" cy="1264983"/>
          </a:xfrm>
          <a:prstGeom prst="rect">
            <a:avLst/>
          </a:prstGeom>
          <a:noFill/>
          <a:ln w="635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左 11">
            <a:extLst>
              <a:ext uri="{FF2B5EF4-FFF2-40B4-BE49-F238E27FC236}">
                <a16:creationId xmlns:a16="http://schemas.microsoft.com/office/drawing/2014/main" id="{770A0C5D-AD4C-4FA1-A8C1-A15C4C07DAEF}"/>
              </a:ext>
            </a:extLst>
          </p:cNvPr>
          <p:cNvSpPr/>
          <p:nvPr/>
        </p:nvSpPr>
        <p:spPr>
          <a:xfrm>
            <a:off x="2925763" y="3648392"/>
            <a:ext cx="2728912" cy="5568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82382402-9477-48DA-B74F-5FBDA99FB620}"/>
              </a:ext>
            </a:extLst>
          </p:cNvPr>
          <p:cNvSpPr txBox="1"/>
          <p:nvPr/>
        </p:nvSpPr>
        <p:spPr>
          <a:xfrm>
            <a:off x="1001938" y="3760977"/>
            <a:ext cx="1887312" cy="461665"/>
          </a:xfrm>
          <a:prstGeom prst="rect">
            <a:avLst/>
          </a:prstGeom>
          <a:noFill/>
        </p:spPr>
        <p:txBody>
          <a:bodyPr wrap="none" rtlCol="0">
            <a:spAutoFit/>
          </a:bodyPr>
          <a:lstStyle/>
          <a:p>
            <a:r>
              <a:rPr lang="en-US" altLang="zh-CN" sz="2400" b="1" dirty="0">
                <a:solidFill>
                  <a:srgbClr val="C00000"/>
                </a:solidFill>
                <a:latin typeface="微软雅黑" panose="020B0503020204020204" pitchFamily="34" charset="-122"/>
                <a:ea typeface="微软雅黑" panose="020B0503020204020204" pitchFamily="34" charset="-122"/>
              </a:rPr>
              <a:t>Gather</a:t>
            </a:r>
            <a:r>
              <a:rPr lang="zh-CN" altLang="en-US" sz="2400" dirty="0">
                <a:solidFill>
                  <a:srgbClr val="C00000"/>
                </a:solidFill>
                <a:latin typeface="微软雅黑" panose="020B0503020204020204" pitchFamily="34" charset="-122"/>
                <a:ea typeface="微软雅黑" panose="020B0503020204020204" pitchFamily="34" charset="-122"/>
              </a:rPr>
              <a:t>阶段</a:t>
            </a:r>
          </a:p>
        </p:txBody>
      </p:sp>
      <p:sp>
        <p:nvSpPr>
          <p:cNvPr id="14" name="矩形 13">
            <a:extLst>
              <a:ext uri="{FF2B5EF4-FFF2-40B4-BE49-F238E27FC236}">
                <a16:creationId xmlns:a16="http://schemas.microsoft.com/office/drawing/2014/main" id="{F3B519CC-B39F-41BB-827F-5287CB317180}"/>
              </a:ext>
            </a:extLst>
          </p:cNvPr>
          <p:cNvSpPr/>
          <p:nvPr/>
        </p:nvSpPr>
        <p:spPr>
          <a:xfrm>
            <a:off x="5461000" y="1394721"/>
            <a:ext cx="3606800" cy="662680"/>
          </a:xfrm>
          <a:prstGeom prst="rect">
            <a:avLst/>
          </a:prstGeom>
          <a:noFill/>
          <a:ln w="635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左 14">
            <a:extLst>
              <a:ext uri="{FF2B5EF4-FFF2-40B4-BE49-F238E27FC236}">
                <a16:creationId xmlns:a16="http://schemas.microsoft.com/office/drawing/2014/main" id="{555A17D6-8384-4984-9C37-9D7C6712D09E}"/>
              </a:ext>
            </a:extLst>
          </p:cNvPr>
          <p:cNvSpPr/>
          <p:nvPr/>
        </p:nvSpPr>
        <p:spPr>
          <a:xfrm>
            <a:off x="2699431" y="1558020"/>
            <a:ext cx="2728912" cy="5568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4BCDB2B3-39C2-47E1-A8B3-5BADCD61E381}"/>
              </a:ext>
            </a:extLst>
          </p:cNvPr>
          <p:cNvSpPr txBox="1"/>
          <p:nvPr/>
        </p:nvSpPr>
        <p:spPr>
          <a:xfrm>
            <a:off x="857250" y="1687080"/>
            <a:ext cx="1933799" cy="461665"/>
          </a:xfrm>
          <a:prstGeom prst="rect">
            <a:avLst/>
          </a:prstGeom>
          <a:noFill/>
        </p:spPr>
        <p:txBody>
          <a:bodyPr wrap="none" rtlCol="0">
            <a:spAutoFit/>
          </a:bodyPr>
          <a:lstStyle/>
          <a:p>
            <a:r>
              <a:rPr lang="en-US" altLang="zh-CN" sz="2400" b="1" dirty="0">
                <a:solidFill>
                  <a:srgbClr val="C00000"/>
                </a:solidFill>
                <a:latin typeface="微软雅黑" panose="020B0503020204020204" pitchFamily="34" charset="-122"/>
                <a:ea typeface="微软雅黑" panose="020B0503020204020204" pitchFamily="34" charset="-122"/>
              </a:rPr>
              <a:t>Update</a:t>
            </a:r>
            <a:r>
              <a:rPr lang="zh-CN" altLang="en-US" sz="2400" dirty="0">
                <a:solidFill>
                  <a:srgbClr val="C00000"/>
                </a:solidFill>
                <a:latin typeface="微软雅黑" panose="020B0503020204020204" pitchFamily="34" charset="-122"/>
                <a:ea typeface="微软雅黑" panose="020B0503020204020204" pitchFamily="34" charset="-122"/>
              </a:rPr>
              <a:t>阶段</a:t>
            </a:r>
          </a:p>
        </p:txBody>
      </p:sp>
    </p:spTree>
    <p:extLst>
      <p:ext uri="{BB962C8B-B14F-4D97-AF65-F5344CB8AC3E}">
        <p14:creationId xmlns:p14="http://schemas.microsoft.com/office/powerpoint/2010/main" val="15126839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4</a:t>
            </a:r>
            <a:r>
              <a:rPr lang="zh-CN" altLang="en-US" dirty="0"/>
              <a:t>）单机异构</a:t>
            </a:r>
            <a:endParaRPr lang="en-US" dirty="0"/>
          </a:p>
        </p:txBody>
      </p:sp>
      <p:sp>
        <p:nvSpPr>
          <p:cNvPr id="187" name="内容占位符 186">
            <a:extLst>
              <a:ext uri="{FF2B5EF4-FFF2-40B4-BE49-F238E27FC236}">
                <a16:creationId xmlns:a16="http://schemas.microsoft.com/office/drawing/2014/main" id="{5006E156-53B2-4064-BBF3-FF46AC03A191}"/>
              </a:ext>
            </a:extLst>
          </p:cNvPr>
          <p:cNvSpPr>
            <a:spLocks noGrp="1"/>
          </p:cNvSpPr>
          <p:nvPr>
            <p:ph idx="1"/>
          </p:nvPr>
        </p:nvSpPr>
        <p:spPr>
          <a:xfrm>
            <a:off x="479648" y="1206794"/>
            <a:ext cx="10930269" cy="5016207"/>
          </a:xfrm>
        </p:spPr>
        <p:txBody>
          <a:bodyPr/>
          <a:lstStyle/>
          <a:p>
            <a:pPr lvl="1"/>
            <a:r>
              <a:rPr lang="zh-CN" altLang="en-US" b="1" dirty="0">
                <a:solidFill>
                  <a:srgbClr val="0000FF"/>
                </a:solidFill>
              </a:rPr>
              <a:t>基于“计算思维”的异构图计算系统：优缺点</a:t>
            </a:r>
            <a:endParaRPr lang="zh-CN" altLang="en-US" dirty="0"/>
          </a:p>
        </p:txBody>
      </p:sp>
      <p:sp>
        <p:nvSpPr>
          <p:cNvPr id="4" name="文本框 3">
            <a:extLst>
              <a:ext uri="{FF2B5EF4-FFF2-40B4-BE49-F238E27FC236}">
                <a16:creationId xmlns:a16="http://schemas.microsoft.com/office/drawing/2014/main" id="{FF0D234F-8A54-4EE6-8CD3-53749530026E}"/>
              </a:ext>
            </a:extLst>
          </p:cNvPr>
          <p:cNvSpPr txBox="1"/>
          <p:nvPr/>
        </p:nvSpPr>
        <p:spPr>
          <a:xfrm>
            <a:off x="680483" y="2061163"/>
            <a:ext cx="11267852" cy="353943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1" dirty="0">
                <a:solidFill>
                  <a:srgbClr val="C00000"/>
                </a:solidFill>
              </a:rPr>
              <a:t>通信次数较少</a:t>
            </a:r>
            <a:r>
              <a:rPr lang="zh-CN" altLang="en-US" sz="2800" b="1" dirty="0"/>
              <a:t>：</a:t>
            </a:r>
            <a:r>
              <a:rPr lang="zh-CN" altLang="en-US" sz="2800" dirty="0"/>
              <a:t>在子图数据块未收敛时，</a:t>
            </a:r>
            <a:r>
              <a:rPr lang="en-US" altLang="zh-CN" sz="2800" dirty="0"/>
              <a:t>CPU</a:t>
            </a:r>
            <a:r>
              <a:rPr lang="zh-CN" altLang="en-US" sz="2800" dirty="0"/>
              <a:t>和</a:t>
            </a:r>
            <a:r>
              <a:rPr lang="en-US" altLang="zh-CN" sz="2800" dirty="0"/>
              <a:t>GPU</a:t>
            </a:r>
            <a:r>
              <a:rPr lang="zh-CN" altLang="en-US" sz="2800" dirty="0"/>
              <a:t>设备未进行通信，因此，通信开销较少</a:t>
            </a:r>
            <a:endParaRPr lang="en-US" altLang="zh-CN" sz="2800" dirty="0"/>
          </a:p>
          <a:p>
            <a:pPr marL="457200" indent="-457200">
              <a:buFont typeface="Arial" panose="020B0604020202020204" pitchFamily="34" charset="0"/>
              <a:buChar char="•"/>
            </a:pPr>
            <a:endParaRPr lang="en-US" altLang="zh-CN" sz="2800" b="1" dirty="0"/>
          </a:p>
          <a:p>
            <a:pPr marL="457200" indent="-457200">
              <a:buFont typeface="Arial" panose="020B0604020202020204" pitchFamily="34" charset="0"/>
              <a:buChar char="•"/>
            </a:pPr>
            <a:r>
              <a:rPr lang="zh-CN" altLang="en-US" sz="2800" b="1" dirty="0">
                <a:solidFill>
                  <a:srgbClr val="C00000"/>
                </a:solidFill>
              </a:rPr>
              <a:t>负载不均衡：</a:t>
            </a:r>
            <a:r>
              <a:rPr lang="zh-CN" altLang="en-US" sz="2800" dirty="0"/>
              <a:t>由于 </a:t>
            </a:r>
            <a:r>
              <a:rPr lang="en-US" altLang="zh-CN" sz="2800" dirty="0"/>
              <a:t>GPU </a:t>
            </a:r>
            <a:r>
              <a:rPr lang="zh-CN" altLang="en-US" sz="2800" dirty="0"/>
              <a:t>全局存储器 容量较小，划分给 </a:t>
            </a:r>
            <a:r>
              <a:rPr lang="en-US" altLang="zh-CN" sz="2800" dirty="0"/>
              <a:t>GPU </a:t>
            </a:r>
            <a:r>
              <a:rPr lang="zh-CN" altLang="en-US" sz="2800" dirty="0"/>
              <a:t>对应子图规模通常会明显小于 </a:t>
            </a:r>
            <a:r>
              <a:rPr lang="en-US" altLang="zh-CN" sz="2800" dirty="0"/>
              <a:t>CPU </a:t>
            </a:r>
            <a:r>
              <a:rPr lang="zh-CN" altLang="en-US" sz="2800" dirty="0"/>
              <a:t>端的子图。同时 </a:t>
            </a:r>
            <a:r>
              <a:rPr lang="en-US" altLang="zh-CN" sz="2800" dirty="0"/>
              <a:t>GPU </a:t>
            </a:r>
            <a:r>
              <a:rPr lang="zh-CN" altLang="en-US" sz="2800" dirty="0"/>
              <a:t>计 算能力通常明显强于 </a:t>
            </a:r>
            <a:r>
              <a:rPr lang="en-US" altLang="zh-CN" sz="2800" dirty="0"/>
              <a:t>CPU</a:t>
            </a:r>
            <a:r>
              <a:rPr lang="zh-CN" altLang="en-US" sz="2800" dirty="0"/>
              <a:t>，这使得随着图规模不断增大时，能划分给 </a:t>
            </a:r>
            <a:r>
              <a:rPr lang="en-US" altLang="zh-CN" sz="2800" dirty="0"/>
              <a:t>GPU </a:t>
            </a:r>
            <a:r>
              <a:rPr lang="zh-CN" altLang="en-US" sz="2800" dirty="0"/>
              <a:t>的子图比 例越来越小，最终会导致严重负载不均问题。</a:t>
            </a:r>
            <a:endParaRPr lang="en-US" altLang="zh-CN" sz="2800" dirty="0"/>
          </a:p>
          <a:p>
            <a:pPr marL="457200" indent="-457200">
              <a:buFont typeface="Arial" panose="020B0604020202020204" pitchFamily="34" charset="0"/>
              <a:buChar char="•"/>
            </a:pPr>
            <a:endParaRPr lang="zh-CN" altLang="en-US" sz="2800"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384646DC-AC4C-485F-BDFB-70D131335726}"/>
              </a:ext>
            </a:extLst>
          </p:cNvPr>
          <p:cNvSpPr txBox="1"/>
          <p:nvPr/>
        </p:nvSpPr>
        <p:spPr>
          <a:xfrm>
            <a:off x="2565149" y="5358818"/>
            <a:ext cx="7160935" cy="584775"/>
          </a:xfrm>
          <a:prstGeom prst="rect">
            <a:avLst/>
          </a:prstGeom>
          <a:noFill/>
        </p:spPr>
        <p:txBody>
          <a:bodyPr wrap="none" rtlCol="0">
            <a:spAutoFit/>
          </a:bodyPr>
          <a:lstStyle/>
          <a:p>
            <a:r>
              <a:rPr lang="zh-CN" altLang="en-US" sz="3200" b="1" dirty="0">
                <a:solidFill>
                  <a:srgbClr val="C00000"/>
                </a:solidFill>
              </a:rPr>
              <a:t>未能取得通信和负载均衡间的有效平衡</a:t>
            </a:r>
          </a:p>
        </p:txBody>
      </p:sp>
    </p:spTree>
    <p:extLst>
      <p:ext uri="{BB962C8B-B14F-4D97-AF65-F5344CB8AC3E}">
        <p14:creationId xmlns:p14="http://schemas.microsoft.com/office/powerpoint/2010/main" val="36715475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4</a:t>
            </a:r>
            <a:r>
              <a:rPr lang="zh-CN" altLang="en-US" dirty="0"/>
              <a:t>）单机异构</a:t>
            </a:r>
            <a:endParaRPr lang="en-US" dirty="0"/>
          </a:p>
        </p:txBody>
      </p:sp>
      <p:sp>
        <p:nvSpPr>
          <p:cNvPr id="187" name="内容占位符 186">
            <a:extLst>
              <a:ext uri="{FF2B5EF4-FFF2-40B4-BE49-F238E27FC236}">
                <a16:creationId xmlns:a16="http://schemas.microsoft.com/office/drawing/2014/main" id="{5006E156-53B2-4064-BBF3-FF46AC03A191}"/>
              </a:ext>
            </a:extLst>
          </p:cNvPr>
          <p:cNvSpPr>
            <a:spLocks noGrp="1"/>
          </p:cNvSpPr>
          <p:nvPr>
            <p:ph idx="1"/>
          </p:nvPr>
        </p:nvSpPr>
        <p:spPr>
          <a:xfrm>
            <a:off x="581248" y="978194"/>
            <a:ext cx="10930269" cy="5016207"/>
          </a:xfrm>
        </p:spPr>
        <p:txBody>
          <a:bodyPr/>
          <a:lstStyle/>
          <a:p>
            <a:pPr marL="457200" lvl="1" indent="0">
              <a:buNone/>
            </a:pPr>
            <a:r>
              <a:rPr lang="zh-CN" altLang="en-US" sz="3200" b="1" dirty="0">
                <a:solidFill>
                  <a:srgbClr val="0000FF"/>
                </a:solidFill>
              </a:rPr>
              <a:t>基于“存储思维”的异构图计算系统</a:t>
            </a:r>
            <a:endParaRPr lang="en-US" altLang="zh-CN" sz="3200" b="1" dirty="0">
              <a:solidFill>
                <a:srgbClr val="0000FF"/>
              </a:solidFill>
            </a:endParaRPr>
          </a:p>
          <a:p>
            <a:pPr lvl="1"/>
            <a:r>
              <a:rPr lang="en-US" altLang="zh-CN" dirty="0"/>
              <a:t> </a:t>
            </a:r>
            <a:r>
              <a:rPr lang="zh-CN" altLang="en-US" b="1" dirty="0"/>
              <a:t>基本思想：</a:t>
            </a:r>
            <a:r>
              <a:rPr lang="zh-CN" altLang="en-US" dirty="0"/>
              <a:t>将主机端内存资源看作 </a:t>
            </a:r>
            <a:r>
              <a:rPr lang="en-US" altLang="zh-CN" dirty="0"/>
              <a:t>GPU </a:t>
            </a:r>
            <a:r>
              <a:rPr lang="zh-CN" altLang="en-US" dirty="0"/>
              <a:t>全局存储器二级缓存，并在主机端将大规 模图数据划分成多个子图，再逐一拷贝到 </a:t>
            </a:r>
            <a:r>
              <a:rPr lang="en-US" altLang="zh-CN" dirty="0"/>
              <a:t>GPU </a:t>
            </a:r>
            <a:r>
              <a:rPr lang="zh-CN" altLang="en-US" dirty="0"/>
              <a:t>端在进行处理。</a:t>
            </a:r>
            <a:endParaRPr lang="en-US" altLang="zh-CN" dirty="0"/>
          </a:p>
          <a:p>
            <a:pPr lvl="1"/>
            <a:r>
              <a:rPr lang="zh-CN" altLang="en-US" b="1" dirty="0"/>
              <a:t>分类</a:t>
            </a:r>
            <a:endParaRPr lang="en-US" altLang="zh-CN" b="1" dirty="0"/>
          </a:p>
          <a:p>
            <a:pPr lvl="2"/>
            <a:r>
              <a:rPr lang="zh-CN" altLang="en-US" b="1" dirty="0"/>
              <a:t>按需传输：</a:t>
            </a:r>
            <a:r>
              <a:rPr lang="zh-CN" altLang="en-US" dirty="0"/>
              <a:t>在每轮迭代传输那些包含需要</a:t>
            </a:r>
            <a:r>
              <a:rPr lang="zh-CN" altLang="en-US" b="1" dirty="0">
                <a:solidFill>
                  <a:srgbClr val="C00000"/>
                </a:solidFill>
              </a:rPr>
              <a:t>被调度顶点的子图</a:t>
            </a:r>
            <a:endParaRPr lang="en-US" altLang="zh-CN" b="1" dirty="0">
              <a:solidFill>
                <a:srgbClr val="C00000"/>
              </a:solidFill>
            </a:endParaRPr>
          </a:p>
          <a:p>
            <a:pPr lvl="2"/>
            <a:r>
              <a:rPr lang="zh-CN" altLang="en-US" b="1" dirty="0"/>
              <a:t>按价值传输：</a:t>
            </a:r>
            <a:r>
              <a:rPr lang="zh-CN" altLang="en-US" dirty="0"/>
              <a:t>在每轮迭代尽可能传输那些需要</a:t>
            </a:r>
            <a:r>
              <a:rPr lang="zh-CN" altLang="en-US" b="1" dirty="0">
                <a:solidFill>
                  <a:srgbClr val="C00000"/>
                </a:solidFill>
              </a:rPr>
              <a:t>被调度顶点的边集合</a:t>
            </a:r>
            <a:endParaRPr lang="en-US" altLang="zh-CN" b="1" dirty="0">
              <a:solidFill>
                <a:srgbClr val="C00000"/>
              </a:solidFill>
            </a:endParaRPr>
          </a:p>
          <a:p>
            <a:pPr lvl="2"/>
            <a:endParaRPr lang="zh-CN" altLang="en-US" dirty="0"/>
          </a:p>
        </p:txBody>
      </p:sp>
      <p:pic>
        <p:nvPicPr>
          <p:cNvPr id="5" name="图片 4">
            <a:extLst>
              <a:ext uri="{FF2B5EF4-FFF2-40B4-BE49-F238E27FC236}">
                <a16:creationId xmlns:a16="http://schemas.microsoft.com/office/drawing/2014/main" id="{2540AC5D-5F62-4DD0-8AF9-875480AE5ECC}"/>
              </a:ext>
            </a:extLst>
          </p:cNvPr>
          <p:cNvPicPr>
            <a:picLocks noChangeAspect="1"/>
          </p:cNvPicPr>
          <p:nvPr/>
        </p:nvPicPr>
        <p:blipFill>
          <a:blip r:embed="rId2"/>
          <a:stretch>
            <a:fillRect/>
          </a:stretch>
        </p:blipFill>
        <p:spPr>
          <a:xfrm>
            <a:off x="1943576" y="3549796"/>
            <a:ext cx="8304848" cy="2952603"/>
          </a:xfrm>
          <a:prstGeom prst="rect">
            <a:avLst/>
          </a:prstGeom>
        </p:spPr>
      </p:pic>
    </p:spTree>
    <p:extLst>
      <p:ext uri="{BB962C8B-B14F-4D97-AF65-F5344CB8AC3E}">
        <p14:creationId xmlns:p14="http://schemas.microsoft.com/office/powerpoint/2010/main" val="32173012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4</a:t>
            </a:r>
            <a:r>
              <a:rPr lang="zh-CN" altLang="en-US" dirty="0"/>
              <a:t>）单机异构</a:t>
            </a:r>
            <a:endParaRPr lang="en-US" dirty="0"/>
          </a:p>
        </p:txBody>
      </p:sp>
      <p:sp>
        <p:nvSpPr>
          <p:cNvPr id="187" name="内容占位符 186">
            <a:extLst>
              <a:ext uri="{FF2B5EF4-FFF2-40B4-BE49-F238E27FC236}">
                <a16:creationId xmlns:a16="http://schemas.microsoft.com/office/drawing/2014/main" id="{5006E156-53B2-4064-BBF3-FF46AC03A191}"/>
              </a:ext>
            </a:extLst>
          </p:cNvPr>
          <p:cNvSpPr>
            <a:spLocks noGrp="1"/>
          </p:cNvSpPr>
          <p:nvPr>
            <p:ph idx="1"/>
          </p:nvPr>
        </p:nvSpPr>
        <p:spPr>
          <a:xfrm>
            <a:off x="813856" y="978194"/>
            <a:ext cx="10930269" cy="5016207"/>
          </a:xfrm>
        </p:spPr>
        <p:txBody>
          <a:bodyPr/>
          <a:lstStyle/>
          <a:p>
            <a:r>
              <a:rPr lang="zh-CN" altLang="en-US" dirty="0">
                <a:solidFill>
                  <a:srgbClr val="0000FF"/>
                </a:solidFill>
              </a:rPr>
              <a:t>基于“存储思维”的图计算系统：按需传输</a:t>
            </a:r>
          </a:p>
          <a:p>
            <a:endParaRPr lang="zh-CN" altLang="en-US" dirty="0"/>
          </a:p>
        </p:txBody>
      </p:sp>
      <p:pic>
        <p:nvPicPr>
          <p:cNvPr id="7" name="图片 6">
            <a:extLst>
              <a:ext uri="{FF2B5EF4-FFF2-40B4-BE49-F238E27FC236}">
                <a16:creationId xmlns:a16="http://schemas.microsoft.com/office/drawing/2014/main" id="{F2A84631-1B3D-46F3-B880-BE9DD7672BA6}"/>
              </a:ext>
            </a:extLst>
          </p:cNvPr>
          <p:cNvPicPr>
            <a:picLocks noChangeAspect="1"/>
          </p:cNvPicPr>
          <p:nvPr/>
        </p:nvPicPr>
        <p:blipFill>
          <a:blip r:embed="rId2"/>
          <a:stretch>
            <a:fillRect/>
          </a:stretch>
        </p:blipFill>
        <p:spPr>
          <a:xfrm>
            <a:off x="447874" y="1431028"/>
            <a:ext cx="6067225" cy="5537079"/>
          </a:xfrm>
          <a:prstGeom prst="rect">
            <a:avLst/>
          </a:prstGeom>
        </p:spPr>
      </p:pic>
      <p:sp>
        <p:nvSpPr>
          <p:cNvPr id="8" name="矩形 7">
            <a:extLst>
              <a:ext uri="{FF2B5EF4-FFF2-40B4-BE49-F238E27FC236}">
                <a16:creationId xmlns:a16="http://schemas.microsoft.com/office/drawing/2014/main" id="{E923CF79-CFD2-494E-857D-4979AE389FB3}"/>
              </a:ext>
            </a:extLst>
          </p:cNvPr>
          <p:cNvSpPr/>
          <p:nvPr/>
        </p:nvSpPr>
        <p:spPr>
          <a:xfrm>
            <a:off x="1172668" y="1693377"/>
            <a:ext cx="4497357" cy="252972"/>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矩形 2">
            <a:extLst>
              <a:ext uri="{FF2B5EF4-FFF2-40B4-BE49-F238E27FC236}">
                <a16:creationId xmlns:a16="http://schemas.microsoft.com/office/drawing/2014/main" id="{8BB972D2-B184-4D82-834F-01F6CF119C53}"/>
              </a:ext>
            </a:extLst>
          </p:cNvPr>
          <p:cNvSpPr/>
          <p:nvPr/>
        </p:nvSpPr>
        <p:spPr>
          <a:xfrm>
            <a:off x="7000911" y="1492544"/>
            <a:ext cx="5092487" cy="1377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CN" altLang="en-US" sz="2400" dirty="0"/>
              <a:t>所有的点数据放在</a:t>
            </a:r>
            <a:r>
              <a:rPr lang="en-US" altLang="zh-CN" sz="2400" dirty="0"/>
              <a:t>GPU</a:t>
            </a:r>
            <a:r>
              <a:rPr lang="zh-CN" altLang="en-US" sz="2400" dirty="0"/>
              <a:t>端。为什么？</a:t>
            </a:r>
            <a:endParaRPr lang="en-US" altLang="zh-CN" sz="2400" dirty="0"/>
          </a:p>
          <a:p>
            <a:pPr marL="285750" indent="-285750">
              <a:buFont typeface="Arial" panose="020B0604020202020204" pitchFamily="34" charset="0"/>
              <a:buChar char="•"/>
            </a:pPr>
            <a:r>
              <a:rPr lang="zh-CN" altLang="en-US" sz="2400" dirty="0"/>
              <a:t>边被划分成很多子图块，按需传输到</a:t>
            </a:r>
            <a:r>
              <a:rPr lang="en-US" altLang="zh-CN" sz="2400" dirty="0"/>
              <a:t>GPU</a:t>
            </a:r>
            <a:r>
              <a:rPr lang="zh-CN" altLang="en-US" sz="2400" dirty="0"/>
              <a:t>端</a:t>
            </a:r>
          </a:p>
        </p:txBody>
      </p:sp>
      <p:sp>
        <p:nvSpPr>
          <p:cNvPr id="4" name="箭头: 右 3">
            <a:extLst>
              <a:ext uri="{FF2B5EF4-FFF2-40B4-BE49-F238E27FC236}">
                <a16:creationId xmlns:a16="http://schemas.microsoft.com/office/drawing/2014/main" id="{7DE0B500-684B-405B-9035-F98BB83294A1}"/>
              </a:ext>
            </a:extLst>
          </p:cNvPr>
          <p:cNvSpPr/>
          <p:nvPr/>
        </p:nvSpPr>
        <p:spPr>
          <a:xfrm>
            <a:off x="5850376" y="1546592"/>
            <a:ext cx="1030705" cy="605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0C2C272F-144C-40BF-B34D-0B4CCA87649D}"/>
              </a:ext>
            </a:extLst>
          </p:cNvPr>
          <p:cNvSpPr/>
          <p:nvPr/>
        </p:nvSpPr>
        <p:spPr>
          <a:xfrm>
            <a:off x="1172668" y="2414264"/>
            <a:ext cx="5342431" cy="2322835"/>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箭头: 右 9">
            <a:extLst>
              <a:ext uri="{FF2B5EF4-FFF2-40B4-BE49-F238E27FC236}">
                <a16:creationId xmlns:a16="http://schemas.microsoft.com/office/drawing/2014/main" id="{FAD05A72-3C96-4465-A95D-2E4B3B3F7CEC}"/>
              </a:ext>
            </a:extLst>
          </p:cNvPr>
          <p:cNvSpPr/>
          <p:nvPr/>
        </p:nvSpPr>
        <p:spPr>
          <a:xfrm>
            <a:off x="6515099" y="3165173"/>
            <a:ext cx="469901" cy="605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5937DCBF-AD25-4093-A58F-9885369E5476}"/>
              </a:ext>
            </a:extLst>
          </p:cNvPr>
          <p:cNvSpPr/>
          <p:nvPr/>
        </p:nvSpPr>
        <p:spPr>
          <a:xfrm>
            <a:off x="7017621" y="3023041"/>
            <a:ext cx="5085316" cy="1377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CN" altLang="en-US" sz="2400" dirty="0"/>
              <a:t>所有包含激活点的子图块将会传输到</a:t>
            </a:r>
            <a:r>
              <a:rPr lang="en-US" altLang="zh-CN" sz="2400" dirty="0"/>
              <a:t>GPU</a:t>
            </a:r>
            <a:r>
              <a:rPr lang="zh-CN" altLang="en-US" sz="2400" dirty="0"/>
              <a:t>端进行处理</a:t>
            </a:r>
          </a:p>
        </p:txBody>
      </p:sp>
      <p:sp>
        <p:nvSpPr>
          <p:cNvPr id="12" name="矩形 11">
            <a:extLst>
              <a:ext uri="{FF2B5EF4-FFF2-40B4-BE49-F238E27FC236}">
                <a16:creationId xmlns:a16="http://schemas.microsoft.com/office/drawing/2014/main" id="{702B3E95-9753-4DF4-A6E9-5CBAF43FF351}"/>
              </a:ext>
            </a:extLst>
          </p:cNvPr>
          <p:cNvSpPr/>
          <p:nvPr/>
        </p:nvSpPr>
        <p:spPr>
          <a:xfrm>
            <a:off x="447874" y="5095333"/>
            <a:ext cx="5342431" cy="1495968"/>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箭头: 右 12">
            <a:extLst>
              <a:ext uri="{FF2B5EF4-FFF2-40B4-BE49-F238E27FC236}">
                <a16:creationId xmlns:a16="http://schemas.microsoft.com/office/drawing/2014/main" id="{E831FB35-C88C-435A-B754-132DD31A667B}"/>
              </a:ext>
            </a:extLst>
          </p:cNvPr>
          <p:cNvSpPr/>
          <p:nvPr/>
        </p:nvSpPr>
        <p:spPr>
          <a:xfrm>
            <a:off x="5809089" y="5504642"/>
            <a:ext cx="1175911" cy="605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98FB6980-D4D5-4AD6-98F4-CAD7BEF1FF60}"/>
              </a:ext>
            </a:extLst>
          </p:cNvPr>
          <p:cNvSpPr/>
          <p:nvPr/>
        </p:nvSpPr>
        <p:spPr>
          <a:xfrm>
            <a:off x="7024791" y="5063730"/>
            <a:ext cx="5085316" cy="1377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CN" altLang="en-US" sz="2400" dirty="0"/>
              <a:t>激活子图的计算将激活其他的顶点集合，用于下一轮迭代的处理</a:t>
            </a:r>
          </a:p>
        </p:txBody>
      </p:sp>
    </p:spTree>
    <p:extLst>
      <p:ext uri="{BB962C8B-B14F-4D97-AF65-F5344CB8AC3E}">
        <p14:creationId xmlns:p14="http://schemas.microsoft.com/office/powerpoint/2010/main" val="4604774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4</a:t>
            </a:r>
            <a:r>
              <a:rPr lang="zh-CN" altLang="en-US" dirty="0"/>
              <a:t>）单机异构</a:t>
            </a:r>
            <a:endParaRPr lang="en-US" dirty="0"/>
          </a:p>
        </p:txBody>
      </p:sp>
      <p:sp>
        <p:nvSpPr>
          <p:cNvPr id="187" name="内容占位符 186">
            <a:extLst>
              <a:ext uri="{FF2B5EF4-FFF2-40B4-BE49-F238E27FC236}">
                <a16:creationId xmlns:a16="http://schemas.microsoft.com/office/drawing/2014/main" id="{5006E156-53B2-4064-BBF3-FF46AC03A191}"/>
              </a:ext>
            </a:extLst>
          </p:cNvPr>
          <p:cNvSpPr>
            <a:spLocks noGrp="1"/>
          </p:cNvSpPr>
          <p:nvPr>
            <p:ph idx="1"/>
          </p:nvPr>
        </p:nvSpPr>
        <p:spPr>
          <a:xfrm>
            <a:off x="813856" y="978194"/>
            <a:ext cx="10930269" cy="5016207"/>
          </a:xfrm>
        </p:spPr>
        <p:txBody>
          <a:bodyPr/>
          <a:lstStyle/>
          <a:p>
            <a:pPr marL="0" indent="0">
              <a:buNone/>
            </a:pPr>
            <a:r>
              <a:rPr lang="zh-CN" altLang="en-US" dirty="0">
                <a:solidFill>
                  <a:srgbClr val="0000FF"/>
                </a:solidFill>
              </a:rPr>
              <a:t>基于“存储思维”的图计算系统：按需传输</a:t>
            </a:r>
          </a:p>
          <a:p>
            <a:endParaRPr lang="zh-CN" altLang="en-US" dirty="0"/>
          </a:p>
        </p:txBody>
      </p:sp>
      <p:sp>
        <p:nvSpPr>
          <p:cNvPr id="5" name="文本框 4">
            <a:extLst>
              <a:ext uri="{FF2B5EF4-FFF2-40B4-BE49-F238E27FC236}">
                <a16:creationId xmlns:a16="http://schemas.microsoft.com/office/drawing/2014/main" id="{79270302-079B-42C3-A949-AE30AB54090C}"/>
              </a:ext>
            </a:extLst>
          </p:cNvPr>
          <p:cNvSpPr txBox="1"/>
          <p:nvPr/>
        </p:nvSpPr>
        <p:spPr>
          <a:xfrm>
            <a:off x="813856" y="1509205"/>
            <a:ext cx="11252200" cy="1569660"/>
          </a:xfrm>
          <a:prstGeom prst="rect">
            <a:avLst/>
          </a:prstGeom>
          <a:noFill/>
        </p:spPr>
        <p:txBody>
          <a:bodyPr wrap="square" rtlCol="0">
            <a:spAutoFit/>
          </a:bodyPr>
          <a:lstStyle/>
          <a:p>
            <a:pPr marL="285750" indent="-28575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在每轮迭代中并不是 所有顶点都是处于活跃状态</a:t>
            </a:r>
            <a:endParaRPr lang="en-US" altLang="zh-CN" sz="2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单源点最短路径算法，迭代过程中已经获得最短路径的顶点在本后续迭代过程中并不会被激活，虽然这些顶点相邻出边在后续计算过程中不会参与到计算中来，但包含这部分数据 的子图依然会被完整传输到 </a:t>
            </a:r>
            <a:r>
              <a:rPr lang="en-US" altLang="zh-CN" sz="2400" dirty="0">
                <a:latin typeface="微软雅黑" panose="020B0503020204020204" pitchFamily="34" charset="-122"/>
                <a:ea typeface="微软雅黑" panose="020B0503020204020204" pitchFamily="34" charset="-122"/>
              </a:rPr>
              <a:t>GPU </a:t>
            </a:r>
            <a:r>
              <a:rPr lang="zh-CN" altLang="en-US" sz="2400" dirty="0">
                <a:latin typeface="微软雅黑" panose="020B0503020204020204" pitchFamily="34" charset="-122"/>
                <a:ea typeface="微软雅黑" panose="020B0503020204020204" pitchFamily="34" charset="-122"/>
              </a:rPr>
              <a:t>端，存在大量无效数据传输</a:t>
            </a:r>
            <a:endParaRPr lang="zh-CN" altLang="en-US" sz="2400" b="1" dirty="0">
              <a:latin typeface="微软雅黑" panose="020B0503020204020204" pitchFamily="34" charset="-122"/>
              <a:ea typeface="微软雅黑" panose="020B0503020204020204" pitchFamily="34" charset="-122"/>
            </a:endParaRPr>
          </a:p>
        </p:txBody>
      </p:sp>
      <p:graphicFrame>
        <p:nvGraphicFramePr>
          <p:cNvPr id="15" name="表格 14">
            <a:extLst>
              <a:ext uri="{FF2B5EF4-FFF2-40B4-BE49-F238E27FC236}">
                <a16:creationId xmlns:a16="http://schemas.microsoft.com/office/drawing/2014/main" id="{C6AFA3D2-C135-45B6-A124-36EB70DE1EB0}"/>
              </a:ext>
            </a:extLst>
          </p:cNvPr>
          <p:cNvGraphicFramePr>
            <a:graphicFrameLocks noGrp="1"/>
          </p:cNvGraphicFramePr>
          <p:nvPr>
            <p:extLst>
              <p:ext uri="{D42A27DB-BD31-4B8C-83A1-F6EECF244321}">
                <p14:modId xmlns:p14="http://schemas.microsoft.com/office/powerpoint/2010/main" val="3800204067"/>
              </p:ext>
            </p:extLst>
          </p:nvPr>
        </p:nvGraphicFramePr>
        <p:xfrm>
          <a:off x="174181" y="3166886"/>
          <a:ext cx="4178303" cy="2595880"/>
        </p:xfrm>
        <a:graphic>
          <a:graphicData uri="http://schemas.openxmlformats.org/drawingml/2006/table">
            <a:tbl>
              <a:tblPr firstRow="1" bandRow="1">
                <a:tableStyleId>{5C22544A-7EE6-4342-B048-85BDC9FD1C3A}</a:tableStyleId>
              </a:tblPr>
              <a:tblGrid>
                <a:gridCol w="520700">
                  <a:extLst>
                    <a:ext uri="{9D8B030D-6E8A-4147-A177-3AD203B41FA5}">
                      <a16:colId xmlns:a16="http://schemas.microsoft.com/office/drawing/2014/main" val="4250966505"/>
                    </a:ext>
                  </a:extLst>
                </a:gridCol>
                <a:gridCol w="670103">
                  <a:extLst>
                    <a:ext uri="{9D8B030D-6E8A-4147-A177-3AD203B41FA5}">
                      <a16:colId xmlns:a16="http://schemas.microsoft.com/office/drawing/2014/main" val="1337501020"/>
                    </a:ext>
                  </a:extLst>
                </a:gridCol>
                <a:gridCol w="1577797">
                  <a:extLst>
                    <a:ext uri="{9D8B030D-6E8A-4147-A177-3AD203B41FA5}">
                      <a16:colId xmlns:a16="http://schemas.microsoft.com/office/drawing/2014/main" val="917225118"/>
                    </a:ext>
                  </a:extLst>
                </a:gridCol>
                <a:gridCol w="1409703">
                  <a:extLst>
                    <a:ext uri="{9D8B030D-6E8A-4147-A177-3AD203B41FA5}">
                      <a16:colId xmlns:a16="http://schemas.microsoft.com/office/drawing/2014/main" val="4092631169"/>
                    </a:ext>
                  </a:extLst>
                </a:gridCol>
              </a:tblGrid>
              <a:tr h="370840">
                <a:tc>
                  <a:txBody>
                    <a:bodyPr/>
                    <a:lstStyle/>
                    <a:p>
                      <a:pPr algn="ctr"/>
                      <a:endParaRPr lang="zh-CN" altLang="en-US" dirty="0"/>
                    </a:p>
                  </a:txBody>
                  <a:tcPr anchor="ctr"/>
                </a:tc>
                <a:tc>
                  <a:txBody>
                    <a:bodyPr/>
                    <a:lstStyle/>
                    <a:p>
                      <a:pPr algn="ctr"/>
                      <a:r>
                        <a:rPr lang="en-US" altLang="zh-CN" dirty="0" err="1"/>
                        <a:t>Algo</a:t>
                      </a:r>
                      <a:r>
                        <a:rPr lang="en-US" altLang="zh-CN" dirty="0"/>
                        <a:t>.</a:t>
                      </a:r>
                      <a:endParaRPr lang="zh-CN" altLang="en-US" dirty="0"/>
                    </a:p>
                  </a:txBody>
                  <a:tcPr anchor="ctr"/>
                </a:tc>
                <a:tc>
                  <a:txBody>
                    <a:bodyPr/>
                    <a:lstStyle/>
                    <a:p>
                      <a:pPr algn="ctr"/>
                      <a:r>
                        <a:rPr lang="en-US" altLang="zh-CN" dirty="0"/>
                        <a:t>Used</a:t>
                      </a:r>
                      <a:endParaRPr lang="zh-CN" altLang="en-US" dirty="0"/>
                    </a:p>
                  </a:txBody>
                  <a:tcPr anchor="ctr"/>
                </a:tc>
                <a:tc>
                  <a:txBody>
                    <a:bodyPr/>
                    <a:lstStyle/>
                    <a:p>
                      <a:pPr algn="ctr"/>
                      <a:r>
                        <a:rPr lang="en-US" altLang="zh-CN" dirty="0"/>
                        <a:t>Unused</a:t>
                      </a:r>
                      <a:endParaRPr lang="zh-CN" altLang="en-US" dirty="0"/>
                    </a:p>
                  </a:txBody>
                  <a:tcPr anchor="ctr"/>
                </a:tc>
                <a:extLst>
                  <a:ext uri="{0D108BD9-81ED-4DB2-BD59-A6C34878D82A}">
                    <a16:rowId xmlns:a16="http://schemas.microsoft.com/office/drawing/2014/main" val="3195687145"/>
                  </a:ext>
                </a:extLst>
              </a:tr>
              <a:tr h="370840">
                <a:tc rowSpan="3">
                  <a:txBody>
                    <a:bodyPr/>
                    <a:lstStyle/>
                    <a:p>
                      <a:pPr algn="ctr"/>
                      <a:r>
                        <a:rPr lang="en-US" altLang="zh-CN" dirty="0"/>
                        <a:t>TW</a:t>
                      </a:r>
                      <a:endParaRPr lang="zh-CN" altLang="en-US" dirty="0"/>
                    </a:p>
                  </a:txBody>
                  <a:tcPr anchor="ctr"/>
                </a:tc>
                <a:tc>
                  <a:txBody>
                    <a:bodyPr/>
                    <a:lstStyle/>
                    <a:p>
                      <a:pPr algn="ctr"/>
                      <a:r>
                        <a:rPr lang="en-US" altLang="zh-CN" dirty="0"/>
                        <a:t>CC</a:t>
                      </a:r>
                      <a:endParaRPr lang="zh-CN" altLang="en-US" dirty="0"/>
                    </a:p>
                  </a:txBody>
                  <a:tcPr anchor="ctr"/>
                </a:tc>
                <a:tc>
                  <a:txBody>
                    <a:bodyPr/>
                    <a:lstStyle/>
                    <a:p>
                      <a:pPr algn="ctr"/>
                      <a:r>
                        <a:rPr lang="en-US" altLang="zh-CN" dirty="0"/>
                        <a:t>12.15GB</a:t>
                      </a:r>
                      <a:endParaRPr lang="zh-CN" altLang="en-US" dirty="0"/>
                    </a:p>
                  </a:txBody>
                  <a:tcPr anchor="ctr"/>
                </a:tc>
                <a:tc>
                  <a:txBody>
                    <a:bodyPr/>
                    <a:lstStyle/>
                    <a:p>
                      <a:pPr algn="ctr"/>
                      <a:r>
                        <a:rPr lang="en-US" altLang="zh-CN" dirty="0"/>
                        <a:t>21.44GB</a:t>
                      </a:r>
                      <a:endParaRPr lang="zh-CN" altLang="en-US" dirty="0"/>
                    </a:p>
                  </a:txBody>
                  <a:tcPr anchor="ctr"/>
                </a:tc>
                <a:extLst>
                  <a:ext uri="{0D108BD9-81ED-4DB2-BD59-A6C34878D82A}">
                    <a16:rowId xmlns:a16="http://schemas.microsoft.com/office/drawing/2014/main" val="1168492154"/>
                  </a:ext>
                </a:extLst>
              </a:tr>
              <a:tr h="370840">
                <a:tc vMerge="1">
                  <a:txBody>
                    <a:bodyPr/>
                    <a:lstStyle/>
                    <a:p>
                      <a:endParaRPr lang="zh-CN" altLang="en-US" dirty="0"/>
                    </a:p>
                  </a:txBody>
                  <a:tcPr/>
                </a:tc>
                <a:tc>
                  <a:txBody>
                    <a:bodyPr/>
                    <a:lstStyle/>
                    <a:p>
                      <a:pPr algn="ctr"/>
                      <a:r>
                        <a:rPr lang="en-US" altLang="zh-CN" dirty="0"/>
                        <a:t>SSSP</a:t>
                      </a:r>
                      <a:endParaRPr lang="zh-CN" altLang="en-US" dirty="0"/>
                    </a:p>
                  </a:txBody>
                  <a:tcPr anchor="ctr"/>
                </a:tc>
                <a:tc>
                  <a:txBody>
                    <a:bodyPr/>
                    <a:lstStyle/>
                    <a:p>
                      <a:pPr algn="ctr"/>
                      <a:r>
                        <a:rPr lang="en-US" altLang="zh-CN" dirty="0"/>
                        <a:t>22.74GB</a:t>
                      </a:r>
                      <a:endParaRPr lang="zh-CN" altLang="en-US" dirty="0"/>
                    </a:p>
                  </a:txBody>
                  <a:tcPr anchor="ctr"/>
                </a:tc>
                <a:tc>
                  <a:txBody>
                    <a:bodyPr/>
                    <a:lstStyle/>
                    <a:p>
                      <a:pPr algn="ctr"/>
                      <a:r>
                        <a:rPr lang="en-US" altLang="zh-CN" dirty="0"/>
                        <a:t>77.42GB</a:t>
                      </a:r>
                      <a:endParaRPr lang="zh-CN" altLang="en-US" dirty="0"/>
                    </a:p>
                  </a:txBody>
                  <a:tcPr anchor="ctr"/>
                </a:tc>
                <a:extLst>
                  <a:ext uri="{0D108BD9-81ED-4DB2-BD59-A6C34878D82A}">
                    <a16:rowId xmlns:a16="http://schemas.microsoft.com/office/drawing/2014/main" val="1887162293"/>
                  </a:ext>
                </a:extLst>
              </a:tr>
              <a:tr h="370840">
                <a:tc vMerge="1">
                  <a:txBody>
                    <a:bodyPr/>
                    <a:lstStyle/>
                    <a:p>
                      <a:endParaRPr lang="zh-CN" altLang="en-US" dirty="0"/>
                    </a:p>
                  </a:txBody>
                  <a:tcPr/>
                </a:tc>
                <a:tc>
                  <a:txBody>
                    <a:bodyPr/>
                    <a:lstStyle/>
                    <a:p>
                      <a:pPr algn="ctr"/>
                      <a:r>
                        <a:rPr lang="en-US" altLang="zh-CN" dirty="0"/>
                        <a:t>MST</a:t>
                      </a:r>
                      <a:endParaRPr lang="zh-CN" altLang="en-US" dirty="0"/>
                    </a:p>
                  </a:txBody>
                  <a:tcPr anchor="ctr"/>
                </a:tc>
                <a:tc>
                  <a:txBody>
                    <a:bodyPr/>
                    <a:lstStyle/>
                    <a:p>
                      <a:pPr algn="ctr"/>
                      <a:r>
                        <a:rPr lang="en-US" altLang="zh-CN" dirty="0"/>
                        <a:t>25.78GB</a:t>
                      </a:r>
                      <a:endParaRPr lang="zh-CN" altLang="en-US" dirty="0"/>
                    </a:p>
                  </a:txBody>
                  <a:tcPr anchor="ctr"/>
                </a:tc>
                <a:tc>
                  <a:txBody>
                    <a:bodyPr/>
                    <a:lstStyle/>
                    <a:p>
                      <a:pPr algn="ctr"/>
                      <a:r>
                        <a:rPr lang="en-US" altLang="zh-CN" dirty="0"/>
                        <a:t>106.27GB</a:t>
                      </a:r>
                      <a:endParaRPr lang="zh-CN" altLang="en-US" dirty="0"/>
                    </a:p>
                  </a:txBody>
                  <a:tcPr anchor="ctr"/>
                </a:tc>
                <a:extLst>
                  <a:ext uri="{0D108BD9-81ED-4DB2-BD59-A6C34878D82A}">
                    <a16:rowId xmlns:a16="http://schemas.microsoft.com/office/drawing/2014/main" val="1406174521"/>
                  </a:ext>
                </a:extLst>
              </a:tr>
              <a:tr h="370840">
                <a:tc rowSpan="3">
                  <a:txBody>
                    <a:bodyPr/>
                    <a:lstStyle/>
                    <a:p>
                      <a:pPr algn="ctr"/>
                      <a:r>
                        <a:rPr lang="en-US" altLang="zh-CN" dirty="0"/>
                        <a:t>UK</a:t>
                      </a:r>
                      <a:endParaRPr lang="zh-CN" altLang="en-US" dirty="0"/>
                    </a:p>
                  </a:txBody>
                  <a:tcPr anchor="ctr"/>
                </a:tc>
                <a:tc>
                  <a:txBody>
                    <a:bodyPr/>
                    <a:lstStyle/>
                    <a:p>
                      <a:pPr algn="ctr"/>
                      <a:r>
                        <a:rPr lang="en-US" altLang="zh-CN" dirty="0"/>
                        <a:t>CC</a:t>
                      </a:r>
                      <a:endParaRPr lang="zh-CN" altLang="en-US" dirty="0"/>
                    </a:p>
                  </a:txBody>
                  <a:tcPr anchor="ctr"/>
                </a:tc>
                <a:tc>
                  <a:txBody>
                    <a:bodyPr/>
                    <a:lstStyle/>
                    <a:p>
                      <a:pPr algn="ctr"/>
                      <a:r>
                        <a:rPr lang="en-US" altLang="zh-CN" dirty="0"/>
                        <a:t>43.41GB</a:t>
                      </a:r>
                      <a:endParaRPr lang="zh-CN" altLang="en-US" dirty="0"/>
                    </a:p>
                  </a:txBody>
                  <a:tcPr anchor="ctr"/>
                </a:tc>
                <a:tc>
                  <a:txBody>
                    <a:bodyPr/>
                    <a:lstStyle/>
                    <a:p>
                      <a:pPr algn="ctr"/>
                      <a:r>
                        <a:rPr lang="en-US" altLang="zh-CN" dirty="0"/>
                        <a:t>688.43GB</a:t>
                      </a:r>
                      <a:endParaRPr lang="zh-CN" altLang="en-US" dirty="0"/>
                    </a:p>
                  </a:txBody>
                  <a:tcPr anchor="ctr"/>
                </a:tc>
                <a:extLst>
                  <a:ext uri="{0D108BD9-81ED-4DB2-BD59-A6C34878D82A}">
                    <a16:rowId xmlns:a16="http://schemas.microsoft.com/office/drawing/2014/main" val="1629505858"/>
                  </a:ext>
                </a:extLst>
              </a:tr>
              <a:tr h="370840">
                <a:tc vMerge="1">
                  <a:txBody>
                    <a:bodyPr/>
                    <a:lstStyle/>
                    <a:p>
                      <a:endParaRPr lang="zh-CN" altLang="en-US" dirty="0"/>
                    </a:p>
                  </a:txBody>
                  <a:tcPr/>
                </a:tc>
                <a:tc>
                  <a:txBody>
                    <a:bodyPr/>
                    <a:lstStyle/>
                    <a:p>
                      <a:pPr algn="ctr"/>
                      <a:r>
                        <a:rPr lang="en-US" altLang="zh-CN" dirty="0"/>
                        <a:t>SSSP</a:t>
                      </a:r>
                      <a:endParaRPr lang="zh-CN" altLang="en-US" dirty="0"/>
                    </a:p>
                  </a:txBody>
                  <a:tcPr anchor="ctr"/>
                </a:tc>
                <a:tc>
                  <a:txBody>
                    <a:bodyPr/>
                    <a:lstStyle/>
                    <a:p>
                      <a:pPr algn="ctr"/>
                      <a:r>
                        <a:rPr lang="en-US" altLang="zh-CN" dirty="0"/>
                        <a:t>81.64GB</a:t>
                      </a:r>
                      <a:endParaRPr lang="zh-CN" altLang="en-US" dirty="0"/>
                    </a:p>
                  </a:txBody>
                  <a:tcPr anchor="ctr"/>
                </a:tc>
                <a:tc>
                  <a:txBody>
                    <a:bodyPr/>
                    <a:lstStyle/>
                    <a:p>
                      <a:pPr algn="ctr"/>
                      <a:r>
                        <a:rPr lang="en-US" altLang="zh-CN" dirty="0"/>
                        <a:t>1302.85GB</a:t>
                      </a:r>
                      <a:endParaRPr lang="zh-CN" altLang="en-US" dirty="0"/>
                    </a:p>
                  </a:txBody>
                  <a:tcPr anchor="ctr"/>
                </a:tc>
                <a:extLst>
                  <a:ext uri="{0D108BD9-81ED-4DB2-BD59-A6C34878D82A}">
                    <a16:rowId xmlns:a16="http://schemas.microsoft.com/office/drawing/2014/main" val="3111138230"/>
                  </a:ext>
                </a:extLst>
              </a:tr>
              <a:tr h="370840">
                <a:tc vMerge="1">
                  <a:txBody>
                    <a:bodyPr/>
                    <a:lstStyle/>
                    <a:p>
                      <a:endParaRPr lang="zh-CN" altLang="en-US" dirty="0"/>
                    </a:p>
                  </a:txBody>
                  <a:tcPr/>
                </a:tc>
                <a:tc>
                  <a:txBody>
                    <a:bodyPr/>
                    <a:lstStyle/>
                    <a:p>
                      <a:pPr algn="ctr"/>
                      <a:r>
                        <a:rPr lang="en-US" altLang="zh-CN" dirty="0"/>
                        <a:t>MST</a:t>
                      </a:r>
                      <a:endParaRPr lang="zh-CN" altLang="en-US" dirty="0"/>
                    </a:p>
                  </a:txBody>
                  <a:tcPr anchor="ctr"/>
                </a:tc>
                <a:tc>
                  <a:txBody>
                    <a:bodyPr/>
                    <a:lstStyle/>
                    <a:p>
                      <a:pPr algn="ctr"/>
                      <a:r>
                        <a:rPr lang="en-US" altLang="zh-CN" dirty="0"/>
                        <a:t>134.93GB</a:t>
                      </a:r>
                      <a:endParaRPr lang="zh-CN" altLang="en-US" dirty="0"/>
                    </a:p>
                  </a:txBody>
                  <a:tcPr anchor="ctr"/>
                </a:tc>
                <a:tc>
                  <a:txBody>
                    <a:bodyPr/>
                    <a:lstStyle/>
                    <a:p>
                      <a:pPr algn="ctr"/>
                      <a:r>
                        <a:rPr lang="en-US" altLang="zh-CN" dirty="0"/>
                        <a:t>2099.25GB</a:t>
                      </a:r>
                      <a:endParaRPr lang="zh-CN" altLang="en-US" dirty="0"/>
                    </a:p>
                  </a:txBody>
                  <a:tcPr anchor="ctr"/>
                </a:tc>
                <a:extLst>
                  <a:ext uri="{0D108BD9-81ED-4DB2-BD59-A6C34878D82A}">
                    <a16:rowId xmlns:a16="http://schemas.microsoft.com/office/drawing/2014/main" val="3720908652"/>
                  </a:ext>
                </a:extLst>
              </a:tr>
            </a:tbl>
          </a:graphicData>
        </a:graphic>
      </p:graphicFrame>
      <p:pic>
        <p:nvPicPr>
          <p:cNvPr id="16" name="图片 15">
            <a:extLst>
              <a:ext uri="{FF2B5EF4-FFF2-40B4-BE49-F238E27FC236}">
                <a16:creationId xmlns:a16="http://schemas.microsoft.com/office/drawing/2014/main" id="{C23A7BEE-A6AF-42BF-9322-544B1BF82FDD}"/>
              </a:ext>
            </a:extLst>
          </p:cNvPr>
          <p:cNvPicPr>
            <a:picLocks noChangeAspect="1"/>
          </p:cNvPicPr>
          <p:nvPr/>
        </p:nvPicPr>
        <p:blipFill>
          <a:blip r:embed="rId2"/>
          <a:stretch>
            <a:fillRect/>
          </a:stretch>
        </p:blipFill>
        <p:spPr>
          <a:xfrm>
            <a:off x="4444571" y="3078865"/>
            <a:ext cx="4178303" cy="2771923"/>
          </a:xfrm>
          <a:prstGeom prst="rect">
            <a:avLst/>
          </a:prstGeom>
        </p:spPr>
      </p:pic>
      <p:pic>
        <p:nvPicPr>
          <p:cNvPr id="17" name="图片 16">
            <a:extLst>
              <a:ext uri="{FF2B5EF4-FFF2-40B4-BE49-F238E27FC236}">
                <a16:creationId xmlns:a16="http://schemas.microsoft.com/office/drawing/2014/main" id="{A60FC955-1A4D-4F19-8EB7-4CAF0599E24F}"/>
              </a:ext>
            </a:extLst>
          </p:cNvPr>
          <p:cNvPicPr>
            <a:picLocks noChangeAspect="1"/>
          </p:cNvPicPr>
          <p:nvPr/>
        </p:nvPicPr>
        <p:blipFill>
          <a:blip r:embed="rId3"/>
          <a:stretch>
            <a:fillRect/>
          </a:stretch>
        </p:blipFill>
        <p:spPr>
          <a:xfrm>
            <a:off x="8382000" y="3288061"/>
            <a:ext cx="3810000" cy="2353530"/>
          </a:xfrm>
          <a:prstGeom prst="rect">
            <a:avLst/>
          </a:prstGeom>
        </p:spPr>
      </p:pic>
      <p:sp>
        <p:nvSpPr>
          <p:cNvPr id="18" name="文本框 17">
            <a:extLst>
              <a:ext uri="{FF2B5EF4-FFF2-40B4-BE49-F238E27FC236}">
                <a16:creationId xmlns:a16="http://schemas.microsoft.com/office/drawing/2014/main" id="{263A44EE-B424-47C0-9C10-F09B65A88A42}"/>
              </a:ext>
            </a:extLst>
          </p:cNvPr>
          <p:cNvSpPr txBox="1"/>
          <p:nvPr/>
        </p:nvSpPr>
        <p:spPr>
          <a:xfrm>
            <a:off x="267025" y="5762766"/>
            <a:ext cx="3855615" cy="954107"/>
          </a:xfrm>
          <a:prstGeom prst="rect">
            <a:avLst/>
          </a:prstGeom>
          <a:noFill/>
        </p:spPr>
        <p:txBody>
          <a:bodyPr wrap="square" rtlCol="0">
            <a:spAutoFit/>
          </a:bodyPr>
          <a:lstStyle/>
          <a:p>
            <a:pPr algn="ctr"/>
            <a:r>
              <a:rPr lang="zh-CN" altLang="en-US" sz="2800" dirty="0">
                <a:latin typeface="微软雅黑" panose="020B0503020204020204" pitchFamily="34" charset="-122"/>
                <a:ea typeface="微软雅黑" panose="020B0503020204020204" pitchFamily="34" charset="-122"/>
              </a:rPr>
              <a:t>只有</a:t>
            </a:r>
            <a:r>
              <a:rPr lang="en-US" altLang="zh-CN" sz="2800" dirty="0">
                <a:latin typeface="微软雅黑" panose="020B0503020204020204" pitchFamily="34" charset="-122"/>
                <a:ea typeface="微软雅黑" panose="020B0503020204020204" pitchFamily="34" charset="-122"/>
              </a:rPr>
              <a:t> </a:t>
            </a:r>
            <a:r>
              <a:rPr lang="en-US" altLang="zh-CN" sz="2800" dirty="0">
                <a:solidFill>
                  <a:srgbClr val="C00000"/>
                </a:solidFill>
                <a:latin typeface="微软雅黑" panose="020B0503020204020204" pitchFamily="34" charset="-122"/>
                <a:ea typeface="微软雅黑" panose="020B0503020204020204" pitchFamily="34" charset="-122"/>
              </a:rPr>
              <a:t>6.29%~36.17% </a:t>
            </a:r>
            <a:r>
              <a:rPr lang="zh-CN" altLang="en-US" sz="2800" dirty="0">
                <a:latin typeface="微软雅黑" panose="020B0503020204020204" pitchFamily="34" charset="-122"/>
                <a:ea typeface="微软雅黑" panose="020B0503020204020204" pitchFamily="34" charset="-122"/>
              </a:rPr>
              <a:t>传输数据被使用</a:t>
            </a:r>
            <a:endParaRPr lang="en-US" altLang="zh-CN" sz="2800" dirty="0">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4EA74A24-6673-4B33-BB20-271A729E5594}"/>
              </a:ext>
            </a:extLst>
          </p:cNvPr>
          <p:cNvSpPr txBox="1"/>
          <p:nvPr/>
        </p:nvSpPr>
        <p:spPr>
          <a:xfrm>
            <a:off x="4957601" y="5762766"/>
            <a:ext cx="3378355" cy="830997"/>
          </a:xfrm>
          <a:prstGeom prst="rect">
            <a:avLst/>
          </a:prstGeom>
          <a:noFill/>
        </p:spPr>
        <p:txBody>
          <a:bodyPr wrap="square" rtlCol="0">
            <a:spAutoFit/>
          </a:bodyPr>
          <a:lstStyle/>
          <a:p>
            <a:pPr algn="ctr"/>
            <a:r>
              <a:rPr lang="zh-CN" altLang="en-US" sz="2400" dirty="0">
                <a:solidFill>
                  <a:srgbClr val="C00000"/>
                </a:solidFill>
                <a:latin typeface="微软雅黑" panose="020B0503020204020204" pitchFamily="34" charset="-122"/>
                <a:ea typeface="微软雅黑" panose="020B0503020204020204" pitchFamily="34" charset="-122"/>
              </a:rPr>
              <a:t>当流处理数量达到</a:t>
            </a:r>
            <a:r>
              <a:rPr lang="en-US" altLang="zh-CN" sz="2400" dirty="0">
                <a:solidFill>
                  <a:srgbClr val="C00000"/>
                </a:solidFill>
                <a:latin typeface="微软雅黑" panose="020B0503020204020204" pitchFamily="34" charset="-122"/>
                <a:ea typeface="微软雅黑" panose="020B0503020204020204" pitchFamily="34" charset="-122"/>
              </a:rPr>
              <a:t>4</a:t>
            </a:r>
            <a:r>
              <a:rPr lang="zh-CN" altLang="en-US" sz="2400" dirty="0">
                <a:solidFill>
                  <a:srgbClr val="C00000"/>
                </a:solidFill>
                <a:latin typeface="微软雅黑" panose="020B0503020204020204" pitchFamily="34" charset="-122"/>
                <a:ea typeface="微软雅黑" panose="020B0503020204020204" pitchFamily="34" charset="-122"/>
              </a:rPr>
              <a:t>时，</a:t>
            </a:r>
            <a:r>
              <a:rPr lang="zh-CN" altLang="en-US" sz="2400" dirty="0">
                <a:latin typeface="微软雅黑" panose="020B0503020204020204" pitchFamily="34" charset="-122"/>
                <a:ea typeface="微软雅黑" panose="020B0503020204020204" pitchFamily="34" charset="-122"/>
              </a:rPr>
              <a:t>性能就饱和了</a:t>
            </a:r>
            <a:endParaRPr lang="en-US" altLang="zh-CN" sz="2400" dirty="0">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D1CF14B1-1AEE-429B-8869-D1B96D4FAC99}"/>
              </a:ext>
            </a:extLst>
          </p:cNvPr>
          <p:cNvSpPr/>
          <p:nvPr/>
        </p:nvSpPr>
        <p:spPr>
          <a:xfrm>
            <a:off x="8714961" y="5642745"/>
            <a:ext cx="3575995" cy="954107"/>
          </a:xfrm>
          <a:prstGeom prst="rect">
            <a:avLst/>
          </a:prstGeom>
        </p:spPr>
        <p:txBody>
          <a:bodyPr wrap="square">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现象：</a:t>
            </a:r>
            <a:r>
              <a:rPr lang="zh-CN" altLang="en-US" sz="2800" dirty="0">
                <a:latin typeface="微软雅黑" panose="020B0503020204020204" pitchFamily="34" charset="-122"/>
                <a:ea typeface="微软雅黑" panose="020B0503020204020204" pitchFamily="34" charset="-122"/>
              </a:rPr>
              <a:t>使用更高端的显卡性能提不上去</a:t>
            </a:r>
          </a:p>
        </p:txBody>
      </p:sp>
      <p:sp>
        <p:nvSpPr>
          <p:cNvPr id="6" name="矩形 5">
            <a:extLst>
              <a:ext uri="{FF2B5EF4-FFF2-40B4-BE49-F238E27FC236}">
                <a16:creationId xmlns:a16="http://schemas.microsoft.com/office/drawing/2014/main" id="{5EA30FB7-0815-48DD-B489-204764EA0D60}"/>
              </a:ext>
            </a:extLst>
          </p:cNvPr>
          <p:cNvSpPr/>
          <p:nvPr/>
        </p:nvSpPr>
        <p:spPr>
          <a:xfrm>
            <a:off x="778517" y="3358906"/>
            <a:ext cx="10908672" cy="15696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CN" altLang="en-US" sz="3200" dirty="0"/>
              <a:t>负载均衡问题得到缓解</a:t>
            </a:r>
            <a:endParaRPr lang="en-US" altLang="zh-CN" sz="3200" dirty="0"/>
          </a:p>
          <a:p>
            <a:pPr marL="285750" indent="-285750">
              <a:buFont typeface="Arial" panose="020B0604020202020204" pitchFamily="34" charset="0"/>
              <a:buChar char="•"/>
            </a:pPr>
            <a:r>
              <a:rPr lang="zh-CN" altLang="en-US" sz="3200" dirty="0"/>
              <a:t>系统的可扩展性问题较为严重</a:t>
            </a:r>
          </a:p>
        </p:txBody>
      </p:sp>
    </p:spTree>
    <p:extLst>
      <p:ext uri="{BB962C8B-B14F-4D97-AF65-F5344CB8AC3E}">
        <p14:creationId xmlns:p14="http://schemas.microsoft.com/office/powerpoint/2010/main" val="1064154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4</a:t>
            </a:r>
            <a:r>
              <a:rPr lang="zh-CN" altLang="en-US" dirty="0"/>
              <a:t>）单机异构：</a:t>
            </a:r>
            <a:r>
              <a:rPr lang="en-US" altLang="zh-CN" dirty="0" err="1"/>
              <a:t>Scaph</a:t>
            </a:r>
            <a:r>
              <a:rPr lang="zh-CN" altLang="en-US" dirty="0"/>
              <a:t>实例</a:t>
            </a:r>
            <a:endParaRPr lang="en-US" dirty="0"/>
          </a:p>
        </p:txBody>
      </p:sp>
      <p:sp>
        <p:nvSpPr>
          <p:cNvPr id="188" name="内容占位符 186">
            <a:extLst>
              <a:ext uri="{FF2B5EF4-FFF2-40B4-BE49-F238E27FC236}">
                <a16:creationId xmlns:a16="http://schemas.microsoft.com/office/drawing/2014/main" id="{E3EE72F0-1776-436B-A23F-F6FE9246D7A4}"/>
              </a:ext>
            </a:extLst>
          </p:cNvPr>
          <p:cNvSpPr>
            <a:spLocks noGrp="1"/>
          </p:cNvSpPr>
          <p:nvPr>
            <p:ph idx="1"/>
          </p:nvPr>
        </p:nvSpPr>
        <p:spPr>
          <a:xfrm>
            <a:off x="680482" y="1143294"/>
            <a:ext cx="10930269" cy="5016207"/>
          </a:xfrm>
        </p:spPr>
        <p:txBody>
          <a:bodyPr/>
          <a:lstStyle/>
          <a:p>
            <a:pPr marL="0" indent="0">
              <a:buNone/>
            </a:pPr>
            <a:r>
              <a:rPr lang="zh-CN" altLang="en-US" dirty="0">
                <a:solidFill>
                  <a:srgbClr val="0000FF"/>
                </a:solidFill>
              </a:rPr>
              <a:t>基于“存储思维”的图计算系统：按价值传输</a:t>
            </a:r>
            <a:endParaRPr lang="en-US" altLang="zh-CN" dirty="0">
              <a:solidFill>
                <a:srgbClr val="0000FF"/>
              </a:solidFill>
            </a:endParaRPr>
          </a:p>
          <a:p>
            <a:pPr lvl="1"/>
            <a:r>
              <a:rPr lang="zh-CN" altLang="en-US" b="1" dirty="0"/>
              <a:t>根据子图的使用价值，对子图数据类别进行细分</a:t>
            </a:r>
            <a:endParaRPr lang="en-US" altLang="zh-CN" b="1" dirty="0"/>
          </a:p>
          <a:p>
            <a:pPr lvl="1"/>
            <a:r>
              <a:rPr lang="zh-CN" altLang="en-US" b="1" dirty="0">
                <a:solidFill>
                  <a:srgbClr val="C00000"/>
                </a:solidFill>
              </a:rPr>
              <a:t>有用数据</a:t>
            </a:r>
            <a:r>
              <a:rPr lang="en-US" altLang="zh-CN" b="1" dirty="0">
                <a:solidFill>
                  <a:srgbClr val="C00000"/>
                </a:solidFill>
              </a:rPr>
              <a:t>(Useful Data, </a:t>
            </a:r>
            <a:r>
              <a:rPr lang="zh-CN" altLang="en-US" b="1" dirty="0">
                <a:solidFill>
                  <a:srgbClr val="C00000"/>
                </a:solidFill>
              </a:rPr>
              <a:t>简称</a:t>
            </a:r>
            <a:r>
              <a:rPr lang="en-US" altLang="zh-CN" b="1" dirty="0">
                <a:solidFill>
                  <a:srgbClr val="C00000"/>
                </a:solidFill>
              </a:rPr>
              <a:t>UD)</a:t>
            </a:r>
            <a:r>
              <a:rPr lang="zh-CN" altLang="en-US" b="1" dirty="0">
                <a:solidFill>
                  <a:srgbClr val="C00000"/>
                </a:solidFill>
              </a:rPr>
              <a:t>：</a:t>
            </a:r>
            <a:r>
              <a:rPr lang="zh-CN" altLang="en-US" dirty="0"/>
              <a:t>这部分数据在本轮迭代中 一定会被使用到，具体为与活跃顶点相邻边集合。为保证图算法正确收敛，活跃顶点 值信息需要传播给其出边目标顶点。</a:t>
            </a:r>
            <a:endParaRPr lang="en-US" altLang="zh-CN" dirty="0"/>
          </a:p>
          <a:p>
            <a:pPr lvl="1"/>
            <a:r>
              <a:rPr lang="zh-CN" altLang="en-US" b="1" dirty="0">
                <a:solidFill>
                  <a:srgbClr val="C00000"/>
                </a:solidFill>
              </a:rPr>
              <a:t>潜在有用数据（</a:t>
            </a:r>
            <a:r>
              <a:rPr lang="en-US" altLang="zh-CN" b="1" dirty="0">
                <a:solidFill>
                  <a:srgbClr val="C00000"/>
                </a:solidFill>
              </a:rPr>
              <a:t>Potentially Useful Data</a:t>
            </a:r>
            <a:r>
              <a:rPr lang="zh-CN" altLang="en-US" b="1" dirty="0">
                <a:solidFill>
                  <a:srgbClr val="C00000"/>
                </a:solidFill>
              </a:rPr>
              <a:t>， 简称 </a:t>
            </a:r>
            <a:r>
              <a:rPr lang="en-US" altLang="zh-CN" b="1" dirty="0">
                <a:solidFill>
                  <a:srgbClr val="C00000"/>
                </a:solidFill>
              </a:rPr>
              <a:t>PUD</a:t>
            </a:r>
            <a:r>
              <a:rPr lang="zh-CN" altLang="en-US" b="1" dirty="0">
                <a:solidFill>
                  <a:srgbClr val="C00000"/>
                </a:solidFill>
              </a:rPr>
              <a:t>）</a:t>
            </a:r>
            <a:r>
              <a:rPr lang="zh-CN" altLang="en-US" dirty="0"/>
              <a:t>：在后续迭代过程中会被使用，即为后续迭代 </a:t>
            </a:r>
            <a:r>
              <a:rPr lang="en-US" altLang="zh-CN" dirty="0"/>
              <a:t>UD </a:t>
            </a:r>
            <a:r>
              <a:rPr lang="zh-CN" altLang="en-US" dirty="0"/>
              <a:t>数据之和。</a:t>
            </a:r>
            <a:r>
              <a:rPr lang="en-US" altLang="zh-CN" dirty="0"/>
              <a:t>PUD </a:t>
            </a:r>
            <a:r>
              <a:rPr lang="zh-CN" altLang="en-US" dirty="0"/>
              <a:t>数据特性表明这部分 数据如果后续迭代不适用，会存在一定几率影响算法正确性</a:t>
            </a:r>
            <a:endParaRPr lang="en-US" altLang="zh-CN" dirty="0"/>
          </a:p>
          <a:p>
            <a:pPr lvl="1"/>
            <a:r>
              <a:rPr lang="zh-CN" altLang="en-US" b="1" dirty="0">
                <a:solidFill>
                  <a:srgbClr val="C00000"/>
                </a:solidFill>
              </a:rPr>
              <a:t>无用数据（</a:t>
            </a:r>
            <a:r>
              <a:rPr lang="en-US" altLang="zh-CN" b="1" dirty="0">
                <a:solidFill>
                  <a:srgbClr val="C00000"/>
                </a:solidFill>
              </a:rPr>
              <a:t>Not Useful Data</a:t>
            </a:r>
            <a:r>
              <a:rPr lang="zh-CN" altLang="en-US" b="1" dirty="0">
                <a:solidFill>
                  <a:srgbClr val="C00000"/>
                </a:solidFill>
              </a:rPr>
              <a:t>， 简称 </a:t>
            </a:r>
            <a:r>
              <a:rPr lang="en-US" altLang="zh-CN" b="1" dirty="0">
                <a:solidFill>
                  <a:srgbClr val="C00000"/>
                </a:solidFill>
              </a:rPr>
              <a:t>NUD</a:t>
            </a:r>
            <a:r>
              <a:rPr lang="zh-CN" altLang="en-US" b="1" dirty="0">
                <a:solidFill>
                  <a:srgbClr val="C00000"/>
                </a:solidFill>
              </a:rPr>
              <a:t>）</a:t>
            </a:r>
            <a:r>
              <a:rPr lang="zh-CN" altLang="en-US" dirty="0"/>
              <a:t>：</a:t>
            </a:r>
            <a:r>
              <a:rPr lang="en-US" altLang="zh-CN" dirty="0"/>
              <a:t>NUD </a:t>
            </a:r>
            <a:r>
              <a:rPr lang="zh-CN" altLang="en-US" dirty="0"/>
              <a:t>数据表明这部分数据在本 轮迭代以及后续迭代过程中都不会被使用，其特征为边对应源顶点在本轮以及接下 来迭代过程中均不会被激活，即源顶点已经收敛。</a:t>
            </a:r>
            <a:endParaRPr lang="en-US" altLang="zh-CN" b="1" dirty="0"/>
          </a:p>
          <a:p>
            <a:pPr lvl="1"/>
            <a:endParaRPr lang="zh-CN" altLang="en-US" dirty="0">
              <a:solidFill>
                <a:srgbClr val="0000FF"/>
              </a:solidFill>
            </a:endParaRPr>
          </a:p>
          <a:p>
            <a:endParaRPr lang="zh-CN" altLang="en-US" dirty="0"/>
          </a:p>
        </p:txBody>
      </p:sp>
    </p:spTree>
    <p:extLst>
      <p:ext uri="{BB962C8B-B14F-4D97-AF65-F5344CB8AC3E}">
        <p14:creationId xmlns:p14="http://schemas.microsoft.com/office/powerpoint/2010/main" val="38489935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4</a:t>
            </a:r>
            <a:r>
              <a:rPr lang="zh-CN" altLang="en-US" dirty="0"/>
              <a:t>）单机异构</a:t>
            </a:r>
            <a:endParaRPr lang="en-US" dirty="0"/>
          </a:p>
        </p:txBody>
      </p:sp>
      <p:sp>
        <p:nvSpPr>
          <p:cNvPr id="188" name="内容占位符 186">
            <a:extLst>
              <a:ext uri="{FF2B5EF4-FFF2-40B4-BE49-F238E27FC236}">
                <a16:creationId xmlns:a16="http://schemas.microsoft.com/office/drawing/2014/main" id="{E3EE72F0-1776-436B-A23F-F6FE9246D7A4}"/>
              </a:ext>
            </a:extLst>
          </p:cNvPr>
          <p:cNvSpPr>
            <a:spLocks noGrp="1"/>
          </p:cNvSpPr>
          <p:nvPr>
            <p:ph idx="1"/>
          </p:nvPr>
        </p:nvSpPr>
        <p:spPr>
          <a:xfrm>
            <a:off x="630865" y="1016295"/>
            <a:ext cx="10930269" cy="841670"/>
          </a:xfrm>
        </p:spPr>
        <p:txBody>
          <a:bodyPr/>
          <a:lstStyle/>
          <a:p>
            <a:pPr marL="0" indent="0">
              <a:buNone/>
            </a:pPr>
            <a:r>
              <a:rPr lang="zh-CN" altLang="en-US" dirty="0">
                <a:solidFill>
                  <a:srgbClr val="0000FF"/>
                </a:solidFill>
              </a:rPr>
              <a:t>基于“存储思维”的图计算系统：按价值传输</a:t>
            </a:r>
            <a:endParaRPr lang="en-US" altLang="zh-CN" dirty="0">
              <a:solidFill>
                <a:srgbClr val="0000FF"/>
              </a:solidFill>
            </a:endParaRPr>
          </a:p>
          <a:p>
            <a:pPr lvl="1"/>
            <a:endParaRPr lang="zh-CN" altLang="en-US" dirty="0">
              <a:solidFill>
                <a:srgbClr val="0000FF"/>
              </a:solidFill>
            </a:endParaRPr>
          </a:p>
          <a:p>
            <a:endParaRPr lang="zh-CN" altLang="en-US" dirty="0"/>
          </a:p>
        </p:txBody>
      </p:sp>
      <p:pic>
        <p:nvPicPr>
          <p:cNvPr id="3" name="图片 2">
            <a:extLst>
              <a:ext uri="{FF2B5EF4-FFF2-40B4-BE49-F238E27FC236}">
                <a16:creationId xmlns:a16="http://schemas.microsoft.com/office/drawing/2014/main" id="{4F0F53D2-6509-4CE4-B1F5-6198958B398B}"/>
              </a:ext>
            </a:extLst>
          </p:cNvPr>
          <p:cNvPicPr>
            <a:picLocks noChangeAspect="1"/>
          </p:cNvPicPr>
          <p:nvPr/>
        </p:nvPicPr>
        <p:blipFill>
          <a:blip r:embed="rId2"/>
          <a:stretch>
            <a:fillRect/>
          </a:stretch>
        </p:blipFill>
        <p:spPr>
          <a:xfrm>
            <a:off x="1569444" y="1478157"/>
            <a:ext cx="9457143" cy="3114286"/>
          </a:xfrm>
          <a:prstGeom prst="rect">
            <a:avLst/>
          </a:prstGeom>
        </p:spPr>
      </p:pic>
      <p:graphicFrame>
        <p:nvGraphicFramePr>
          <p:cNvPr id="9" name="表格 8">
            <a:extLst>
              <a:ext uri="{FF2B5EF4-FFF2-40B4-BE49-F238E27FC236}">
                <a16:creationId xmlns:a16="http://schemas.microsoft.com/office/drawing/2014/main" id="{BA574F29-CFC7-4535-B58F-1D59948077F9}"/>
              </a:ext>
            </a:extLst>
          </p:cNvPr>
          <p:cNvGraphicFramePr>
            <a:graphicFrameLocks noGrp="1"/>
          </p:cNvGraphicFramePr>
          <p:nvPr>
            <p:extLst>
              <p:ext uri="{D42A27DB-BD31-4B8C-83A1-F6EECF244321}">
                <p14:modId xmlns:p14="http://schemas.microsoft.com/office/powerpoint/2010/main" val="2524192706"/>
              </p:ext>
            </p:extLst>
          </p:nvPr>
        </p:nvGraphicFramePr>
        <p:xfrm>
          <a:off x="430617" y="4592443"/>
          <a:ext cx="11430000" cy="2231139"/>
        </p:xfrm>
        <a:graphic>
          <a:graphicData uri="http://schemas.openxmlformats.org/drawingml/2006/table">
            <a:tbl>
              <a:tblPr firstRow="1" bandRow="1">
                <a:tableStyleId>{5C22544A-7EE6-4342-B048-85BDC9FD1C3A}</a:tableStyleId>
              </a:tblPr>
              <a:tblGrid>
                <a:gridCol w="1805282">
                  <a:extLst>
                    <a:ext uri="{9D8B030D-6E8A-4147-A177-3AD203B41FA5}">
                      <a16:colId xmlns:a16="http://schemas.microsoft.com/office/drawing/2014/main" val="354803407"/>
                    </a:ext>
                  </a:extLst>
                </a:gridCol>
                <a:gridCol w="3018207">
                  <a:extLst>
                    <a:ext uri="{9D8B030D-6E8A-4147-A177-3AD203B41FA5}">
                      <a16:colId xmlns:a16="http://schemas.microsoft.com/office/drawing/2014/main" val="3215705624"/>
                    </a:ext>
                  </a:extLst>
                </a:gridCol>
                <a:gridCol w="2034511">
                  <a:extLst>
                    <a:ext uri="{9D8B030D-6E8A-4147-A177-3AD203B41FA5}">
                      <a16:colId xmlns:a16="http://schemas.microsoft.com/office/drawing/2014/main" val="2582444325"/>
                    </a:ext>
                  </a:extLst>
                </a:gridCol>
                <a:gridCol w="2287183">
                  <a:extLst>
                    <a:ext uri="{9D8B030D-6E8A-4147-A177-3AD203B41FA5}">
                      <a16:colId xmlns:a16="http://schemas.microsoft.com/office/drawing/2014/main" val="1579161098"/>
                    </a:ext>
                  </a:extLst>
                </a:gridCol>
                <a:gridCol w="2284817">
                  <a:extLst>
                    <a:ext uri="{9D8B030D-6E8A-4147-A177-3AD203B41FA5}">
                      <a16:colId xmlns:a16="http://schemas.microsoft.com/office/drawing/2014/main" val="1524755480"/>
                    </a:ext>
                  </a:extLst>
                </a:gridCol>
              </a:tblGrid>
              <a:tr h="510033">
                <a:tc>
                  <a:txBody>
                    <a:bodyPr/>
                    <a:lstStyle/>
                    <a:p>
                      <a:endParaRPr lang="zh-CN" alt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chemeClr val="bg1"/>
                          </a:solidFill>
                        </a:rPr>
                        <a:t>第一轮迭代</a:t>
                      </a:r>
                      <a:endParaRPr lang="en-US" altLang="zh-CN" sz="2000" b="1"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chemeClr val="bg1"/>
                          </a:solidFill>
                        </a:rPr>
                        <a:t>第二轮迭代</a:t>
                      </a:r>
                      <a:endParaRPr lang="en-US" altLang="zh-CN" sz="2000" b="1"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chemeClr val="bg1"/>
                          </a:solidFill>
                        </a:rPr>
                        <a:t>第三轮迭代</a:t>
                      </a:r>
                      <a:endParaRPr lang="en-US" altLang="zh-CN" sz="2000" b="1"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chemeClr val="bg1"/>
                          </a:solidFill>
                        </a:rPr>
                        <a:t>第四轮迭代</a:t>
                      </a:r>
                      <a:endParaRPr lang="en-US" altLang="zh-CN" sz="2000" b="1" dirty="0">
                        <a:solidFill>
                          <a:schemeClr val="bg1"/>
                        </a:solidFill>
                      </a:endParaRPr>
                    </a:p>
                  </a:txBody>
                  <a:tcPr/>
                </a:tc>
                <a:extLst>
                  <a:ext uri="{0D108BD9-81ED-4DB2-BD59-A6C34878D82A}">
                    <a16:rowId xmlns:a16="http://schemas.microsoft.com/office/drawing/2014/main" val="1519046102"/>
                  </a:ext>
                </a:extLst>
              </a:tr>
              <a:tr h="510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C00000"/>
                          </a:solidFill>
                        </a:rPr>
                        <a:t>有用数据</a:t>
                      </a:r>
                      <a:endParaRPr lang="zh-CN" altLang="en-US" sz="2000" dirty="0"/>
                    </a:p>
                  </a:txBody>
                  <a:tcPr/>
                </a:tc>
                <a:tc>
                  <a:txBody>
                    <a:bodyPr/>
                    <a:lstStyle/>
                    <a:p>
                      <a:r>
                        <a:rPr lang="en-US" altLang="zh-CN" sz="2000" dirty="0"/>
                        <a:t>{V1-&gt;V2, V1-&gt;V3}</a:t>
                      </a:r>
                      <a:endParaRPr lang="zh-CN" altLang="en-US" sz="2000" dirty="0"/>
                    </a:p>
                  </a:txBody>
                  <a:tcPr/>
                </a:tc>
                <a:tc>
                  <a:txBody>
                    <a:bodyPr/>
                    <a:lstStyle/>
                    <a:p>
                      <a:r>
                        <a:rPr lang="en-US" altLang="zh-CN" sz="2000" dirty="0"/>
                        <a:t>{V2-&gt;V3, V3-&gt;V4}</a:t>
                      </a:r>
                      <a:endParaRPr lang="zh-CN" altLang="en-US" sz="2000" dirty="0"/>
                    </a:p>
                  </a:txBody>
                  <a:tcPr/>
                </a:tc>
                <a:tc>
                  <a:txBody>
                    <a:bodyPr/>
                    <a:lstStyle/>
                    <a:p>
                      <a:r>
                        <a:rPr lang="en-US" altLang="zh-CN" sz="2000" dirty="0"/>
                        <a:t>{V3-&gt;V4}</a:t>
                      </a:r>
                      <a:endParaRPr lang="zh-CN" altLang="en-US" sz="2000" dirty="0"/>
                    </a:p>
                  </a:txBody>
                  <a:tcPr/>
                </a:tc>
                <a:tc>
                  <a:txBody>
                    <a:bodyPr/>
                    <a:lstStyle/>
                    <a:p>
                      <a:r>
                        <a:rPr lang="en-US" altLang="zh-CN" sz="2000" dirty="0"/>
                        <a:t>{}</a:t>
                      </a:r>
                      <a:endParaRPr lang="zh-CN" altLang="en-US" sz="2000" dirty="0"/>
                    </a:p>
                  </a:txBody>
                  <a:tcPr/>
                </a:tc>
                <a:extLst>
                  <a:ext uri="{0D108BD9-81ED-4DB2-BD59-A6C34878D82A}">
                    <a16:rowId xmlns:a16="http://schemas.microsoft.com/office/drawing/2014/main" val="3566081733"/>
                  </a:ext>
                </a:extLst>
              </a:tr>
              <a:tr h="510033">
                <a:tc>
                  <a:txBody>
                    <a:bodyPr/>
                    <a:lstStyle/>
                    <a:p>
                      <a:r>
                        <a:rPr lang="zh-CN" altLang="en-US" sz="2000" b="1" dirty="0">
                          <a:solidFill>
                            <a:srgbClr val="C00000"/>
                          </a:solidFill>
                        </a:rPr>
                        <a:t>潜在有用数据</a:t>
                      </a:r>
                    </a:p>
                  </a:txBody>
                  <a:tcPr/>
                </a:tc>
                <a:tc>
                  <a:txBody>
                    <a:bodyPr/>
                    <a:lstStyle/>
                    <a:p>
                      <a:r>
                        <a:rPr lang="en-US" altLang="zh-CN" sz="2000" dirty="0"/>
                        <a:t>{V2-&gt;V3, V3-&gt;V4, V3-&gt;V4}</a:t>
                      </a:r>
                      <a:endParaRPr lang="zh-CN" altLang="en-US" sz="2000" dirty="0"/>
                    </a:p>
                  </a:txBody>
                  <a:tcPr/>
                </a:tc>
                <a:tc>
                  <a:txBody>
                    <a:bodyPr/>
                    <a:lstStyle/>
                    <a:p>
                      <a:r>
                        <a:rPr lang="en-US" altLang="zh-CN" sz="2000" dirty="0"/>
                        <a:t>{V3-&gt;V4}</a:t>
                      </a:r>
                      <a:endParaRPr lang="zh-CN" altLang="en-US" sz="2000" dirty="0"/>
                    </a:p>
                  </a:txBody>
                  <a:tcPr/>
                </a:tc>
                <a:tc>
                  <a:txBody>
                    <a:bodyPr/>
                    <a:lstStyle/>
                    <a:p>
                      <a:r>
                        <a:rPr lang="en-US" altLang="zh-CN" sz="2000" dirty="0"/>
                        <a:t>{}</a:t>
                      </a:r>
                      <a:endParaRPr lang="zh-CN" altLang="en-US" sz="2000" dirty="0"/>
                    </a:p>
                  </a:txBody>
                  <a:tcPr/>
                </a:tc>
                <a:tc>
                  <a:txBody>
                    <a:bodyPr/>
                    <a:lstStyle/>
                    <a:p>
                      <a:r>
                        <a:rPr lang="en-US" altLang="zh-CN" sz="2000" dirty="0"/>
                        <a:t>{}</a:t>
                      </a:r>
                      <a:endParaRPr lang="zh-CN" altLang="en-US" sz="2000" dirty="0"/>
                    </a:p>
                  </a:txBody>
                  <a:tcPr/>
                </a:tc>
                <a:extLst>
                  <a:ext uri="{0D108BD9-81ED-4DB2-BD59-A6C34878D82A}">
                    <a16:rowId xmlns:a16="http://schemas.microsoft.com/office/drawing/2014/main" val="3882380819"/>
                  </a:ext>
                </a:extLst>
              </a:tr>
              <a:tr h="510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C00000"/>
                          </a:solidFill>
                        </a:rPr>
                        <a:t>无用数据</a:t>
                      </a:r>
                    </a:p>
                  </a:txBody>
                  <a:tcPr/>
                </a:tc>
                <a:tc>
                  <a:txBody>
                    <a:bodyPr/>
                    <a:lstStyle/>
                    <a:p>
                      <a:r>
                        <a:rPr lang="en-US" altLang="zh-CN" sz="2000" dirty="0"/>
                        <a:t>{}</a:t>
                      </a:r>
                      <a:endParaRPr lang="zh-CN" altLang="en-US" sz="2000" dirty="0"/>
                    </a:p>
                  </a:txBody>
                  <a:tcPr/>
                </a:tc>
                <a:tc>
                  <a:txBody>
                    <a:bodyPr/>
                    <a:lstStyle/>
                    <a:p>
                      <a:r>
                        <a:rPr lang="en-US" altLang="zh-CN" sz="2000" dirty="0"/>
                        <a:t>{V1-&gt;V2, V1-&gt;V3}</a:t>
                      </a:r>
                      <a:endParaRPr lang="zh-CN" altLang="en-US" sz="2000" dirty="0"/>
                    </a:p>
                  </a:txBody>
                  <a:tcPr/>
                </a:tc>
                <a:tc>
                  <a:txBody>
                    <a:bodyPr/>
                    <a:lstStyle/>
                    <a:p>
                      <a:r>
                        <a:rPr lang="en-US" altLang="zh-CN" sz="2000" dirty="0"/>
                        <a:t>{V1-&gt;V2, V1-&gt;V3, V2-&gt;V3}</a:t>
                      </a:r>
                      <a:endParaRPr lang="zh-CN" altLang="en-US" sz="2000" dirty="0"/>
                    </a:p>
                  </a:txBody>
                  <a:tcPr/>
                </a:tc>
                <a:tc>
                  <a:txBody>
                    <a:bodyPr/>
                    <a:lstStyle/>
                    <a:p>
                      <a:r>
                        <a:rPr lang="en-US" altLang="zh-CN" sz="2000" dirty="0"/>
                        <a:t>{V1-&gt;V2, V1-&gt;V3, V2-&gt;V3, V3-&gt;V4}</a:t>
                      </a:r>
                      <a:endParaRPr lang="zh-CN" altLang="en-US" sz="2000" dirty="0"/>
                    </a:p>
                  </a:txBody>
                  <a:tcPr/>
                </a:tc>
                <a:extLst>
                  <a:ext uri="{0D108BD9-81ED-4DB2-BD59-A6C34878D82A}">
                    <a16:rowId xmlns:a16="http://schemas.microsoft.com/office/drawing/2014/main" val="3039477388"/>
                  </a:ext>
                </a:extLst>
              </a:tr>
            </a:tbl>
          </a:graphicData>
        </a:graphic>
      </p:graphicFrame>
    </p:spTree>
    <p:extLst>
      <p:ext uri="{BB962C8B-B14F-4D97-AF65-F5344CB8AC3E}">
        <p14:creationId xmlns:p14="http://schemas.microsoft.com/office/powerpoint/2010/main" val="19497594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4</a:t>
            </a:r>
            <a:r>
              <a:rPr lang="zh-CN" altLang="en-US" dirty="0"/>
              <a:t>）单机异构</a:t>
            </a:r>
            <a:endParaRPr lang="en-US" dirty="0"/>
          </a:p>
        </p:txBody>
      </p:sp>
      <p:sp>
        <p:nvSpPr>
          <p:cNvPr id="188" name="内容占位符 186">
            <a:extLst>
              <a:ext uri="{FF2B5EF4-FFF2-40B4-BE49-F238E27FC236}">
                <a16:creationId xmlns:a16="http://schemas.microsoft.com/office/drawing/2014/main" id="{E3EE72F0-1776-436B-A23F-F6FE9246D7A4}"/>
              </a:ext>
            </a:extLst>
          </p:cNvPr>
          <p:cNvSpPr>
            <a:spLocks noGrp="1"/>
          </p:cNvSpPr>
          <p:nvPr>
            <p:ph idx="1"/>
          </p:nvPr>
        </p:nvSpPr>
        <p:spPr>
          <a:xfrm>
            <a:off x="630865" y="1016294"/>
            <a:ext cx="10930269" cy="3022306"/>
          </a:xfrm>
        </p:spPr>
        <p:txBody>
          <a:bodyPr>
            <a:normAutofit/>
          </a:bodyPr>
          <a:lstStyle/>
          <a:p>
            <a:pPr marL="0" indent="0">
              <a:buNone/>
            </a:pPr>
            <a:r>
              <a:rPr lang="zh-CN" altLang="en-US" dirty="0">
                <a:solidFill>
                  <a:srgbClr val="0000FF"/>
                </a:solidFill>
              </a:rPr>
              <a:t>基于“存储思维”的图计算系统：按价值传输</a:t>
            </a:r>
            <a:endParaRPr lang="en-US" altLang="zh-CN" dirty="0">
              <a:solidFill>
                <a:srgbClr val="0000FF"/>
              </a:solidFill>
            </a:endParaRPr>
          </a:p>
          <a:p>
            <a:pPr lvl="1"/>
            <a:r>
              <a:rPr lang="zh-CN" altLang="en-US" dirty="0"/>
              <a:t>只传输包含有用数据</a:t>
            </a:r>
            <a:r>
              <a:rPr lang="en-US" altLang="zh-CN" dirty="0"/>
              <a:t>(UD)</a:t>
            </a:r>
            <a:r>
              <a:rPr lang="zh-CN" altLang="en-US" dirty="0"/>
              <a:t>的子图，丢掉潜在有用数据子图会导致数据被反复传输</a:t>
            </a:r>
            <a:endParaRPr lang="en-US" altLang="zh-CN" dirty="0"/>
          </a:p>
          <a:p>
            <a:pPr lvl="1"/>
            <a:r>
              <a:rPr lang="zh-CN" altLang="en-US" dirty="0"/>
              <a:t>无用数据随着迭代的进行越来越多，子图中的有用数据含量逐渐降低，传输含有少量</a:t>
            </a:r>
            <a:r>
              <a:rPr lang="en-US" altLang="zh-CN" dirty="0"/>
              <a:t>UD</a:t>
            </a:r>
            <a:r>
              <a:rPr lang="zh-CN" altLang="en-US" dirty="0"/>
              <a:t>的子图会浪费大量带宽</a:t>
            </a:r>
            <a:endParaRPr lang="en-US" altLang="zh-CN" dirty="0"/>
          </a:p>
          <a:p>
            <a:pPr lvl="1"/>
            <a:endParaRPr lang="zh-CN" altLang="en-US" dirty="0">
              <a:solidFill>
                <a:srgbClr val="0000FF"/>
              </a:solidFill>
            </a:endParaRPr>
          </a:p>
          <a:p>
            <a:endParaRPr lang="zh-CN" altLang="en-US" dirty="0"/>
          </a:p>
        </p:txBody>
      </p:sp>
      <p:pic>
        <p:nvPicPr>
          <p:cNvPr id="6" name="图片 5">
            <a:extLst>
              <a:ext uri="{FF2B5EF4-FFF2-40B4-BE49-F238E27FC236}">
                <a16:creationId xmlns:a16="http://schemas.microsoft.com/office/drawing/2014/main" id="{EFC64EDD-B5D6-4BE3-BDA8-FB0667315C86}"/>
              </a:ext>
            </a:extLst>
          </p:cNvPr>
          <p:cNvPicPr>
            <a:picLocks noChangeAspect="1"/>
          </p:cNvPicPr>
          <p:nvPr/>
        </p:nvPicPr>
        <p:blipFill>
          <a:blip r:embed="rId2"/>
          <a:stretch>
            <a:fillRect/>
          </a:stretch>
        </p:blipFill>
        <p:spPr>
          <a:xfrm>
            <a:off x="1281823" y="3129523"/>
            <a:ext cx="9778388" cy="3356911"/>
          </a:xfrm>
          <a:prstGeom prst="rect">
            <a:avLst/>
          </a:prstGeom>
        </p:spPr>
      </p:pic>
    </p:spTree>
    <p:extLst>
      <p:ext uri="{BB962C8B-B14F-4D97-AF65-F5344CB8AC3E}">
        <p14:creationId xmlns:p14="http://schemas.microsoft.com/office/powerpoint/2010/main" val="2423932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4</a:t>
            </a:r>
            <a:r>
              <a:rPr lang="zh-CN" altLang="en-US" dirty="0"/>
              <a:t>）单机异构</a:t>
            </a:r>
            <a:endParaRPr lang="en-US" dirty="0"/>
          </a:p>
        </p:txBody>
      </p:sp>
      <p:sp>
        <p:nvSpPr>
          <p:cNvPr id="188" name="内容占位符 186">
            <a:extLst>
              <a:ext uri="{FF2B5EF4-FFF2-40B4-BE49-F238E27FC236}">
                <a16:creationId xmlns:a16="http://schemas.microsoft.com/office/drawing/2014/main" id="{E3EE72F0-1776-436B-A23F-F6FE9246D7A4}"/>
              </a:ext>
            </a:extLst>
          </p:cNvPr>
          <p:cNvSpPr>
            <a:spLocks noGrp="1"/>
          </p:cNvSpPr>
          <p:nvPr>
            <p:ph idx="1"/>
          </p:nvPr>
        </p:nvSpPr>
        <p:spPr>
          <a:xfrm>
            <a:off x="286783" y="1246810"/>
            <a:ext cx="3242635" cy="5204789"/>
          </a:xfrm>
        </p:spPr>
        <p:txBody>
          <a:bodyPr>
            <a:normAutofit/>
          </a:bodyPr>
          <a:lstStyle/>
          <a:p>
            <a:pPr marL="0" indent="0">
              <a:buNone/>
            </a:pPr>
            <a:r>
              <a:rPr lang="zh-CN" altLang="en-US" dirty="0">
                <a:solidFill>
                  <a:srgbClr val="0000FF"/>
                </a:solidFill>
              </a:rPr>
              <a:t>基于价值的异构图计算系统</a:t>
            </a:r>
            <a:endParaRPr lang="en-US" altLang="zh-CN" sz="2400" dirty="0">
              <a:solidFill>
                <a:srgbClr val="0000FF"/>
              </a:solidFill>
            </a:endParaRPr>
          </a:p>
          <a:p>
            <a:pPr marL="0" indent="0">
              <a:buNone/>
            </a:pPr>
            <a:r>
              <a:rPr lang="zh-CN" altLang="en-US" sz="2800" dirty="0">
                <a:solidFill>
                  <a:srgbClr val="C00000"/>
                </a:solidFill>
              </a:rPr>
              <a:t>基本思想：</a:t>
            </a:r>
            <a:endParaRPr lang="en-US" altLang="zh-CN" sz="2800" dirty="0">
              <a:solidFill>
                <a:srgbClr val="C00000"/>
              </a:solidFill>
            </a:endParaRPr>
          </a:p>
          <a:p>
            <a:pPr lvl="1"/>
            <a:r>
              <a:rPr lang="zh-CN" altLang="en-US" sz="2400" b="1" dirty="0"/>
              <a:t>高价值子图：</a:t>
            </a:r>
            <a:r>
              <a:rPr lang="zh-CN" altLang="en-US" sz="2400" dirty="0"/>
              <a:t>整图传输含有有用数据和潜在有用数据含量高的子图</a:t>
            </a:r>
            <a:endParaRPr lang="en-US" altLang="zh-CN" dirty="0"/>
          </a:p>
          <a:p>
            <a:pPr lvl="1"/>
            <a:r>
              <a:rPr lang="zh-CN" altLang="en-US" sz="2400" b="1" dirty="0"/>
              <a:t>低价值子图：</a:t>
            </a:r>
            <a:r>
              <a:rPr lang="zh-CN" altLang="en-US" sz="2400" dirty="0"/>
              <a:t>无用数据含量较高的子图进行精简后传输</a:t>
            </a:r>
            <a:endParaRPr lang="zh-CN" altLang="en-US" dirty="0">
              <a:solidFill>
                <a:srgbClr val="0000FF"/>
              </a:solidFill>
            </a:endParaRPr>
          </a:p>
          <a:p>
            <a:endParaRPr lang="zh-CN" altLang="en-US" dirty="0"/>
          </a:p>
        </p:txBody>
      </p:sp>
      <p:pic>
        <p:nvPicPr>
          <p:cNvPr id="3" name="图片 2">
            <a:extLst>
              <a:ext uri="{FF2B5EF4-FFF2-40B4-BE49-F238E27FC236}">
                <a16:creationId xmlns:a16="http://schemas.microsoft.com/office/drawing/2014/main" id="{A46E0E6A-B4C9-4FF6-85B1-95EFED344F5C}"/>
              </a:ext>
            </a:extLst>
          </p:cNvPr>
          <p:cNvPicPr>
            <a:picLocks noChangeAspect="1"/>
          </p:cNvPicPr>
          <p:nvPr/>
        </p:nvPicPr>
        <p:blipFill>
          <a:blip r:embed="rId2"/>
          <a:stretch>
            <a:fillRect/>
          </a:stretch>
        </p:blipFill>
        <p:spPr>
          <a:xfrm>
            <a:off x="3529418" y="1426675"/>
            <a:ext cx="8507990" cy="4364378"/>
          </a:xfrm>
          <a:prstGeom prst="rect">
            <a:avLst/>
          </a:prstGeom>
        </p:spPr>
      </p:pic>
    </p:spTree>
    <p:extLst>
      <p:ext uri="{BB962C8B-B14F-4D97-AF65-F5344CB8AC3E}">
        <p14:creationId xmlns:p14="http://schemas.microsoft.com/office/powerpoint/2010/main" val="14389548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4</a:t>
            </a:r>
            <a:r>
              <a:rPr lang="zh-CN" altLang="en-US" dirty="0"/>
              <a:t>）单机异构</a:t>
            </a:r>
            <a:endParaRPr lang="en-US" dirty="0"/>
          </a:p>
        </p:txBody>
      </p:sp>
      <p:sp>
        <p:nvSpPr>
          <p:cNvPr id="188" name="内容占位符 186">
            <a:extLst>
              <a:ext uri="{FF2B5EF4-FFF2-40B4-BE49-F238E27FC236}">
                <a16:creationId xmlns:a16="http://schemas.microsoft.com/office/drawing/2014/main" id="{E3EE72F0-1776-436B-A23F-F6FE9246D7A4}"/>
              </a:ext>
            </a:extLst>
          </p:cNvPr>
          <p:cNvSpPr>
            <a:spLocks noGrp="1"/>
          </p:cNvSpPr>
          <p:nvPr>
            <p:ph idx="1"/>
          </p:nvPr>
        </p:nvSpPr>
        <p:spPr>
          <a:xfrm>
            <a:off x="286783" y="1246811"/>
            <a:ext cx="11028917" cy="950290"/>
          </a:xfrm>
        </p:spPr>
        <p:txBody>
          <a:bodyPr>
            <a:normAutofit/>
          </a:bodyPr>
          <a:lstStyle/>
          <a:p>
            <a:pPr marL="457200" lvl="1" indent="0">
              <a:buNone/>
            </a:pPr>
            <a:r>
              <a:rPr lang="zh-CN" altLang="en-US" sz="2800" b="1" dirty="0">
                <a:solidFill>
                  <a:srgbClr val="C00000"/>
                </a:solidFill>
              </a:rPr>
              <a:t>子图价值定义：</a:t>
            </a:r>
            <a:r>
              <a:rPr lang="zh-CN" altLang="en-US" sz="2800" b="1" dirty="0"/>
              <a:t>概念上，整图传输含有有用数据和潜在有用数据含量高的子图</a:t>
            </a:r>
            <a:endParaRPr lang="en-US" altLang="zh-CN" sz="2800" b="1" dirty="0"/>
          </a:p>
          <a:p>
            <a:pPr lvl="1"/>
            <a:endParaRPr lang="zh-CN" altLang="en-US" dirty="0"/>
          </a:p>
        </p:txBody>
      </p:sp>
      <p:pic>
        <p:nvPicPr>
          <p:cNvPr id="5" name="图片 4">
            <a:extLst>
              <a:ext uri="{FF2B5EF4-FFF2-40B4-BE49-F238E27FC236}">
                <a16:creationId xmlns:a16="http://schemas.microsoft.com/office/drawing/2014/main" id="{B19681BB-4F57-4D5E-A4FF-5BDBD781D261}"/>
              </a:ext>
            </a:extLst>
          </p:cNvPr>
          <p:cNvPicPr>
            <a:picLocks noChangeAspect="1"/>
          </p:cNvPicPr>
          <p:nvPr/>
        </p:nvPicPr>
        <p:blipFill>
          <a:blip r:embed="rId2"/>
          <a:stretch>
            <a:fillRect/>
          </a:stretch>
        </p:blipFill>
        <p:spPr>
          <a:xfrm>
            <a:off x="1601462" y="3482980"/>
            <a:ext cx="7999738" cy="1521641"/>
          </a:xfrm>
          <a:prstGeom prst="rect">
            <a:avLst/>
          </a:prstGeom>
        </p:spPr>
      </p:pic>
      <p:sp>
        <p:nvSpPr>
          <p:cNvPr id="4" name="椭圆 3">
            <a:extLst>
              <a:ext uri="{FF2B5EF4-FFF2-40B4-BE49-F238E27FC236}">
                <a16:creationId xmlns:a16="http://schemas.microsoft.com/office/drawing/2014/main" id="{7AE8E99E-A07D-49CD-BB2A-3A229127BAE3}"/>
              </a:ext>
            </a:extLst>
          </p:cNvPr>
          <p:cNvSpPr/>
          <p:nvPr/>
        </p:nvSpPr>
        <p:spPr>
          <a:xfrm>
            <a:off x="3619500" y="4415607"/>
            <a:ext cx="1016000" cy="632790"/>
          </a:xfrm>
          <a:prstGeom prst="ellipse">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594667CE-6C6F-4FF4-844E-6CF1A45BE5F6}"/>
              </a:ext>
            </a:extLst>
          </p:cNvPr>
          <p:cNvSpPr/>
          <p:nvPr/>
        </p:nvSpPr>
        <p:spPr>
          <a:xfrm>
            <a:off x="3619500" y="3355928"/>
            <a:ext cx="1016000" cy="632790"/>
          </a:xfrm>
          <a:prstGeom prst="ellipse">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对话气泡: 圆角矩形 8">
            <a:extLst>
              <a:ext uri="{FF2B5EF4-FFF2-40B4-BE49-F238E27FC236}">
                <a16:creationId xmlns:a16="http://schemas.microsoft.com/office/drawing/2014/main" id="{7FC80FF6-CF6C-4B8A-A6C6-A05E5558B6DF}"/>
              </a:ext>
            </a:extLst>
          </p:cNvPr>
          <p:cNvSpPr/>
          <p:nvPr/>
        </p:nvSpPr>
        <p:spPr>
          <a:xfrm>
            <a:off x="1790700" y="5497301"/>
            <a:ext cx="2108200" cy="751100"/>
          </a:xfrm>
          <a:prstGeom prst="wedgeRoundRectCallout">
            <a:avLst>
              <a:gd name="adj1" fmla="val 46915"/>
              <a:gd name="adj2" fmla="val -1122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当前迭代轮数</a:t>
            </a:r>
          </a:p>
        </p:txBody>
      </p:sp>
      <p:sp>
        <p:nvSpPr>
          <p:cNvPr id="12" name="对话气泡: 圆角矩形 11">
            <a:extLst>
              <a:ext uri="{FF2B5EF4-FFF2-40B4-BE49-F238E27FC236}">
                <a16:creationId xmlns:a16="http://schemas.microsoft.com/office/drawing/2014/main" id="{E2B1FD63-C96A-4D5F-897A-F964172101F7}"/>
              </a:ext>
            </a:extLst>
          </p:cNvPr>
          <p:cNvSpPr/>
          <p:nvPr/>
        </p:nvSpPr>
        <p:spPr>
          <a:xfrm>
            <a:off x="3251200" y="2391384"/>
            <a:ext cx="2108200" cy="751100"/>
          </a:xfrm>
          <a:prstGeom prst="wedgeRoundRectCallout">
            <a:avLst>
              <a:gd name="adj1" fmla="val -3687"/>
              <a:gd name="adj2" fmla="val 8556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最大迭代轮数</a:t>
            </a:r>
          </a:p>
        </p:txBody>
      </p:sp>
      <p:sp>
        <p:nvSpPr>
          <p:cNvPr id="13" name="椭圆 12">
            <a:extLst>
              <a:ext uri="{FF2B5EF4-FFF2-40B4-BE49-F238E27FC236}">
                <a16:creationId xmlns:a16="http://schemas.microsoft.com/office/drawing/2014/main" id="{132A0B34-81BC-475E-AD58-0B51D90E9B60}"/>
              </a:ext>
            </a:extLst>
          </p:cNvPr>
          <p:cNvSpPr/>
          <p:nvPr/>
        </p:nvSpPr>
        <p:spPr>
          <a:xfrm>
            <a:off x="8534400" y="3809135"/>
            <a:ext cx="1193800" cy="801883"/>
          </a:xfrm>
          <a:prstGeom prst="ellipse">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对话气泡: 圆角矩形 13">
            <a:extLst>
              <a:ext uri="{FF2B5EF4-FFF2-40B4-BE49-F238E27FC236}">
                <a16:creationId xmlns:a16="http://schemas.microsoft.com/office/drawing/2014/main" id="{67FDA408-E15A-4CF3-86E2-C254761621AE}"/>
              </a:ext>
            </a:extLst>
          </p:cNvPr>
          <p:cNvSpPr/>
          <p:nvPr/>
        </p:nvSpPr>
        <p:spPr>
          <a:xfrm>
            <a:off x="7023100" y="5081851"/>
            <a:ext cx="3949700" cy="1534803"/>
          </a:xfrm>
          <a:prstGeom prst="wedgeRoundRectCallout">
            <a:avLst>
              <a:gd name="adj1" fmla="val 21299"/>
              <a:gd name="adj2" fmla="val -978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t>从当前迭代轮数到最大迭代轮数所有激活点集合</a:t>
            </a:r>
            <a:endParaRPr lang="en-US" altLang="zh-CN" sz="2400" dirty="0"/>
          </a:p>
          <a:p>
            <a:r>
              <a:rPr lang="en-US" altLang="zh-CN" sz="2400" dirty="0"/>
              <a:t>A = 1</a:t>
            </a:r>
            <a:r>
              <a:rPr lang="zh-CN" altLang="en-US" sz="2400" dirty="0"/>
              <a:t>，表示激活</a:t>
            </a:r>
            <a:endParaRPr lang="en-US" altLang="zh-CN" sz="2400" dirty="0"/>
          </a:p>
          <a:p>
            <a:r>
              <a:rPr lang="en-US" altLang="zh-CN" sz="2400" dirty="0"/>
              <a:t>A=0</a:t>
            </a:r>
            <a:r>
              <a:rPr lang="zh-CN" altLang="en-US" sz="2400" dirty="0"/>
              <a:t>，表示非激活</a:t>
            </a:r>
            <a:endParaRPr lang="en-US" altLang="zh-CN" sz="2400" dirty="0"/>
          </a:p>
        </p:txBody>
      </p:sp>
      <p:sp>
        <p:nvSpPr>
          <p:cNvPr id="15" name="对话气泡: 圆角矩形 14">
            <a:extLst>
              <a:ext uri="{FF2B5EF4-FFF2-40B4-BE49-F238E27FC236}">
                <a16:creationId xmlns:a16="http://schemas.microsoft.com/office/drawing/2014/main" id="{045891C8-DFA5-4297-849C-00D092C4C512}"/>
              </a:ext>
            </a:extLst>
          </p:cNvPr>
          <p:cNvSpPr/>
          <p:nvPr/>
        </p:nvSpPr>
        <p:spPr>
          <a:xfrm>
            <a:off x="6640838" y="2324153"/>
            <a:ext cx="2933698" cy="1029849"/>
          </a:xfrm>
          <a:prstGeom prst="wedgeRoundRectCallout">
            <a:avLst>
              <a:gd name="adj1" fmla="val -18839"/>
              <a:gd name="adj2" fmla="val 9140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顶点</a:t>
            </a:r>
            <a:r>
              <a:rPr lang="en-US" altLang="zh-CN" sz="2400" dirty="0"/>
              <a:t>v</a:t>
            </a:r>
            <a:r>
              <a:rPr lang="zh-CN" altLang="en-US" sz="2400" dirty="0"/>
              <a:t>的度数</a:t>
            </a:r>
          </a:p>
        </p:txBody>
      </p:sp>
    </p:spTree>
    <p:extLst>
      <p:ext uri="{BB962C8B-B14F-4D97-AF65-F5344CB8AC3E}">
        <p14:creationId xmlns:p14="http://schemas.microsoft.com/office/powerpoint/2010/main" val="162624266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4</a:t>
            </a:r>
            <a:r>
              <a:rPr lang="zh-CN" altLang="en-US" dirty="0"/>
              <a:t>）单机异构</a:t>
            </a:r>
            <a:endParaRPr lang="en-US" dirty="0"/>
          </a:p>
        </p:txBody>
      </p:sp>
      <p:pic>
        <p:nvPicPr>
          <p:cNvPr id="16" name="图片 15">
            <a:extLst>
              <a:ext uri="{FF2B5EF4-FFF2-40B4-BE49-F238E27FC236}">
                <a16:creationId xmlns:a16="http://schemas.microsoft.com/office/drawing/2014/main" id="{E3F21CBD-C157-4794-80F4-3910B22D818D}"/>
              </a:ext>
            </a:extLst>
          </p:cNvPr>
          <p:cNvPicPr>
            <a:picLocks noChangeAspect="1"/>
          </p:cNvPicPr>
          <p:nvPr/>
        </p:nvPicPr>
        <p:blipFill>
          <a:blip r:embed="rId2"/>
          <a:stretch>
            <a:fillRect/>
          </a:stretch>
        </p:blipFill>
        <p:spPr>
          <a:xfrm>
            <a:off x="475070" y="1379186"/>
            <a:ext cx="5956260" cy="4901320"/>
          </a:xfrm>
          <a:prstGeom prst="rect">
            <a:avLst/>
          </a:prstGeom>
        </p:spPr>
      </p:pic>
      <p:sp>
        <p:nvSpPr>
          <p:cNvPr id="17" name="矩形 16">
            <a:extLst>
              <a:ext uri="{FF2B5EF4-FFF2-40B4-BE49-F238E27FC236}">
                <a16:creationId xmlns:a16="http://schemas.microsoft.com/office/drawing/2014/main" id="{02F817DA-17DF-47D1-972A-44FFEAB0E1C8}"/>
              </a:ext>
            </a:extLst>
          </p:cNvPr>
          <p:cNvSpPr/>
          <p:nvPr/>
        </p:nvSpPr>
        <p:spPr>
          <a:xfrm>
            <a:off x="2454398" y="3603461"/>
            <a:ext cx="3976932" cy="26954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387A13EC-517A-48E7-B751-557BB4D0696C}"/>
              </a:ext>
            </a:extLst>
          </p:cNvPr>
          <p:cNvSpPr/>
          <p:nvPr/>
        </p:nvSpPr>
        <p:spPr>
          <a:xfrm>
            <a:off x="1680523" y="5847899"/>
            <a:ext cx="4241471" cy="26954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内容占位符 186">
            <a:extLst>
              <a:ext uri="{FF2B5EF4-FFF2-40B4-BE49-F238E27FC236}">
                <a16:creationId xmlns:a16="http://schemas.microsoft.com/office/drawing/2014/main" id="{5D7B5E53-2734-4C25-BCDD-29AD106CDAC8}"/>
              </a:ext>
            </a:extLst>
          </p:cNvPr>
          <p:cNvSpPr>
            <a:spLocks noGrp="1"/>
          </p:cNvSpPr>
          <p:nvPr>
            <p:ph idx="1"/>
          </p:nvPr>
        </p:nvSpPr>
        <p:spPr>
          <a:xfrm>
            <a:off x="7136661" y="1645886"/>
            <a:ext cx="5055339" cy="5478814"/>
          </a:xfrm>
        </p:spPr>
        <p:txBody>
          <a:bodyPr>
            <a:normAutofit/>
          </a:bodyPr>
          <a:lstStyle/>
          <a:p>
            <a:pPr marL="0" indent="0">
              <a:buNone/>
            </a:pPr>
            <a:r>
              <a:rPr lang="zh-CN" altLang="en-US" dirty="0">
                <a:solidFill>
                  <a:srgbClr val="0000FF"/>
                </a:solidFill>
              </a:rPr>
              <a:t>基于子图价值的差分调度</a:t>
            </a:r>
            <a:endParaRPr lang="en-US" altLang="zh-CN" dirty="0">
              <a:solidFill>
                <a:srgbClr val="C00000"/>
              </a:solidFill>
            </a:endParaRPr>
          </a:p>
          <a:p>
            <a:pPr marL="457200" lvl="1" indent="0">
              <a:buNone/>
            </a:pPr>
            <a:endParaRPr lang="en-US" altLang="zh-CN" sz="2800" dirty="0">
              <a:solidFill>
                <a:srgbClr val="C00000"/>
              </a:solidFill>
            </a:endParaRPr>
          </a:p>
          <a:p>
            <a:pPr marL="457200" lvl="1" indent="0">
              <a:buNone/>
            </a:pPr>
            <a:r>
              <a:rPr lang="zh-CN" altLang="en-US" sz="2400" b="1" dirty="0"/>
              <a:t>高价值子图处理引擎：</a:t>
            </a:r>
            <a:r>
              <a:rPr lang="zh-CN" altLang="en-US" sz="2400" dirty="0"/>
              <a:t>整图传输含有有用数据和潜在有用数据含量高的子图</a:t>
            </a:r>
            <a:endParaRPr lang="en-US" altLang="zh-CN" sz="2400" dirty="0"/>
          </a:p>
          <a:p>
            <a:pPr marL="457200" lvl="1" indent="0">
              <a:buNone/>
            </a:pPr>
            <a:endParaRPr lang="en-US" altLang="zh-CN" dirty="0"/>
          </a:p>
          <a:p>
            <a:pPr marL="457200" lvl="1" indent="0">
              <a:buNone/>
            </a:pPr>
            <a:r>
              <a:rPr lang="zh-CN" altLang="en-US" sz="2400" b="1" dirty="0"/>
              <a:t>低价值子图处理引擎：</a:t>
            </a:r>
            <a:r>
              <a:rPr lang="zh-CN" altLang="en-US" sz="2400" dirty="0"/>
              <a:t>无用数据含量较高的子图进行精简后传输</a:t>
            </a:r>
            <a:endParaRPr lang="en-US" altLang="zh-CN" sz="2400" dirty="0"/>
          </a:p>
          <a:p>
            <a:pPr marL="457200" lvl="1" indent="0">
              <a:buNone/>
            </a:pPr>
            <a:endParaRPr lang="en-US" altLang="zh-CN" dirty="0">
              <a:solidFill>
                <a:srgbClr val="0000FF"/>
              </a:solidFill>
            </a:endParaRPr>
          </a:p>
          <a:p>
            <a:pPr marL="457200" lvl="1" indent="0">
              <a:buNone/>
            </a:pPr>
            <a:r>
              <a:rPr lang="zh-CN" altLang="en-US" dirty="0">
                <a:solidFill>
                  <a:srgbClr val="0000FF"/>
                </a:solidFill>
              </a:rPr>
              <a:t>更新后的点状态好传输给</a:t>
            </a:r>
            <a:r>
              <a:rPr lang="en-US" altLang="zh-CN" dirty="0">
                <a:solidFill>
                  <a:srgbClr val="0000FF"/>
                </a:solidFill>
              </a:rPr>
              <a:t>CPU</a:t>
            </a:r>
            <a:r>
              <a:rPr lang="zh-CN" altLang="en-US" dirty="0">
                <a:solidFill>
                  <a:srgbClr val="0000FF"/>
                </a:solidFill>
              </a:rPr>
              <a:t>，以便下轮迭代进行子图价值使用</a:t>
            </a:r>
          </a:p>
          <a:p>
            <a:endParaRPr lang="zh-CN" altLang="en-US" dirty="0"/>
          </a:p>
        </p:txBody>
      </p:sp>
      <p:cxnSp>
        <p:nvCxnSpPr>
          <p:cNvPr id="11" name="直接箭头连接符 10">
            <a:extLst>
              <a:ext uri="{FF2B5EF4-FFF2-40B4-BE49-F238E27FC236}">
                <a16:creationId xmlns:a16="http://schemas.microsoft.com/office/drawing/2014/main" id="{E8D79800-6990-4268-B425-4CEB4829E2AA}"/>
              </a:ext>
            </a:extLst>
          </p:cNvPr>
          <p:cNvCxnSpPr/>
          <p:nvPr/>
        </p:nvCxnSpPr>
        <p:spPr>
          <a:xfrm flipV="1">
            <a:off x="4508500" y="3111500"/>
            <a:ext cx="3073400" cy="19431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D032E183-2EF1-4396-91EF-A06877FCD1AE}"/>
              </a:ext>
            </a:extLst>
          </p:cNvPr>
          <p:cNvCxnSpPr>
            <a:cxnSpLocks/>
          </p:cNvCxnSpPr>
          <p:nvPr/>
        </p:nvCxnSpPr>
        <p:spPr>
          <a:xfrm flipV="1">
            <a:off x="5727700" y="4572000"/>
            <a:ext cx="1854200" cy="8749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D2C7B90F-E74E-45FF-81FD-81EC6C79BF8B}"/>
              </a:ext>
            </a:extLst>
          </p:cNvPr>
          <p:cNvCxnSpPr>
            <a:cxnSpLocks/>
          </p:cNvCxnSpPr>
          <p:nvPr/>
        </p:nvCxnSpPr>
        <p:spPr>
          <a:xfrm flipV="1">
            <a:off x="5921994" y="5847899"/>
            <a:ext cx="1659906" cy="1347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5503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a:t>案例（二）：单源点最短路径算法</a:t>
            </a:r>
            <a:endParaRPr lang="en-US" dirty="0"/>
          </a:p>
        </p:txBody>
      </p:sp>
      <p:sp>
        <p:nvSpPr>
          <p:cNvPr id="4" name="内容占位符 3">
            <a:extLst>
              <a:ext uri="{FF2B5EF4-FFF2-40B4-BE49-F238E27FC236}">
                <a16:creationId xmlns:a16="http://schemas.microsoft.com/office/drawing/2014/main" id="{5315B4A0-999A-4B39-8E36-EC4D0BDF63C9}"/>
              </a:ext>
            </a:extLst>
          </p:cNvPr>
          <p:cNvSpPr>
            <a:spLocks noGrp="1"/>
          </p:cNvSpPr>
          <p:nvPr>
            <p:ph idx="1"/>
          </p:nvPr>
        </p:nvSpPr>
        <p:spPr>
          <a:xfrm>
            <a:off x="669145" y="1160756"/>
            <a:ext cx="5071497" cy="5697244"/>
          </a:xfrm>
        </p:spPr>
        <p:txBody>
          <a:bodyPr>
            <a:normAutofit/>
          </a:bodyPr>
          <a:lstStyle/>
          <a:p>
            <a:r>
              <a:rPr lang="zh-CN" altLang="en-US" dirty="0"/>
              <a:t>单源点最短路径算法</a:t>
            </a:r>
            <a:r>
              <a:rPr lang="en-US" altLang="zh-CN" dirty="0">
                <a:solidFill>
                  <a:srgbClr val="C00000"/>
                </a:solidFill>
              </a:rPr>
              <a:t>(Single-source Shortest Path)</a:t>
            </a:r>
          </a:p>
          <a:p>
            <a:r>
              <a:rPr lang="zh-CN" altLang="en-US" b="0" dirty="0"/>
              <a:t>给定一个带权有向图</a:t>
            </a:r>
            <a:r>
              <a:rPr lang="en-US" altLang="zh-CN" b="0" dirty="0"/>
              <a:t>G=</a:t>
            </a:r>
            <a:r>
              <a:rPr lang="zh-CN" altLang="en-US" b="0" dirty="0"/>
              <a:t>（</a:t>
            </a:r>
            <a:r>
              <a:rPr lang="en-US" altLang="zh-CN" b="0" dirty="0"/>
              <a:t>V</a:t>
            </a:r>
            <a:r>
              <a:rPr lang="en-US" altLang="zh-CN" b="0" dirty="0" smtClean="0"/>
              <a:t>, E</a:t>
            </a:r>
            <a:r>
              <a:rPr lang="zh-CN" altLang="en-US" b="0" dirty="0"/>
              <a:t>），其中每条边的权是一个实数。另外，还给定</a:t>
            </a:r>
            <a:r>
              <a:rPr lang="en-US" altLang="zh-CN" b="0" dirty="0"/>
              <a:t>V</a:t>
            </a:r>
            <a:r>
              <a:rPr lang="zh-CN" altLang="en-US" b="0" dirty="0"/>
              <a:t>中的一个顶点，称为源。要计算从源到其他所有各顶点的最短路径长度。这里的长度就是指路上各边权之和。这个问题通常称为单源最短路径 问题。</a:t>
            </a:r>
            <a:endParaRPr lang="en-US" altLang="zh-CN" b="0" dirty="0"/>
          </a:p>
        </p:txBody>
      </p:sp>
      <p:pic>
        <p:nvPicPr>
          <p:cNvPr id="5" name="图片 4" descr="Dijkstra_Animation.gif">
            <a:extLst>
              <a:ext uri="{FF2B5EF4-FFF2-40B4-BE49-F238E27FC236}">
                <a16:creationId xmlns:a16="http://schemas.microsoft.com/office/drawing/2014/main" id="{A66E56FC-8A2C-4B2F-84A9-359FCBAEFDED}"/>
              </a:ext>
            </a:extLst>
          </p:cNvPr>
          <p:cNvPicPr>
            <a:picLocks noChangeAspect="1"/>
          </p:cNvPicPr>
          <p:nvPr/>
        </p:nvPicPr>
        <p:blipFill>
          <a:blip r:embed="rId3" cstate="print"/>
          <a:stretch>
            <a:fillRect/>
          </a:stretch>
        </p:blipFill>
        <p:spPr>
          <a:xfrm>
            <a:off x="5740643" y="1395396"/>
            <a:ext cx="5870109" cy="4616039"/>
          </a:xfrm>
          <a:prstGeom prst="rect">
            <a:avLst/>
          </a:prstGeom>
        </p:spPr>
      </p:pic>
    </p:spTree>
    <p:extLst>
      <p:ext uri="{BB962C8B-B14F-4D97-AF65-F5344CB8AC3E}">
        <p14:creationId xmlns:p14="http://schemas.microsoft.com/office/powerpoint/2010/main" val="243216150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37D0C-D11E-4D51-8272-78591E6D6938}"/>
              </a:ext>
            </a:extLst>
          </p:cNvPr>
          <p:cNvSpPr>
            <a:spLocks noGrp="1"/>
          </p:cNvSpPr>
          <p:nvPr>
            <p:ph type="title"/>
          </p:nvPr>
        </p:nvSpPr>
        <p:spPr/>
        <p:txBody>
          <a:bodyPr/>
          <a:lstStyle/>
          <a:p>
            <a:r>
              <a:rPr lang="en-US" altLang="zh-CN" dirty="0"/>
              <a:t>6.4 </a:t>
            </a:r>
            <a:r>
              <a:rPr lang="zh-CN" altLang="en-US" dirty="0"/>
              <a:t>单机图计算</a:t>
            </a:r>
          </a:p>
        </p:txBody>
      </p:sp>
      <p:sp>
        <p:nvSpPr>
          <p:cNvPr id="6" name="内容占位符 5">
            <a:extLst>
              <a:ext uri="{FF2B5EF4-FFF2-40B4-BE49-F238E27FC236}">
                <a16:creationId xmlns:a16="http://schemas.microsoft.com/office/drawing/2014/main" id="{87BBC7E1-CB4A-42C6-88B0-3DFCFF264BD3}"/>
              </a:ext>
            </a:extLst>
          </p:cNvPr>
          <p:cNvSpPr>
            <a:spLocks noGrp="1"/>
          </p:cNvSpPr>
          <p:nvPr>
            <p:ph idx="1"/>
          </p:nvPr>
        </p:nvSpPr>
        <p:spPr/>
        <p:txBody>
          <a:bodyPr/>
          <a:lstStyle/>
          <a:p>
            <a:r>
              <a:rPr lang="zh-CN" altLang="en-US" dirty="0"/>
              <a:t>高价值子图处理引擎实现</a:t>
            </a:r>
            <a:endParaRPr lang="en-US" altLang="zh-CN" dirty="0"/>
          </a:p>
          <a:p>
            <a:pPr lvl="1"/>
            <a:r>
              <a:rPr lang="zh-CN" altLang="en-US" dirty="0"/>
              <a:t>基本思想：将子图每轮多算几次，这样可以将未来迭代需要计算的潜在有用数据提前计算，加快收敛</a:t>
            </a:r>
            <a:endParaRPr lang="en-US" altLang="zh-CN" dirty="0"/>
          </a:p>
          <a:p>
            <a:pPr lvl="1"/>
            <a:r>
              <a:rPr lang="zh-CN" altLang="en-US" b="1" dirty="0">
                <a:solidFill>
                  <a:srgbClr val="FF0000"/>
                </a:solidFill>
              </a:rPr>
              <a:t>优点：</a:t>
            </a:r>
            <a:r>
              <a:rPr lang="zh-CN" altLang="en-US" dirty="0"/>
              <a:t>在数据块正在传输未到达</a:t>
            </a:r>
            <a:r>
              <a:rPr lang="en-US" altLang="zh-CN" dirty="0"/>
              <a:t>GPU</a:t>
            </a:r>
            <a:r>
              <a:rPr lang="zh-CN" altLang="en-US" dirty="0"/>
              <a:t>时，多轮计算可以重叠传输和计算时间</a:t>
            </a:r>
          </a:p>
        </p:txBody>
      </p:sp>
      <p:sp>
        <p:nvSpPr>
          <p:cNvPr id="7" name="内容占位符 186">
            <a:extLst>
              <a:ext uri="{FF2B5EF4-FFF2-40B4-BE49-F238E27FC236}">
                <a16:creationId xmlns:a16="http://schemas.microsoft.com/office/drawing/2014/main" id="{FCDB57ED-AD3A-4339-877D-7FB060FAFDC7}"/>
              </a:ext>
            </a:extLst>
          </p:cNvPr>
          <p:cNvSpPr txBox="1">
            <a:spLocks/>
          </p:cNvSpPr>
          <p:nvPr/>
        </p:nvSpPr>
        <p:spPr>
          <a:xfrm>
            <a:off x="4075961" y="2945137"/>
            <a:ext cx="3785339" cy="5854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b="1" kern="1200" baseline="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100000"/>
              </a:lnSpc>
              <a:spcBef>
                <a:spcPts val="500"/>
              </a:spcBef>
              <a:buFont typeface="Calibri" panose="020F0502020204030204" pitchFamily="34" charset="0"/>
              <a:buChar char="–"/>
              <a:defRPr sz="2400" kern="1200" baseline="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dirty="0">
                <a:solidFill>
                  <a:srgbClr val="0000FF"/>
                </a:solidFill>
              </a:rPr>
              <a:t>问题：究竟算多少次？</a:t>
            </a:r>
            <a:endParaRPr lang="en-US" altLang="zh-CN" dirty="0">
              <a:solidFill>
                <a:srgbClr val="C00000"/>
              </a:solidFill>
            </a:endParaRPr>
          </a:p>
        </p:txBody>
      </p:sp>
      <p:pic>
        <p:nvPicPr>
          <p:cNvPr id="8" name="图片 7">
            <a:extLst>
              <a:ext uri="{FF2B5EF4-FFF2-40B4-BE49-F238E27FC236}">
                <a16:creationId xmlns:a16="http://schemas.microsoft.com/office/drawing/2014/main" id="{7E212BCA-29DA-4AE0-8052-6725BDA3AEAB}"/>
              </a:ext>
            </a:extLst>
          </p:cNvPr>
          <p:cNvPicPr>
            <a:picLocks noChangeAspect="1"/>
          </p:cNvPicPr>
          <p:nvPr/>
        </p:nvPicPr>
        <p:blipFill rotWithShape="1">
          <a:blip r:embed="rId2"/>
          <a:srcRect r="22746"/>
          <a:stretch/>
        </p:blipFill>
        <p:spPr>
          <a:xfrm>
            <a:off x="5305186" y="3530600"/>
            <a:ext cx="6167640" cy="2816225"/>
          </a:xfrm>
          <a:prstGeom prst="rect">
            <a:avLst/>
          </a:prstGeom>
        </p:spPr>
      </p:pic>
      <p:sp>
        <p:nvSpPr>
          <p:cNvPr id="9" name="文本框 8">
            <a:extLst>
              <a:ext uri="{FF2B5EF4-FFF2-40B4-BE49-F238E27FC236}">
                <a16:creationId xmlns:a16="http://schemas.microsoft.com/office/drawing/2014/main" id="{C5499DF2-7E34-4C9A-B172-828B3FB1B28E}"/>
              </a:ext>
            </a:extLst>
          </p:cNvPr>
          <p:cNvSpPr txBox="1"/>
          <p:nvPr/>
        </p:nvSpPr>
        <p:spPr>
          <a:xfrm>
            <a:off x="581248" y="3541859"/>
            <a:ext cx="4012017" cy="2308324"/>
          </a:xfrm>
          <a:prstGeom prst="rect">
            <a:avLst/>
          </a:prstGeom>
          <a:noFill/>
        </p:spPr>
        <p:txBody>
          <a:bodyPr wrap="square" rtlCol="0">
            <a:spAutoFit/>
          </a:bodyPr>
          <a:lstStyle/>
          <a:p>
            <a:r>
              <a:rPr lang="zh-CN" altLang="en-US" sz="2400" b="1" dirty="0"/>
              <a:t>优先级队列：</a:t>
            </a:r>
            <a:endParaRPr lang="en-US" altLang="zh-CN" sz="2400" b="1" dirty="0"/>
          </a:p>
          <a:p>
            <a:pPr marL="342900" indent="-342900">
              <a:buFont typeface="Arial" panose="020B0604020202020204" pitchFamily="34" charset="0"/>
              <a:buChar char="•"/>
            </a:pPr>
            <a:r>
              <a:rPr lang="en-US" altLang="zh-CN" sz="2400" b="1" dirty="0"/>
              <a:t>PQ1</a:t>
            </a:r>
            <a:r>
              <a:rPr lang="zh-CN" altLang="en-US" sz="2400" b="1" dirty="0"/>
              <a:t>，优先级最高</a:t>
            </a:r>
            <a:endParaRPr lang="en-US" altLang="zh-CN" sz="2400" b="1" dirty="0"/>
          </a:p>
          <a:p>
            <a:pPr marL="342900" indent="-342900">
              <a:buFont typeface="Arial" panose="020B0604020202020204" pitchFamily="34" charset="0"/>
              <a:buChar char="•"/>
            </a:pPr>
            <a:r>
              <a:rPr lang="en-US" altLang="zh-CN" sz="2400" b="1" dirty="0" err="1"/>
              <a:t>PQi</a:t>
            </a:r>
            <a:r>
              <a:rPr lang="zh-CN" altLang="en-US" sz="2400" b="1" dirty="0"/>
              <a:t>中无任务，到</a:t>
            </a:r>
            <a:r>
              <a:rPr lang="en-US" altLang="zh-CN" sz="2400" b="1" dirty="0"/>
              <a:t>PQ(i+1)</a:t>
            </a:r>
            <a:r>
              <a:rPr lang="zh-CN" altLang="en-US" sz="2400" b="1" dirty="0"/>
              <a:t>中取任务</a:t>
            </a:r>
            <a:endParaRPr lang="en-US" altLang="zh-CN" sz="2400" b="1" dirty="0"/>
          </a:p>
          <a:p>
            <a:pPr marL="342900" indent="-342900">
              <a:buFont typeface="Arial" panose="020B0604020202020204" pitchFamily="34" charset="0"/>
              <a:buChar char="•"/>
            </a:pPr>
            <a:endParaRPr lang="en-US" altLang="zh-CN" sz="2400" b="1" dirty="0"/>
          </a:p>
          <a:p>
            <a:pPr marL="342900" indent="-342900">
              <a:buFont typeface="Arial" panose="020B0604020202020204" pitchFamily="34" charset="0"/>
              <a:buChar char="•"/>
            </a:pPr>
            <a:endParaRPr lang="zh-CN" altLang="en-US" sz="2400" b="1" dirty="0"/>
          </a:p>
        </p:txBody>
      </p:sp>
      <p:sp>
        <p:nvSpPr>
          <p:cNvPr id="3" name="文本框 2">
            <a:extLst>
              <a:ext uri="{FF2B5EF4-FFF2-40B4-BE49-F238E27FC236}">
                <a16:creationId xmlns:a16="http://schemas.microsoft.com/office/drawing/2014/main" id="{0FF739C6-2B72-486E-BD15-139DBBF81C92}"/>
              </a:ext>
            </a:extLst>
          </p:cNvPr>
          <p:cNvSpPr txBox="1"/>
          <p:nvPr/>
        </p:nvSpPr>
        <p:spPr>
          <a:xfrm>
            <a:off x="11361035" y="4681581"/>
            <a:ext cx="361508" cy="1015663"/>
          </a:xfrm>
          <a:prstGeom prst="rect">
            <a:avLst/>
          </a:prstGeom>
          <a:noFill/>
        </p:spPr>
        <p:txBody>
          <a:bodyPr wrap="square" rtlCol="0">
            <a:spAutoFit/>
          </a:bodyPr>
          <a:lstStyle/>
          <a:p>
            <a:r>
              <a:rPr lang="zh-CN" altLang="en-US" sz="2000" b="1" dirty="0"/>
              <a:t>优先级</a:t>
            </a:r>
          </a:p>
        </p:txBody>
      </p:sp>
    </p:spTree>
    <p:extLst>
      <p:ext uri="{BB962C8B-B14F-4D97-AF65-F5344CB8AC3E}">
        <p14:creationId xmlns:p14="http://schemas.microsoft.com/office/powerpoint/2010/main" val="13457143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37D0C-D11E-4D51-8272-78591E6D6938}"/>
              </a:ext>
            </a:extLst>
          </p:cNvPr>
          <p:cNvSpPr>
            <a:spLocks noGrp="1"/>
          </p:cNvSpPr>
          <p:nvPr>
            <p:ph type="title"/>
          </p:nvPr>
        </p:nvSpPr>
        <p:spPr/>
        <p:txBody>
          <a:bodyPr/>
          <a:lstStyle/>
          <a:p>
            <a:r>
              <a:rPr lang="en-US" altLang="zh-CN" dirty="0"/>
              <a:t>6.4 </a:t>
            </a:r>
            <a:r>
              <a:rPr lang="zh-CN" altLang="en-US" dirty="0"/>
              <a:t>单机图计算</a:t>
            </a:r>
          </a:p>
        </p:txBody>
      </p:sp>
      <p:sp>
        <p:nvSpPr>
          <p:cNvPr id="6" name="内容占位符 5">
            <a:extLst>
              <a:ext uri="{FF2B5EF4-FFF2-40B4-BE49-F238E27FC236}">
                <a16:creationId xmlns:a16="http://schemas.microsoft.com/office/drawing/2014/main" id="{87BBC7E1-CB4A-42C6-88B0-3DFCFF264BD3}"/>
              </a:ext>
            </a:extLst>
          </p:cNvPr>
          <p:cNvSpPr>
            <a:spLocks noGrp="1"/>
          </p:cNvSpPr>
          <p:nvPr>
            <p:ph idx="1"/>
          </p:nvPr>
        </p:nvSpPr>
        <p:spPr>
          <a:xfrm>
            <a:off x="414549" y="1118226"/>
            <a:ext cx="5415517" cy="1784462"/>
          </a:xfrm>
        </p:spPr>
        <p:txBody>
          <a:bodyPr/>
          <a:lstStyle/>
          <a:p>
            <a:r>
              <a:rPr lang="zh-CN" altLang="en-US" dirty="0"/>
              <a:t>低价值子图处理引擎实现</a:t>
            </a:r>
            <a:endParaRPr lang="en-US" altLang="zh-CN" dirty="0"/>
          </a:p>
          <a:p>
            <a:pPr lvl="1"/>
            <a:r>
              <a:rPr lang="zh-CN" altLang="en-US" b="1" dirty="0">
                <a:solidFill>
                  <a:srgbClr val="0000FF"/>
                </a:solidFill>
              </a:rPr>
              <a:t>基本思想：</a:t>
            </a:r>
            <a:r>
              <a:rPr lang="zh-CN" altLang="en-US" dirty="0"/>
              <a:t>将子图有用数据单独抽取出来，打包传输</a:t>
            </a:r>
            <a:endParaRPr lang="en-US" altLang="zh-CN" dirty="0"/>
          </a:p>
          <a:p>
            <a:pPr lvl="1"/>
            <a:r>
              <a:rPr lang="zh-CN" altLang="en-US" b="1" dirty="0">
                <a:solidFill>
                  <a:srgbClr val="FF0000"/>
                </a:solidFill>
              </a:rPr>
              <a:t>优点：</a:t>
            </a:r>
            <a:r>
              <a:rPr lang="zh-CN" altLang="en-US" dirty="0"/>
              <a:t>减少无用数据的冗余传输</a:t>
            </a:r>
          </a:p>
        </p:txBody>
      </p:sp>
      <p:pic>
        <p:nvPicPr>
          <p:cNvPr id="5" name="图片 4">
            <a:extLst>
              <a:ext uri="{FF2B5EF4-FFF2-40B4-BE49-F238E27FC236}">
                <a16:creationId xmlns:a16="http://schemas.microsoft.com/office/drawing/2014/main" id="{D4C02E3C-3D9C-442E-B03B-4C7FEF9AD95F}"/>
              </a:ext>
            </a:extLst>
          </p:cNvPr>
          <p:cNvPicPr>
            <a:picLocks noChangeAspect="1"/>
          </p:cNvPicPr>
          <p:nvPr/>
        </p:nvPicPr>
        <p:blipFill>
          <a:blip r:embed="rId2"/>
          <a:stretch>
            <a:fillRect/>
          </a:stretch>
        </p:blipFill>
        <p:spPr>
          <a:xfrm>
            <a:off x="5766271" y="1224549"/>
            <a:ext cx="6265725" cy="1656872"/>
          </a:xfrm>
          <a:prstGeom prst="rect">
            <a:avLst/>
          </a:prstGeom>
        </p:spPr>
      </p:pic>
      <p:pic>
        <p:nvPicPr>
          <p:cNvPr id="10" name="图片 9">
            <a:extLst>
              <a:ext uri="{FF2B5EF4-FFF2-40B4-BE49-F238E27FC236}">
                <a16:creationId xmlns:a16="http://schemas.microsoft.com/office/drawing/2014/main" id="{3B37ACC8-8196-4CB7-AEF4-4FB5E27A36E1}"/>
              </a:ext>
            </a:extLst>
          </p:cNvPr>
          <p:cNvPicPr>
            <a:picLocks noChangeAspect="1"/>
          </p:cNvPicPr>
          <p:nvPr/>
        </p:nvPicPr>
        <p:blipFill>
          <a:blip r:embed="rId3"/>
          <a:stretch>
            <a:fillRect/>
          </a:stretch>
        </p:blipFill>
        <p:spPr>
          <a:xfrm>
            <a:off x="574503" y="5725912"/>
            <a:ext cx="5514286" cy="1095238"/>
          </a:xfrm>
          <a:prstGeom prst="rect">
            <a:avLst/>
          </a:prstGeom>
        </p:spPr>
      </p:pic>
      <p:sp>
        <p:nvSpPr>
          <p:cNvPr id="11" name="矩形 10">
            <a:extLst>
              <a:ext uri="{FF2B5EF4-FFF2-40B4-BE49-F238E27FC236}">
                <a16:creationId xmlns:a16="http://schemas.microsoft.com/office/drawing/2014/main" id="{01DC01F2-F661-4DAA-B02E-5683D8D3E50C}"/>
              </a:ext>
            </a:extLst>
          </p:cNvPr>
          <p:cNvSpPr/>
          <p:nvPr/>
        </p:nvSpPr>
        <p:spPr>
          <a:xfrm>
            <a:off x="642384" y="5806440"/>
            <a:ext cx="1277856" cy="4795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2204CD8-BD0B-4D68-BFEB-10F24EFFB185}"/>
              </a:ext>
            </a:extLst>
          </p:cNvPr>
          <p:cNvSpPr/>
          <p:nvPr/>
        </p:nvSpPr>
        <p:spPr>
          <a:xfrm>
            <a:off x="1920240" y="5809243"/>
            <a:ext cx="1402080" cy="4795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1E8792A1-DB07-4CD5-A756-93DBB6E841C5}"/>
              </a:ext>
            </a:extLst>
          </p:cNvPr>
          <p:cNvSpPr/>
          <p:nvPr/>
        </p:nvSpPr>
        <p:spPr>
          <a:xfrm>
            <a:off x="3329342" y="5806440"/>
            <a:ext cx="1338715" cy="4795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D3AA7652-1C62-46C4-BE12-EA6036EE2880}"/>
              </a:ext>
            </a:extLst>
          </p:cNvPr>
          <p:cNvSpPr/>
          <p:nvPr/>
        </p:nvSpPr>
        <p:spPr>
          <a:xfrm>
            <a:off x="4675079" y="5806440"/>
            <a:ext cx="1338715" cy="4795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AE2615DC-91C9-48B2-AA62-0D4687D55BC3}"/>
              </a:ext>
            </a:extLst>
          </p:cNvPr>
          <p:cNvSpPr/>
          <p:nvPr/>
        </p:nvSpPr>
        <p:spPr>
          <a:xfrm>
            <a:off x="2421267" y="4711202"/>
            <a:ext cx="504813" cy="4795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0000FF"/>
                </a:solidFill>
              </a:rPr>
              <a:t>0</a:t>
            </a:r>
            <a:endParaRPr lang="zh-CN" altLang="en-US" dirty="0">
              <a:solidFill>
                <a:srgbClr val="0000FF"/>
              </a:solidFill>
            </a:endParaRPr>
          </a:p>
        </p:txBody>
      </p:sp>
      <p:sp>
        <p:nvSpPr>
          <p:cNvPr id="16" name="矩形 15">
            <a:extLst>
              <a:ext uri="{FF2B5EF4-FFF2-40B4-BE49-F238E27FC236}">
                <a16:creationId xmlns:a16="http://schemas.microsoft.com/office/drawing/2014/main" id="{EBF3EEBE-BD3B-4000-AB3A-264DF7E38F43}"/>
              </a:ext>
            </a:extLst>
          </p:cNvPr>
          <p:cNvSpPr/>
          <p:nvPr/>
        </p:nvSpPr>
        <p:spPr>
          <a:xfrm>
            <a:off x="2926080" y="4705624"/>
            <a:ext cx="504813" cy="4795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0000FF"/>
                </a:solidFill>
              </a:rPr>
              <a:t>0</a:t>
            </a:r>
            <a:endParaRPr lang="zh-CN" altLang="en-US" b="1" dirty="0">
              <a:solidFill>
                <a:srgbClr val="0000FF"/>
              </a:solidFill>
            </a:endParaRPr>
          </a:p>
        </p:txBody>
      </p:sp>
      <p:sp>
        <p:nvSpPr>
          <p:cNvPr id="17" name="矩形 16">
            <a:extLst>
              <a:ext uri="{FF2B5EF4-FFF2-40B4-BE49-F238E27FC236}">
                <a16:creationId xmlns:a16="http://schemas.microsoft.com/office/drawing/2014/main" id="{D856E338-B200-4CB2-8F73-814AA62F9EBB}"/>
              </a:ext>
            </a:extLst>
          </p:cNvPr>
          <p:cNvSpPr/>
          <p:nvPr/>
        </p:nvSpPr>
        <p:spPr>
          <a:xfrm>
            <a:off x="3430893" y="4711202"/>
            <a:ext cx="504813" cy="4795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0000FF"/>
                </a:solidFill>
              </a:rPr>
              <a:t>1</a:t>
            </a:r>
            <a:endParaRPr lang="zh-CN" altLang="en-US" b="1" dirty="0">
              <a:solidFill>
                <a:srgbClr val="0000FF"/>
              </a:solidFill>
            </a:endParaRPr>
          </a:p>
        </p:txBody>
      </p:sp>
      <p:sp>
        <p:nvSpPr>
          <p:cNvPr id="18" name="矩形 17">
            <a:extLst>
              <a:ext uri="{FF2B5EF4-FFF2-40B4-BE49-F238E27FC236}">
                <a16:creationId xmlns:a16="http://schemas.microsoft.com/office/drawing/2014/main" id="{AC707A08-F2BA-42D0-AFF2-51DE2A57B2B8}"/>
              </a:ext>
            </a:extLst>
          </p:cNvPr>
          <p:cNvSpPr/>
          <p:nvPr/>
        </p:nvSpPr>
        <p:spPr>
          <a:xfrm>
            <a:off x="3935706" y="4711202"/>
            <a:ext cx="504813" cy="4795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0000FF"/>
                </a:solidFill>
              </a:rPr>
              <a:t>1</a:t>
            </a:r>
            <a:endParaRPr lang="zh-CN" altLang="en-US" b="1" dirty="0">
              <a:solidFill>
                <a:srgbClr val="0000FF"/>
              </a:solidFill>
            </a:endParaRPr>
          </a:p>
        </p:txBody>
      </p:sp>
      <p:cxnSp>
        <p:nvCxnSpPr>
          <p:cNvPr id="20" name="直接箭头连接符 19">
            <a:extLst>
              <a:ext uri="{FF2B5EF4-FFF2-40B4-BE49-F238E27FC236}">
                <a16:creationId xmlns:a16="http://schemas.microsoft.com/office/drawing/2014/main" id="{BE96384E-5415-4EC9-8A8B-1AAAA1FDE831}"/>
              </a:ext>
            </a:extLst>
          </p:cNvPr>
          <p:cNvCxnSpPr>
            <a:stCxn id="15" idx="2"/>
          </p:cNvCxnSpPr>
          <p:nvPr/>
        </p:nvCxnSpPr>
        <p:spPr>
          <a:xfrm flipH="1">
            <a:off x="1386840" y="5190730"/>
            <a:ext cx="1286834" cy="6157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152A4A16-935F-4AD2-8DCF-BD5FB306DE47}"/>
              </a:ext>
            </a:extLst>
          </p:cNvPr>
          <p:cNvCxnSpPr>
            <a:cxnSpLocks/>
          </p:cNvCxnSpPr>
          <p:nvPr/>
        </p:nvCxnSpPr>
        <p:spPr>
          <a:xfrm flipH="1">
            <a:off x="2716401" y="5190730"/>
            <a:ext cx="502924" cy="6157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058325DE-CE63-4579-8265-6FF1ADD84128}"/>
              </a:ext>
            </a:extLst>
          </p:cNvPr>
          <p:cNvCxnSpPr>
            <a:cxnSpLocks/>
          </p:cNvCxnSpPr>
          <p:nvPr/>
        </p:nvCxnSpPr>
        <p:spPr>
          <a:xfrm>
            <a:off x="3737473" y="5200889"/>
            <a:ext cx="261226" cy="6588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F2E3AACC-AA4B-4B57-B051-19BC0FBAE36F}"/>
              </a:ext>
            </a:extLst>
          </p:cNvPr>
          <p:cNvCxnSpPr>
            <a:cxnSpLocks/>
          </p:cNvCxnSpPr>
          <p:nvPr/>
        </p:nvCxnSpPr>
        <p:spPr>
          <a:xfrm>
            <a:off x="4145604" y="5172808"/>
            <a:ext cx="1102522" cy="6336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296EE6FF-637F-4AF7-8D63-AFEC952767F5}"/>
              </a:ext>
            </a:extLst>
          </p:cNvPr>
          <p:cNvSpPr txBox="1"/>
          <p:nvPr/>
        </p:nvSpPr>
        <p:spPr>
          <a:xfrm>
            <a:off x="1436618" y="4760722"/>
            <a:ext cx="934871"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位图</a:t>
            </a:r>
            <a:r>
              <a:rPr lang="en-US" altLang="zh-CN" dirty="0">
                <a:latin typeface="微软雅黑" panose="020B0503020204020204" pitchFamily="34" charset="-122"/>
                <a:ea typeface="微软雅黑" panose="020B0503020204020204" pitchFamily="34" charset="-122"/>
              </a:rPr>
              <a:t>[4]</a:t>
            </a:r>
            <a:endParaRPr lang="zh-CN" altLang="en-US" dirty="0">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D89E2113-3582-4DA3-A1E5-218D6DD9B564}"/>
              </a:ext>
            </a:extLst>
          </p:cNvPr>
          <p:cNvSpPr/>
          <p:nvPr/>
        </p:nvSpPr>
        <p:spPr>
          <a:xfrm>
            <a:off x="2421268" y="4705624"/>
            <a:ext cx="1009626" cy="47952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rgbClr val="0000FF"/>
              </a:solidFill>
            </a:endParaRPr>
          </a:p>
        </p:txBody>
      </p:sp>
      <p:sp>
        <p:nvSpPr>
          <p:cNvPr id="29" name="矩形 28">
            <a:extLst>
              <a:ext uri="{FF2B5EF4-FFF2-40B4-BE49-F238E27FC236}">
                <a16:creationId xmlns:a16="http://schemas.microsoft.com/office/drawing/2014/main" id="{43C469F2-5232-4C83-8700-9B9A390C442C}"/>
              </a:ext>
            </a:extLst>
          </p:cNvPr>
          <p:cNvSpPr/>
          <p:nvPr/>
        </p:nvSpPr>
        <p:spPr>
          <a:xfrm>
            <a:off x="3429223" y="4705624"/>
            <a:ext cx="1009626" cy="47952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rgbClr val="0000FF"/>
              </a:solidFill>
            </a:endParaRPr>
          </a:p>
        </p:txBody>
      </p:sp>
      <p:sp>
        <p:nvSpPr>
          <p:cNvPr id="30" name="矩形 29">
            <a:extLst>
              <a:ext uri="{FF2B5EF4-FFF2-40B4-BE49-F238E27FC236}">
                <a16:creationId xmlns:a16="http://schemas.microsoft.com/office/drawing/2014/main" id="{F9245A1E-9752-41C0-AFE4-5E3E492D7A50}"/>
              </a:ext>
            </a:extLst>
          </p:cNvPr>
          <p:cNvSpPr/>
          <p:nvPr/>
        </p:nvSpPr>
        <p:spPr>
          <a:xfrm>
            <a:off x="2855111" y="3828027"/>
            <a:ext cx="504813" cy="47952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0000FF"/>
                </a:solidFill>
              </a:rPr>
              <a:t>0</a:t>
            </a:r>
            <a:endParaRPr lang="zh-CN" altLang="en-US" b="1" dirty="0">
              <a:solidFill>
                <a:srgbClr val="0000FF"/>
              </a:solidFill>
            </a:endParaRPr>
          </a:p>
        </p:txBody>
      </p:sp>
      <p:sp>
        <p:nvSpPr>
          <p:cNvPr id="31" name="文本框 30">
            <a:extLst>
              <a:ext uri="{FF2B5EF4-FFF2-40B4-BE49-F238E27FC236}">
                <a16:creationId xmlns:a16="http://schemas.microsoft.com/office/drawing/2014/main" id="{0DD855A0-2106-477F-B0FB-445FAEBC9BAB}"/>
              </a:ext>
            </a:extLst>
          </p:cNvPr>
          <p:cNvSpPr txBox="1"/>
          <p:nvPr/>
        </p:nvSpPr>
        <p:spPr>
          <a:xfrm>
            <a:off x="1920240" y="3864239"/>
            <a:ext cx="968535" cy="369332"/>
          </a:xfrm>
          <a:prstGeom prst="rect">
            <a:avLst/>
          </a:prstGeom>
          <a:noFill/>
        </p:spPr>
        <p:txBody>
          <a:bodyPr wrap="none" rtlCol="0">
            <a:spAutoFit/>
          </a:bodyPr>
          <a:lstStyle/>
          <a:p>
            <a:r>
              <a:rPr lang="zh-CN" altLang="en-US" b="1" dirty="0">
                <a:solidFill>
                  <a:srgbClr val="0000FF"/>
                </a:solidFill>
                <a:latin typeface="微软雅黑" panose="020B0503020204020204" pitchFamily="34" charset="-122"/>
                <a:ea typeface="微软雅黑" panose="020B0503020204020204" pitchFamily="34" charset="-122"/>
              </a:rPr>
              <a:t>位图</a:t>
            </a:r>
            <a:r>
              <a:rPr lang="en-US" altLang="zh-CN" b="1" dirty="0">
                <a:solidFill>
                  <a:srgbClr val="0000FF"/>
                </a:solidFill>
                <a:latin typeface="微软雅黑" panose="020B0503020204020204" pitchFamily="34" charset="-122"/>
                <a:ea typeface="微软雅黑" panose="020B0503020204020204" pitchFamily="34" charset="-122"/>
              </a:rPr>
              <a:t>[2]</a:t>
            </a:r>
            <a:endParaRPr lang="zh-CN" altLang="en-US" b="1" dirty="0">
              <a:solidFill>
                <a:srgbClr val="0000FF"/>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F5B93870-DF80-414C-A2EF-17B486F3C208}"/>
              </a:ext>
            </a:extLst>
          </p:cNvPr>
          <p:cNvSpPr/>
          <p:nvPr/>
        </p:nvSpPr>
        <p:spPr>
          <a:xfrm>
            <a:off x="3359924" y="3828027"/>
            <a:ext cx="504813" cy="47952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0000FF"/>
                </a:solidFill>
              </a:rPr>
              <a:t>1</a:t>
            </a:r>
            <a:endParaRPr lang="zh-CN" altLang="en-US" b="1" dirty="0">
              <a:solidFill>
                <a:srgbClr val="0000FF"/>
              </a:solidFill>
            </a:endParaRPr>
          </a:p>
        </p:txBody>
      </p:sp>
      <p:cxnSp>
        <p:nvCxnSpPr>
          <p:cNvPr id="33" name="直接箭头连接符 32">
            <a:extLst>
              <a:ext uri="{FF2B5EF4-FFF2-40B4-BE49-F238E27FC236}">
                <a16:creationId xmlns:a16="http://schemas.microsoft.com/office/drawing/2014/main" id="{598BF775-B885-4745-B11D-2D09EB9F4AC3}"/>
              </a:ext>
            </a:extLst>
          </p:cNvPr>
          <p:cNvCxnSpPr>
            <a:cxnSpLocks/>
          </p:cNvCxnSpPr>
          <p:nvPr/>
        </p:nvCxnSpPr>
        <p:spPr>
          <a:xfrm flipH="1">
            <a:off x="2924411" y="4329678"/>
            <a:ext cx="252406" cy="4254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1E0B4443-E939-43B5-B097-F259F526463D}"/>
              </a:ext>
            </a:extLst>
          </p:cNvPr>
          <p:cNvCxnSpPr>
            <a:cxnSpLocks/>
            <a:endCxn id="29" idx="0"/>
          </p:cNvCxnSpPr>
          <p:nvPr/>
        </p:nvCxnSpPr>
        <p:spPr>
          <a:xfrm>
            <a:off x="3638902" y="4329678"/>
            <a:ext cx="295134" cy="3759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F90901F4-F287-40E6-AABC-E8A2E4C8894C}"/>
              </a:ext>
            </a:extLst>
          </p:cNvPr>
          <p:cNvSpPr txBox="1"/>
          <p:nvPr/>
        </p:nvSpPr>
        <p:spPr>
          <a:xfrm>
            <a:off x="1951895" y="3075987"/>
            <a:ext cx="2954655" cy="461665"/>
          </a:xfrm>
          <a:prstGeom prst="rect">
            <a:avLst/>
          </a:prstGeom>
          <a:noFill/>
        </p:spPr>
        <p:txBody>
          <a:bodyPr wrap="none" rtlCol="0">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如何实现快速抽取？</a:t>
            </a:r>
          </a:p>
        </p:txBody>
      </p:sp>
      <p:pic>
        <p:nvPicPr>
          <p:cNvPr id="38" name="图片 37">
            <a:extLst>
              <a:ext uri="{FF2B5EF4-FFF2-40B4-BE49-F238E27FC236}">
                <a16:creationId xmlns:a16="http://schemas.microsoft.com/office/drawing/2014/main" id="{D2B0F3B8-60C7-4818-8FE5-EB4C60E2B260}"/>
              </a:ext>
            </a:extLst>
          </p:cNvPr>
          <p:cNvPicPr>
            <a:picLocks noChangeAspect="1"/>
          </p:cNvPicPr>
          <p:nvPr/>
        </p:nvPicPr>
        <p:blipFill rotWithShape="1">
          <a:blip r:embed="rId4"/>
          <a:srcRect t="1600"/>
          <a:stretch/>
        </p:blipFill>
        <p:spPr>
          <a:xfrm>
            <a:off x="6235694" y="2980406"/>
            <a:ext cx="5514286" cy="3788714"/>
          </a:xfrm>
          <a:prstGeom prst="rect">
            <a:avLst/>
          </a:prstGeom>
          <a:ln>
            <a:solidFill>
              <a:srgbClr val="0000FF"/>
            </a:solidFill>
          </a:ln>
        </p:spPr>
      </p:pic>
    </p:spTree>
    <p:extLst>
      <p:ext uri="{BB962C8B-B14F-4D97-AF65-F5344CB8AC3E}">
        <p14:creationId xmlns:p14="http://schemas.microsoft.com/office/powerpoint/2010/main" val="324752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P spid="27" grpId="0"/>
      <p:bldP spid="28" grpId="0" animBg="1"/>
      <p:bldP spid="29" grpId="0" animBg="1"/>
      <p:bldP spid="30" grpId="0" animBg="1"/>
      <p:bldP spid="31" grpId="0"/>
      <p:bldP spid="32"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37D0C-D11E-4D51-8272-78591E6D6938}"/>
              </a:ext>
            </a:extLst>
          </p:cNvPr>
          <p:cNvSpPr>
            <a:spLocks noGrp="1"/>
          </p:cNvSpPr>
          <p:nvPr>
            <p:ph type="title"/>
          </p:nvPr>
        </p:nvSpPr>
        <p:spPr/>
        <p:txBody>
          <a:bodyPr/>
          <a:lstStyle/>
          <a:p>
            <a:r>
              <a:rPr lang="zh-CN" altLang="en-US" dirty="0"/>
              <a:t>总结</a:t>
            </a:r>
          </a:p>
        </p:txBody>
      </p:sp>
      <p:sp>
        <p:nvSpPr>
          <p:cNvPr id="3" name="Content Placeholder 2">
            <a:extLst>
              <a:ext uri="{FF2B5EF4-FFF2-40B4-BE49-F238E27FC236}">
                <a16:creationId xmlns:a16="http://schemas.microsoft.com/office/drawing/2014/main" id="{15DCC633-0630-40D2-8E12-3314CC9359E7}"/>
              </a:ext>
            </a:extLst>
          </p:cNvPr>
          <p:cNvSpPr>
            <a:spLocks noGrp="1"/>
          </p:cNvSpPr>
          <p:nvPr>
            <p:ph idx="1"/>
          </p:nvPr>
        </p:nvSpPr>
        <p:spPr>
          <a:xfrm>
            <a:off x="680483" y="1189037"/>
            <a:ext cx="10930269" cy="4892786"/>
          </a:xfrm>
        </p:spPr>
        <p:txBody>
          <a:bodyPr>
            <a:normAutofit fontScale="92500" lnSpcReduction="10000"/>
          </a:bodyPr>
          <a:lstStyle/>
          <a:p>
            <a:r>
              <a:rPr lang="zh-CN" altLang="en-US" dirty="0"/>
              <a:t>分布式图计算系统</a:t>
            </a:r>
            <a:endParaRPr lang="en-US" altLang="zh-CN" dirty="0"/>
          </a:p>
          <a:p>
            <a:pPr lvl="1"/>
            <a:r>
              <a:rPr lang="zh-CN" altLang="en-US" dirty="0"/>
              <a:t>通过聚合分布式节点的计算和存储能力，支撑大规模图数据的处理，但是可扩展性瓶颈问题较为突出</a:t>
            </a:r>
            <a:endParaRPr lang="en-US" altLang="zh-CN" dirty="0"/>
          </a:p>
          <a:p>
            <a:r>
              <a:rPr lang="zh-CN" altLang="en-US" dirty="0"/>
              <a:t>内存图计算系统</a:t>
            </a:r>
            <a:endParaRPr lang="en-US" altLang="zh-CN" dirty="0"/>
          </a:p>
          <a:p>
            <a:pPr lvl="1"/>
            <a:r>
              <a:rPr lang="zh-CN" altLang="en-US" dirty="0"/>
              <a:t>数据划分使得每个核心能够有效处理各自的分片，在计算过程中对任务进行适应性的调度来取得很好的并行效果</a:t>
            </a:r>
            <a:endParaRPr lang="en-US" altLang="zh-CN" dirty="0"/>
          </a:p>
          <a:p>
            <a:r>
              <a:rPr lang="zh-CN" altLang="en-US" dirty="0"/>
              <a:t>核外图计算系统</a:t>
            </a:r>
            <a:endParaRPr lang="en-US" altLang="zh-CN" dirty="0"/>
          </a:p>
          <a:p>
            <a:pPr lvl="1"/>
            <a:r>
              <a:rPr lang="zh-CN" altLang="en-US" dirty="0"/>
              <a:t>图数据无法全部加载进内存，一般将点和边的分片同时加载进内存中，以边为中心的系统只将点分片整个加载进内存，边数据从磁盘上以流的形式加载处理</a:t>
            </a:r>
            <a:endParaRPr lang="en-US" altLang="zh-CN" dirty="0"/>
          </a:p>
          <a:p>
            <a:r>
              <a:rPr lang="zh-CN" altLang="en-US" dirty="0"/>
              <a:t>异构图计算系统</a:t>
            </a:r>
            <a:endParaRPr lang="en-US" altLang="zh-CN" dirty="0"/>
          </a:p>
          <a:p>
            <a:pPr lvl="1"/>
            <a:r>
              <a:rPr lang="zh-CN" altLang="en-US" dirty="0"/>
              <a:t>数据划分使得每个核心能够有效处理各自的分片，在计算过程中对任务进行适应性的调度来取得很好的并行效果</a:t>
            </a:r>
            <a:endParaRPr lang="en-US" altLang="zh-CN" dirty="0"/>
          </a:p>
          <a:p>
            <a:pPr lvl="1"/>
            <a:endParaRPr lang="zh-CN" altLang="en-US" dirty="0"/>
          </a:p>
        </p:txBody>
      </p:sp>
      <p:sp>
        <p:nvSpPr>
          <p:cNvPr id="4" name="Content Placeholder 2">
            <a:extLst>
              <a:ext uri="{FF2B5EF4-FFF2-40B4-BE49-F238E27FC236}">
                <a16:creationId xmlns:a16="http://schemas.microsoft.com/office/drawing/2014/main" id="{0CFEF1CD-FD62-451B-B06F-5F909846CAE1}"/>
              </a:ext>
            </a:extLst>
          </p:cNvPr>
          <p:cNvSpPr txBox="1">
            <a:spLocks/>
          </p:cNvSpPr>
          <p:nvPr/>
        </p:nvSpPr>
        <p:spPr>
          <a:xfrm>
            <a:off x="680482" y="4241653"/>
            <a:ext cx="10930269" cy="159354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b="1" kern="1200" baseline="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100000"/>
              </a:lnSpc>
              <a:spcBef>
                <a:spcPts val="500"/>
              </a:spcBef>
              <a:buFont typeface="Calibri" panose="020F0502020204030204" pitchFamily="34" charset="0"/>
              <a:buChar char="–"/>
              <a:defRPr sz="2400" kern="1200" baseline="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Tree>
    <p:extLst>
      <p:ext uri="{BB962C8B-B14F-4D97-AF65-F5344CB8AC3E}">
        <p14:creationId xmlns:p14="http://schemas.microsoft.com/office/powerpoint/2010/main" val="9591597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a:t>目    录</a:t>
            </a:r>
            <a:endParaRPr lang="en-US" dirty="0"/>
          </a:p>
        </p:txBody>
      </p:sp>
      <p:sp>
        <p:nvSpPr>
          <p:cNvPr id="3" name="Content Placeholder 2">
            <a:extLst>
              <a:ext uri="{FF2B5EF4-FFF2-40B4-BE49-F238E27FC236}">
                <a16:creationId xmlns:a16="http://schemas.microsoft.com/office/drawing/2014/main" id="{257E60E8-C24A-4ABE-A75A-68AD41EFD850}"/>
              </a:ext>
            </a:extLst>
          </p:cNvPr>
          <p:cNvSpPr>
            <a:spLocks noGrp="1"/>
          </p:cNvSpPr>
          <p:nvPr>
            <p:ph idx="1"/>
          </p:nvPr>
        </p:nvSpPr>
        <p:spPr/>
        <p:txBody>
          <a:bodyPr/>
          <a:lstStyle/>
          <a:p>
            <a:r>
              <a:rPr lang="en-US" dirty="0">
                <a:solidFill>
                  <a:schemeClr val="bg1">
                    <a:lumMod val="50000"/>
                  </a:schemeClr>
                </a:solidFill>
              </a:rPr>
              <a:t>6.1 </a:t>
            </a:r>
            <a:r>
              <a:rPr lang="zh-CN" altLang="en-US" dirty="0">
                <a:solidFill>
                  <a:schemeClr val="bg1">
                    <a:lumMod val="50000"/>
                  </a:schemeClr>
                </a:solidFill>
              </a:rPr>
              <a:t>图计算背景</a:t>
            </a:r>
            <a:endParaRPr lang="en-US" altLang="zh-CN" dirty="0">
              <a:solidFill>
                <a:schemeClr val="bg1">
                  <a:lumMod val="50000"/>
                </a:schemeClr>
              </a:solidFill>
            </a:endParaRPr>
          </a:p>
          <a:p>
            <a:r>
              <a:rPr lang="en-US" altLang="zh-CN" dirty="0">
                <a:solidFill>
                  <a:schemeClr val="bg1">
                    <a:lumMod val="50000"/>
                  </a:schemeClr>
                </a:solidFill>
              </a:rPr>
              <a:t>6.2 </a:t>
            </a:r>
            <a:r>
              <a:rPr lang="zh-CN" altLang="en-US" dirty="0">
                <a:solidFill>
                  <a:schemeClr val="bg1">
                    <a:lumMod val="50000"/>
                  </a:schemeClr>
                </a:solidFill>
              </a:rPr>
              <a:t>图计算并行编程模型</a:t>
            </a:r>
            <a:endParaRPr lang="en-US" altLang="zh-CN" dirty="0">
              <a:solidFill>
                <a:schemeClr val="bg1">
                  <a:lumMod val="50000"/>
                </a:schemeClr>
              </a:solidFill>
            </a:endParaRPr>
          </a:p>
          <a:p>
            <a:r>
              <a:rPr lang="en-US" altLang="zh-CN" dirty="0">
                <a:solidFill>
                  <a:schemeClr val="bg1">
                    <a:lumMod val="50000"/>
                  </a:schemeClr>
                </a:solidFill>
              </a:rPr>
              <a:t>6.3 </a:t>
            </a:r>
            <a:r>
              <a:rPr lang="zh-CN" altLang="en-US" dirty="0">
                <a:solidFill>
                  <a:schemeClr val="bg1">
                    <a:lumMod val="50000"/>
                  </a:schemeClr>
                </a:solidFill>
              </a:rPr>
              <a:t>图划分和通信</a:t>
            </a:r>
            <a:endParaRPr lang="en-US" altLang="zh-CN" dirty="0">
              <a:solidFill>
                <a:schemeClr val="bg1">
                  <a:lumMod val="50000"/>
                </a:schemeClr>
              </a:solidFill>
            </a:endParaRPr>
          </a:p>
          <a:p>
            <a:r>
              <a:rPr lang="en-US" altLang="zh-CN" dirty="0">
                <a:solidFill>
                  <a:schemeClr val="bg1">
                    <a:lumMod val="50000"/>
                  </a:schemeClr>
                </a:solidFill>
              </a:rPr>
              <a:t>6.4 </a:t>
            </a:r>
            <a:r>
              <a:rPr lang="zh-CN" altLang="en-US" dirty="0">
                <a:solidFill>
                  <a:schemeClr val="bg1">
                    <a:lumMod val="50000"/>
                  </a:schemeClr>
                </a:solidFill>
              </a:rPr>
              <a:t>单机图计算</a:t>
            </a:r>
            <a:endParaRPr lang="en-US" altLang="zh-CN" dirty="0">
              <a:solidFill>
                <a:schemeClr val="bg1">
                  <a:lumMod val="50000"/>
                </a:schemeClr>
              </a:solidFill>
            </a:endParaRPr>
          </a:p>
          <a:p>
            <a:r>
              <a:rPr lang="en-US" altLang="zh-CN" dirty="0">
                <a:solidFill>
                  <a:srgbClr val="FF0000"/>
                </a:solidFill>
              </a:rPr>
              <a:t>6.5 </a:t>
            </a:r>
            <a:r>
              <a:rPr lang="zh-CN" altLang="en-US" dirty="0">
                <a:solidFill>
                  <a:srgbClr val="FF0000"/>
                </a:solidFill>
              </a:rPr>
              <a:t>图计算加速器</a:t>
            </a:r>
            <a:endParaRPr lang="en-US" altLang="zh-CN" dirty="0">
              <a:solidFill>
                <a:srgbClr val="FF0000"/>
              </a:solidFill>
            </a:endParaRPr>
          </a:p>
          <a:p>
            <a:r>
              <a:rPr lang="en-US" dirty="0"/>
              <a:t>6.6 </a:t>
            </a:r>
            <a:r>
              <a:rPr lang="zh-CN" altLang="en-US" dirty="0"/>
              <a:t>图算法案例</a:t>
            </a:r>
            <a:endParaRPr lang="en-US" altLang="zh-CN" dirty="0"/>
          </a:p>
          <a:p>
            <a:r>
              <a:rPr lang="en-US" altLang="zh-CN" dirty="0"/>
              <a:t>6.7 </a:t>
            </a:r>
            <a:r>
              <a:rPr lang="zh-CN" altLang="en-US" dirty="0"/>
              <a:t>图计算性能评价</a:t>
            </a:r>
            <a:endParaRPr lang="en-US" dirty="0"/>
          </a:p>
        </p:txBody>
      </p:sp>
    </p:spTree>
    <p:extLst>
      <p:ext uri="{BB962C8B-B14F-4D97-AF65-F5344CB8AC3E}">
        <p14:creationId xmlns:p14="http://schemas.microsoft.com/office/powerpoint/2010/main" val="237589052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F511E-F51F-4D36-94F1-8BFAAEFBEED9}"/>
              </a:ext>
            </a:extLst>
          </p:cNvPr>
          <p:cNvSpPr>
            <a:spLocks noGrp="1"/>
          </p:cNvSpPr>
          <p:nvPr>
            <p:ph type="title"/>
          </p:nvPr>
        </p:nvSpPr>
        <p:spPr/>
        <p:txBody>
          <a:bodyPr/>
          <a:lstStyle/>
          <a:p>
            <a:r>
              <a:rPr lang="en-US" altLang="zh-CN" dirty="0"/>
              <a:t>6.5 </a:t>
            </a:r>
            <a:r>
              <a:rPr lang="zh-CN" altLang="en-US" dirty="0"/>
              <a:t>图计算硬件加速技术</a:t>
            </a:r>
            <a:endParaRPr lang="en-US" dirty="0"/>
          </a:p>
        </p:txBody>
      </p:sp>
      <p:sp>
        <p:nvSpPr>
          <p:cNvPr id="3" name="Content Placeholder 2">
            <a:extLst>
              <a:ext uri="{FF2B5EF4-FFF2-40B4-BE49-F238E27FC236}">
                <a16:creationId xmlns:a16="http://schemas.microsoft.com/office/drawing/2014/main" id="{83116D93-72B6-47ED-AB96-CD8CB20B9253}"/>
              </a:ext>
            </a:extLst>
          </p:cNvPr>
          <p:cNvSpPr>
            <a:spLocks noGrp="1"/>
          </p:cNvSpPr>
          <p:nvPr>
            <p:ph idx="1"/>
          </p:nvPr>
        </p:nvSpPr>
        <p:spPr/>
        <p:txBody>
          <a:bodyPr/>
          <a:lstStyle/>
          <a:p>
            <a:r>
              <a:rPr lang="zh-CN" altLang="en-US" dirty="0"/>
              <a:t>基于</a:t>
            </a:r>
            <a:r>
              <a:rPr lang="en-US" altLang="zh-CN" dirty="0"/>
              <a:t>MIC</a:t>
            </a:r>
            <a:r>
              <a:rPr lang="zh-CN" altLang="en-US" dirty="0"/>
              <a:t>的图计算加速器</a:t>
            </a:r>
            <a:endParaRPr lang="en-US" altLang="zh-CN" dirty="0"/>
          </a:p>
          <a:p>
            <a:pPr lvl="1"/>
            <a:r>
              <a:rPr lang="en-US" altLang="zh-CN" sz="2000" dirty="0"/>
              <a:t>Intel Xen Phi</a:t>
            </a:r>
            <a:r>
              <a:rPr lang="zh-CN" altLang="en-US" sz="2000" dirty="0"/>
              <a:t>结构如图，与</a:t>
            </a:r>
            <a:r>
              <a:rPr lang="en-US" altLang="zh-CN" sz="2000" dirty="0"/>
              <a:t>GPU</a:t>
            </a:r>
            <a:r>
              <a:rPr lang="zh-CN" altLang="en-US" sz="2000" dirty="0"/>
              <a:t>类似，</a:t>
            </a:r>
            <a:r>
              <a:rPr lang="en-US" altLang="zh-CN" sz="2000" dirty="0"/>
              <a:t>MIC</a:t>
            </a:r>
            <a:r>
              <a:rPr lang="zh-CN" altLang="en-US" sz="2000" dirty="0"/>
              <a:t>架构是一种支持一致性内存访问的对称多处理器结构。多个处理核之间通过环形双向总线进行核间通信</a:t>
            </a:r>
            <a:endParaRPr lang="en-US" altLang="zh-CN" sz="2000" dirty="0"/>
          </a:p>
          <a:p>
            <a:pPr lvl="1"/>
            <a:r>
              <a:rPr lang="en-US" altLang="zh-CN" sz="2000" dirty="0"/>
              <a:t>MIC</a:t>
            </a:r>
            <a:r>
              <a:rPr lang="zh-CN" altLang="en-US" sz="2000" dirty="0"/>
              <a:t>架构优势：在提供与</a:t>
            </a:r>
            <a:r>
              <a:rPr lang="en-US" altLang="zh-CN" sz="2000" dirty="0"/>
              <a:t>GPU</a:t>
            </a:r>
            <a:r>
              <a:rPr lang="zh-CN" altLang="en-US" sz="2000" dirty="0"/>
              <a:t>类似的</a:t>
            </a:r>
            <a:r>
              <a:rPr lang="en-US" altLang="zh-CN" sz="2000" dirty="0"/>
              <a:t>SIMD</a:t>
            </a:r>
            <a:r>
              <a:rPr lang="zh-CN" altLang="en-US" sz="2000" dirty="0"/>
              <a:t>性能同时，任可较好支持</a:t>
            </a:r>
            <a:r>
              <a:rPr lang="en-US" altLang="zh-CN" sz="2000" dirty="0"/>
              <a:t>OpenMP</a:t>
            </a:r>
            <a:r>
              <a:rPr lang="zh-CN" altLang="en-US" sz="2000" dirty="0"/>
              <a:t>、</a:t>
            </a:r>
            <a:r>
              <a:rPr lang="en-US" altLang="zh-CN" sz="2000" dirty="0"/>
              <a:t>MPI</a:t>
            </a:r>
            <a:r>
              <a:rPr lang="zh-CN" altLang="en-US" sz="2000" dirty="0"/>
              <a:t>等多核处理器的编程环境，具备很好代码可移植性</a:t>
            </a:r>
            <a:endParaRPr lang="en-US" altLang="zh-CN" sz="2000" dirty="0"/>
          </a:p>
          <a:p>
            <a:endParaRPr lang="en-US" dirty="0"/>
          </a:p>
        </p:txBody>
      </p:sp>
      <p:grpSp>
        <p:nvGrpSpPr>
          <p:cNvPr id="4" name="组合 153">
            <a:extLst>
              <a:ext uri="{FF2B5EF4-FFF2-40B4-BE49-F238E27FC236}">
                <a16:creationId xmlns:a16="http://schemas.microsoft.com/office/drawing/2014/main" id="{4992B6FF-6C3D-4EA6-87C9-92D57D768509}"/>
              </a:ext>
            </a:extLst>
          </p:cNvPr>
          <p:cNvGrpSpPr/>
          <p:nvPr/>
        </p:nvGrpSpPr>
        <p:grpSpPr>
          <a:xfrm>
            <a:off x="3264583" y="3334694"/>
            <a:ext cx="4530324" cy="3132255"/>
            <a:chOff x="865" y="3866"/>
            <a:chExt cx="9210" cy="6284"/>
          </a:xfrm>
        </p:grpSpPr>
        <p:grpSp>
          <p:nvGrpSpPr>
            <p:cNvPr id="5" name="组合 34">
              <a:extLst>
                <a:ext uri="{FF2B5EF4-FFF2-40B4-BE49-F238E27FC236}">
                  <a16:creationId xmlns:a16="http://schemas.microsoft.com/office/drawing/2014/main" id="{21F8E8AD-1162-410C-A79E-5C625F0A9045}"/>
                </a:ext>
              </a:extLst>
            </p:cNvPr>
            <p:cNvGrpSpPr/>
            <p:nvPr/>
          </p:nvGrpSpPr>
          <p:grpSpPr>
            <a:xfrm>
              <a:off x="1781" y="3898"/>
              <a:ext cx="2243" cy="1321"/>
              <a:chOff x="1540" y="2156"/>
              <a:chExt cx="2243" cy="1828"/>
            </a:xfrm>
          </p:grpSpPr>
          <p:grpSp>
            <p:nvGrpSpPr>
              <p:cNvPr id="87" name="组合 35">
                <a:extLst>
                  <a:ext uri="{FF2B5EF4-FFF2-40B4-BE49-F238E27FC236}">
                    <a16:creationId xmlns:a16="http://schemas.microsoft.com/office/drawing/2014/main" id="{45832938-4147-4488-B823-A4784B610587}"/>
                  </a:ext>
                </a:extLst>
              </p:cNvPr>
              <p:cNvGrpSpPr/>
              <p:nvPr/>
            </p:nvGrpSpPr>
            <p:grpSpPr>
              <a:xfrm>
                <a:off x="1540" y="2156"/>
                <a:ext cx="1160" cy="1828"/>
                <a:chOff x="1540" y="2156"/>
                <a:chExt cx="1160" cy="1828"/>
              </a:xfrm>
            </p:grpSpPr>
            <p:sp>
              <p:nvSpPr>
                <p:cNvPr id="91" name="矩形 36">
                  <a:extLst>
                    <a:ext uri="{FF2B5EF4-FFF2-40B4-BE49-F238E27FC236}">
                      <a16:creationId xmlns:a16="http://schemas.microsoft.com/office/drawing/2014/main" id="{647394CC-A6AE-43BC-BF55-ABD801EE862C}"/>
                    </a:ext>
                  </a:extLst>
                </p:cNvPr>
                <p:cNvSpPr/>
                <p:nvPr/>
              </p:nvSpPr>
              <p:spPr>
                <a:xfrm>
                  <a:off x="1540" y="2156"/>
                  <a:ext cx="1161" cy="15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GDDR5</a:t>
                  </a:r>
                </a:p>
                <a:p>
                  <a:pPr algn="ctr"/>
                  <a:r>
                    <a:rPr lang="zh-CN" altLang="en-US" sz="1000">
                      <a:solidFill>
                        <a:schemeClr val="tx1"/>
                      </a:solidFill>
                    </a:rPr>
                    <a:t>内存</a:t>
                  </a:r>
                </a:p>
                <a:p>
                  <a:pPr algn="ctr"/>
                  <a:r>
                    <a:rPr lang="zh-CN" altLang="en-US" sz="1000">
                      <a:solidFill>
                        <a:schemeClr val="tx1"/>
                      </a:solidFill>
                    </a:rPr>
                    <a:t>控制器</a:t>
                  </a:r>
                </a:p>
              </p:txBody>
            </p:sp>
            <p:sp>
              <p:nvSpPr>
                <p:cNvPr id="92" name="矩形 37">
                  <a:extLst>
                    <a:ext uri="{FF2B5EF4-FFF2-40B4-BE49-F238E27FC236}">
                      <a16:creationId xmlns:a16="http://schemas.microsoft.com/office/drawing/2014/main" id="{D884F414-AF01-411E-B81A-DC20242CA314}"/>
                    </a:ext>
                  </a:extLst>
                </p:cNvPr>
                <p:cNvSpPr/>
                <p:nvPr/>
              </p:nvSpPr>
              <p:spPr>
                <a:xfrm>
                  <a:off x="1620" y="3682"/>
                  <a:ext cx="1002" cy="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ODI</a:t>
                  </a:r>
                </a:p>
              </p:txBody>
            </p:sp>
          </p:grpSp>
          <p:grpSp>
            <p:nvGrpSpPr>
              <p:cNvPr id="88" name="组合 38">
                <a:extLst>
                  <a:ext uri="{FF2B5EF4-FFF2-40B4-BE49-F238E27FC236}">
                    <a16:creationId xmlns:a16="http://schemas.microsoft.com/office/drawing/2014/main" id="{C4117CB9-10A2-48EE-9DD1-FD8D1C4B0312}"/>
                  </a:ext>
                </a:extLst>
              </p:cNvPr>
              <p:cNvGrpSpPr/>
              <p:nvPr/>
            </p:nvGrpSpPr>
            <p:grpSpPr>
              <a:xfrm>
                <a:off x="2701" y="2156"/>
                <a:ext cx="1082" cy="1828"/>
                <a:chOff x="1540" y="2156"/>
                <a:chExt cx="1082" cy="1828"/>
              </a:xfrm>
            </p:grpSpPr>
            <p:sp>
              <p:nvSpPr>
                <p:cNvPr id="89" name="矩形 39">
                  <a:extLst>
                    <a:ext uri="{FF2B5EF4-FFF2-40B4-BE49-F238E27FC236}">
                      <a16:creationId xmlns:a16="http://schemas.microsoft.com/office/drawing/2014/main" id="{2E8CA6C8-92B0-4311-936D-265C1BBF8023}"/>
                    </a:ext>
                  </a:extLst>
                </p:cNvPr>
                <p:cNvSpPr/>
                <p:nvPr/>
              </p:nvSpPr>
              <p:spPr>
                <a:xfrm>
                  <a:off x="1540" y="2156"/>
                  <a:ext cx="1082" cy="15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solidFill>
                        <a:schemeClr val="tx1"/>
                      </a:solidFill>
                    </a:rPr>
                    <a:t>协处理器核</a:t>
                  </a:r>
                </a:p>
              </p:txBody>
            </p:sp>
            <p:sp>
              <p:nvSpPr>
                <p:cNvPr id="90" name="矩形 40">
                  <a:extLst>
                    <a:ext uri="{FF2B5EF4-FFF2-40B4-BE49-F238E27FC236}">
                      <a16:creationId xmlns:a16="http://schemas.microsoft.com/office/drawing/2014/main" id="{25EF6911-FD7B-4C94-8D45-7CFAEC868B39}"/>
                    </a:ext>
                  </a:extLst>
                </p:cNvPr>
                <p:cNvSpPr/>
                <p:nvPr/>
              </p:nvSpPr>
              <p:spPr>
                <a:xfrm>
                  <a:off x="1620" y="3682"/>
                  <a:ext cx="1002" cy="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ODI</a:t>
                  </a:r>
                </a:p>
              </p:txBody>
            </p:sp>
          </p:grpSp>
        </p:grpSp>
        <p:grpSp>
          <p:nvGrpSpPr>
            <p:cNvPr id="6" name="组合 41">
              <a:extLst>
                <a:ext uri="{FF2B5EF4-FFF2-40B4-BE49-F238E27FC236}">
                  <a16:creationId xmlns:a16="http://schemas.microsoft.com/office/drawing/2014/main" id="{A379B944-564B-4543-B39F-E1D658904E99}"/>
                </a:ext>
              </a:extLst>
            </p:cNvPr>
            <p:cNvGrpSpPr/>
            <p:nvPr/>
          </p:nvGrpSpPr>
          <p:grpSpPr>
            <a:xfrm>
              <a:off x="1781" y="5540"/>
              <a:ext cx="2243" cy="1321"/>
              <a:chOff x="1540" y="2156"/>
              <a:chExt cx="2243" cy="1828"/>
            </a:xfrm>
          </p:grpSpPr>
          <p:grpSp>
            <p:nvGrpSpPr>
              <p:cNvPr id="81" name="组合 42">
                <a:extLst>
                  <a:ext uri="{FF2B5EF4-FFF2-40B4-BE49-F238E27FC236}">
                    <a16:creationId xmlns:a16="http://schemas.microsoft.com/office/drawing/2014/main" id="{9259453D-5971-4537-AAF9-59EA845A042B}"/>
                  </a:ext>
                </a:extLst>
              </p:cNvPr>
              <p:cNvGrpSpPr/>
              <p:nvPr/>
            </p:nvGrpSpPr>
            <p:grpSpPr>
              <a:xfrm>
                <a:off x="1540" y="2156"/>
                <a:ext cx="1160" cy="1828"/>
                <a:chOff x="1540" y="2156"/>
                <a:chExt cx="1160" cy="1828"/>
              </a:xfrm>
            </p:grpSpPr>
            <p:sp>
              <p:nvSpPr>
                <p:cNvPr id="85" name="矩形 43">
                  <a:extLst>
                    <a:ext uri="{FF2B5EF4-FFF2-40B4-BE49-F238E27FC236}">
                      <a16:creationId xmlns:a16="http://schemas.microsoft.com/office/drawing/2014/main" id="{0701C7E9-29D3-42D8-AB0E-B854B34A824A}"/>
                    </a:ext>
                  </a:extLst>
                </p:cNvPr>
                <p:cNvSpPr/>
                <p:nvPr/>
              </p:nvSpPr>
              <p:spPr>
                <a:xfrm>
                  <a:off x="1540" y="2156"/>
                  <a:ext cx="1161" cy="15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GDDR5</a:t>
                  </a:r>
                </a:p>
                <a:p>
                  <a:pPr algn="ctr"/>
                  <a:r>
                    <a:rPr lang="zh-CN" altLang="en-US" sz="1000">
                      <a:solidFill>
                        <a:schemeClr val="tx1"/>
                      </a:solidFill>
                    </a:rPr>
                    <a:t>内存</a:t>
                  </a:r>
                </a:p>
                <a:p>
                  <a:pPr algn="ctr"/>
                  <a:r>
                    <a:rPr lang="zh-CN" altLang="en-US" sz="1000">
                      <a:solidFill>
                        <a:schemeClr val="tx1"/>
                      </a:solidFill>
                    </a:rPr>
                    <a:t>控制器</a:t>
                  </a:r>
                </a:p>
              </p:txBody>
            </p:sp>
            <p:sp>
              <p:nvSpPr>
                <p:cNvPr id="86" name="矩形 44">
                  <a:extLst>
                    <a:ext uri="{FF2B5EF4-FFF2-40B4-BE49-F238E27FC236}">
                      <a16:creationId xmlns:a16="http://schemas.microsoft.com/office/drawing/2014/main" id="{2986D4A4-CE32-41F6-83F4-BB047C663411}"/>
                    </a:ext>
                  </a:extLst>
                </p:cNvPr>
                <p:cNvSpPr/>
                <p:nvPr/>
              </p:nvSpPr>
              <p:spPr>
                <a:xfrm>
                  <a:off x="1620" y="3682"/>
                  <a:ext cx="1002" cy="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ODI</a:t>
                  </a:r>
                </a:p>
              </p:txBody>
            </p:sp>
          </p:grpSp>
          <p:grpSp>
            <p:nvGrpSpPr>
              <p:cNvPr id="82" name="组合 45">
                <a:extLst>
                  <a:ext uri="{FF2B5EF4-FFF2-40B4-BE49-F238E27FC236}">
                    <a16:creationId xmlns:a16="http://schemas.microsoft.com/office/drawing/2014/main" id="{8AC86BF6-9F44-49AF-8038-7882B58BD952}"/>
                  </a:ext>
                </a:extLst>
              </p:cNvPr>
              <p:cNvGrpSpPr/>
              <p:nvPr/>
            </p:nvGrpSpPr>
            <p:grpSpPr>
              <a:xfrm>
                <a:off x="2701" y="2156"/>
                <a:ext cx="1082" cy="1828"/>
                <a:chOff x="1540" y="2156"/>
                <a:chExt cx="1082" cy="1828"/>
              </a:xfrm>
            </p:grpSpPr>
            <p:sp>
              <p:nvSpPr>
                <p:cNvPr id="83" name="矩形 46">
                  <a:extLst>
                    <a:ext uri="{FF2B5EF4-FFF2-40B4-BE49-F238E27FC236}">
                      <a16:creationId xmlns:a16="http://schemas.microsoft.com/office/drawing/2014/main" id="{43E3EB66-ECE9-4A79-83F1-AB3B73725C68}"/>
                    </a:ext>
                  </a:extLst>
                </p:cNvPr>
                <p:cNvSpPr/>
                <p:nvPr/>
              </p:nvSpPr>
              <p:spPr>
                <a:xfrm>
                  <a:off x="1540" y="2156"/>
                  <a:ext cx="1082" cy="15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solidFill>
                        <a:schemeClr val="tx1"/>
                      </a:solidFill>
                    </a:rPr>
                    <a:t>协处理器核</a:t>
                  </a:r>
                </a:p>
              </p:txBody>
            </p:sp>
            <p:sp>
              <p:nvSpPr>
                <p:cNvPr id="84" name="矩形 47">
                  <a:extLst>
                    <a:ext uri="{FF2B5EF4-FFF2-40B4-BE49-F238E27FC236}">
                      <a16:creationId xmlns:a16="http://schemas.microsoft.com/office/drawing/2014/main" id="{9E871432-54C8-4610-AF9A-81BD15F6594D}"/>
                    </a:ext>
                  </a:extLst>
                </p:cNvPr>
                <p:cNvSpPr/>
                <p:nvPr/>
              </p:nvSpPr>
              <p:spPr>
                <a:xfrm>
                  <a:off x="1620" y="3682"/>
                  <a:ext cx="1002" cy="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ODI</a:t>
                  </a:r>
                </a:p>
              </p:txBody>
            </p:sp>
          </p:grpSp>
        </p:grpSp>
        <p:grpSp>
          <p:nvGrpSpPr>
            <p:cNvPr id="7" name="组合 48">
              <a:extLst>
                <a:ext uri="{FF2B5EF4-FFF2-40B4-BE49-F238E27FC236}">
                  <a16:creationId xmlns:a16="http://schemas.microsoft.com/office/drawing/2014/main" id="{E2DE0EF8-05BF-4F6C-937C-A84BBD391334}"/>
                </a:ext>
              </a:extLst>
            </p:cNvPr>
            <p:cNvGrpSpPr/>
            <p:nvPr/>
          </p:nvGrpSpPr>
          <p:grpSpPr>
            <a:xfrm>
              <a:off x="1781" y="7182"/>
              <a:ext cx="2243" cy="1321"/>
              <a:chOff x="1540" y="2156"/>
              <a:chExt cx="2243" cy="1828"/>
            </a:xfrm>
          </p:grpSpPr>
          <p:grpSp>
            <p:nvGrpSpPr>
              <p:cNvPr id="75" name="组合 49">
                <a:extLst>
                  <a:ext uri="{FF2B5EF4-FFF2-40B4-BE49-F238E27FC236}">
                    <a16:creationId xmlns:a16="http://schemas.microsoft.com/office/drawing/2014/main" id="{DCF89A76-3A7F-4396-9DF8-7780B1F8FCCF}"/>
                  </a:ext>
                </a:extLst>
              </p:cNvPr>
              <p:cNvGrpSpPr/>
              <p:nvPr/>
            </p:nvGrpSpPr>
            <p:grpSpPr>
              <a:xfrm>
                <a:off x="1540" y="2156"/>
                <a:ext cx="1160" cy="1828"/>
                <a:chOff x="1540" y="2156"/>
                <a:chExt cx="1160" cy="1828"/>
              </a:xfrm>
            </p:grpSpPr>
            <p:sp>
              <p:nvSpPr>
                <p:cNvPr id="79" name="矩形 50">
                  <a:extLst>
                    <a:ext uri="{FF2B5EF4-FFF2-40B4-BE49-F238E27FC236}">
                      <a16:creationId xmlns:a16="http://schemas.microsoft.com/office/drawing/2014/main" id="{D060F1B4-ACE0-4D48-A676-B9AF750E23F2}"/>
                    </a:ext>
                  </a:extLst>
                </p:cNvPr>
                <p:cNvSpPr/>
                <p:nvPr/>
              </p:nvSpPr>
              <p:spPr>
                <a:xfrm>
                  <a:off x="1540" y="2156"/>
                  <a:ext cx="1161" cy="15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GDDR5</a:t>
                  </a:r>
                </a:p>
                <a:p>
                  <a:pPr algn="ctr"/>
                  <a:r>
                    <a:rPr lang="zh-CN" altLang="en-US" sz="1000">
                      <a:solidFill>
                        <a:schemeClr val="tx1"/>
                      </a:solidFill>
                    </a:rPr>
                    <a:t>内存</a:t>
                  </a:r>
                </a:p>
                <a:p>
                  <a:pPr algn="ctr"/>
                  <a:r>
                    <a:rPr lang="zh-CN" altLang="en-US" sz="1000">
                      <a:solidFill>
                        <a:schemeClr val="tx1"/>
                      </a:solidFill>
                    </a:rPr>
                    <a:t>控制器</a:t>
                  </a:r>
                </a:p>
              </p:txBody>
            </p:sp>
            <p:sp>
              <p:nvSpPr>
                <p:cNvPr id="80" name="矩形 51">
                  <a:extLst>
                    <a:ext uri="{FF2B5EF4-FFF2-40B4-BE49-F238E27FC236}">
                      <a16:creationId xmlns:a16="http://schemas.microsoft.com/office/drawing/2014/main" id="{694C560F-612E-49BA-B355-55F8ECA7BBB5}"/>
                    </a:ext>
                  </a:extLst>
                </p:cNvPr>
                <p:cNvSpPr/>
                <p:nvPr/>
              </p:nvSpPr>
              <p:spPr>
                <a:xfrm>
                  <a:off x="1620" y="3682"/>
                  <a:ext cx="1002" cy="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ODI</a:t>
                  </a:r>
                </a:p>
              </p:txBody>
            </p:sp>
          </p:grpSp>
          <p:grpSp>
            <p:nvGrpSpPr>
              <p:cNvPr id="76" name="组合 52">
                <a:extLst>
                  <a:ext uri="{FF2B5EF4-FFF2-40B4-BE49-F238E27FC236}">
                    <a16:creationId xmlns:a16="http://schemas.microsoft.com/office/drawing/2014/main" id="{B39A778C-25D2-471B-9157-CCE4ABBF7352}"/>
                  </a:ext>
                </a:extLst>
              </p:cNvPr>
              <p:cNvGrpSpPr/>
              <p:nvPr/>
            </p:nvGrpSpPr>
            <p:grpSpPr>
              <a:xfrm>
                <a:off x="2701" y="2156"/>
                <a:ext cx="1082" cy="1828"/>
                <a:chOff x="1540" y="2156"/>
                <a:chExt cx="1082" cy="1828"/>
              </a:xfrm>
            </p:grpSpPr>
            <p:sp>
              <p:nvSpPr>
                <p:cNvPr id="77" name="矩形 53">
                  <a:extLst>
                    <a:ext uri="{FF2B5EF4-FFF2-40B4-BE49-F238E27FC236}">
                      <a16:creationId xmlns:a16="http://schemas.microsoft.com/office/drawing/2014/main" id="{0875FF1D-7317-4117-9715-8DE0D95CE3D4}"/>
                    </a:ext>
                  </a:extLst>
                </p:cNvPr>
                <p:cNvSpPr/>
                <p:nvPr/>
              </p:nvSpPr>
              <p:spPr>
                <a:xfrm>
                  <a:off x="1540" y="2156"/>
                  <a:ext cx="1082" cy="15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solidFill>
                        <a:schemeClr val="tx1"/>
                      </a:solidFill>
                    </a:rPr>
                    <a:t>协处理器核</a:t>
                  </a:r>
                </a:p>
              </p:txBody>
            </p:sp>
            <p:sp>
              <p:nvSpPr>
                <p:cNvPr id="78" name="矩形 54">
                  <a:extLst>
                    <a:ext uri="{FF2B5EF4-FFF2-40B4-BE49-F238E27FC236}">
                      <a16:creationId xmlns:a16="http://schemas.microsoft.com/office/drawing/2014/main" id="{D2B2060D-F59B-4CEB-91BA-1ADF7EB07F05}"/>
                    </a:ext>
                  </a:extLst>
                </p:cNvPr>
                <p:cNvSpPr/>
                <p:nvPr/>
              </p:nvSpPr>
              <p:spPr>
                <a:xfrm>
                  <a:off x="1620" y="3682"/>
                  <a:ext cx="1002" cy="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ODI</a:t>
                  </a:r>
                </a:p>
              </p:txBody>
            </p:sp>
          </p:grpSp>
        </p:grpSp>
        <p:grpSp>
          <p:nvGrpSpPr>
            <p:cNvPr id="8" name="组合 55">
              <a:extLst>
                <a:ext uri="{FF2B5EF4-FFF2-40B4-BE49-F238E27FC236}">
                  <a16:creationId xmlns:a16="http://schemas.microsoft.com/office/drawing/2014/main" id="{4A8CFE06-7EEA-41F9-89C6-9CFB0C8BCF2F}"/>
                </a:ext>
              </a:extLst>
            </p:cNvPr>
            <p:cNvGrpSpPr/>
            <p:nvPr/>
          </p:nvGrpSpPr>
          <p:grpSpPr>
            <a:xfrm>
              <a:off x="1781" y="8824"/>
              <a:ext cx="2243" cy="1321"/>
              <a:chOff x="1540" y="2156"/>
              <a:chExt cx="2243" cy="1828"/>
            </a:xfrm>
          </p:grpSpPr>
          <p:grpSp>
            <p:nvGrpSpPr>
              <p:cNvPr id="69" name="组合 56">
                <a:extLst>
                  <a:ext uri="{FF2B5EF4-FFF2-40B4-BE49-F238E27FC236}">
                    <a16:creationId xmlns:a16="http://schemas.microsoft.com/office/drawing/2014/main" id="{9E7BA286-6C51-49FA-8237-EA5EE829F65D}"/>
                  </a:ext>
                </a:extLst>
              </p:cNvPr>
              <p:cNvGrpSpPr/>
              <p:nvPr/>
            </p:nvGrpSpPr>
            <p:grpSpPr>
              <a:xfrm>
                <a:off x="1540" y="2156"/>
                <a:ext cx="1160" cy="1828"/>
                <a:chOff x="1540" y="2156"/>
                <a:chExt cx="1160" cy="1828"/>
              </a:xfrm>
            </p:grpSpPr>
            <p:sp>
              <p:nvSpPr>
                <p:cNvPr id="73" name="矩形 57">
                  <a:extLst>
                    <a:ext uri="{FF2B5EF4-FFF2-40B4-BE49-F238E27FC236}">
                      <a16:creationId xmlns:a16="http://schemas.microsoft.com/office/drawing/2014/main" id="{FBE24D71-9099-42B2-90E4-675222814FFC}"/>
                    </a:ext>
                  </a:extLst>
                </p:cNvPr>
                <p:cNvSpPr/>
                <p:nvPr/>
              </p:nvSpPr>
              <p:spPr>
                <a:xfrm>
                  <a:off x="1540" y="2156"/>
                  <a:ext cx="1161" cy="15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GDDR5</a:t>
                  </a:r>
                </a:p>
                <a:p>
                  <a:pPr algn="ctr"/>
                  <a:r>
                    <a:rPr lang="zh-CN" altLang="en-US" sz="1000">
                      <a:solidFill>
                        <a:schemeClr val="tx1"/>
                      </a:solidFill>
                    </a:rPr>
                    <a:t>内存</a:t>
                  </a:r>
                </a:p>
                <a:p>
                  <a:pPr algn="ctr"/>
                  <a:r>
                    <a:rPr lang="zh-CN" altLang="en-US" sz="1000">
                      <a:solidFill>
                        <a:schemeClr val="tx1"/>
                      </a:solidFill>
                    </a:rPr>
                    <a:t>控制器</a:t>
                  </a:r>
                </a:p>
              </p:txBody>
            </p:sp>
            <p:sp>
              <p:nvSpPr>
                <p:cNvPr id="74" name="矩形 58">
                  <a:extLst>
                    <a:ext uri="{FF2B5EF4-FFF2-40B4-BE49-F238E27FC236}">
                      <a16:creationId xmlns:a16="http://schemas.microsoft.com/office/drawing/2014/main" id="{5EA3B05D-9E3A-4E1D-9E2B-52C7629A2250}"/>
                    </a:ext>
                  </a:extLst>
                </p:cNvPr>
                <p:cNvSpPr/>
                <p:nvPr/>
              </p:nvSpPr>
              <p:spPr>
                <a:xfrm>
                  <a:off x="1620" y="3682"/>
                  <a:ext cx="1002" cy="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ODI</a:t>
                  </a:r>
                </a:p>
              </p:txBody>
            </p:sp>
          </p:grpSp>
          <p:grpSp>
            <p:nvGrpSpPr>
              <p:cNvPr id="70" name="组合 59">
                <a:extLst>
                  <a:ext uri="{FF2B5EF4-FFF2-40B4-BE49-F238E27FC236}">
                    <a16:creationId xmlns:a16="http://schemas.microsoft.com/office/drawing/2014/main" id="{3948FA87-CB21-48C1-9505-3070BB18DBBA}"/>
                  </a:ext>
                </a:extLst>
              </p:cNvPr>
              <p:cNvGrpSpPr/>
              <p:nvPr/>
            </p:nvGrpSpPr>
            <p:grpSpPr>
              <a:xfrm>
                <a:off x="2701" y="2156"/>
                <a:ext cx="1082" cy="1828"/>
                <a:chOff x="1540" y="2156"/>
                <a:chExt cx="1082" cy="1828"/>
              </a:xfrm>
            </p:grpSpPr>
            <p:sp>
              <p:nvSpPr>
                <p:cNvPr id="71" name="矩形 60">
                  <a:extLst>
                    <a:ext uri="{FF2B5EF4-FFF2-40B4-BE49-F238E27FC236}">
                      <a16:creationId xmlns:a16="http://schemas.microsoft.com/office/drawing/2014/main" id="{E4F2D920-6526-4CEB-85BF-2CF27219CFBD}"/>
                    </a:ext>
                  </a:extLst>
                </p:cNvPr>
                <p:cNvSpPr/>
                <p:nvPr/>
              </p:nvSpPr>
              <p:spPr>
                <a:xfrm>
                  <a:off x="1540" y="2156"/>
                  <a:ext cx="1082" cy="15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solidFill>
                        <a:schemeClr val="tx1"/>
                      </a:solidFill>
                    </a:rPr>
                    <a:t>协处理器核</a:t>
                  </a:r>
                </a:p>
              </p:txBody>
            </p:sp>
            <p:sp>
              <p:nvSpPr>
                <p:cNvPr id="72" name="矩形 61">
                  <a:extLst>
                    <a:ext uri="{FF2B5EF4-FFF2-40B4-BE49-F238E27FC236}">
                      <a16:creationId xmlns:a16="http://schemas.microsoft.com/office/drawing/2014/main" id="{2AE671AD-3D83-45A8-8449-1F5D47297DC3}"/>
                    </a:ext>
                  </a:extLst>
                </p:cNvPr>
                <p:cNvSpPr/>
                <p:nvPr/>
              </p:nvSpPr>
              <p:spPr>
                <a:xfrm>
                  <a:off x="1620" y="3682"/>
                  <a:ext cx="1002" cy="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ODI</a:t>
                  </a:r>
                </a:p>
              </p:txBody>
            </p:sp>
          </p:grpSp>
        </p:grpSp>
        <p:grpSp>
          <p:nvGrpSpPr>
            <p:cNvPr id="9" name="组合 75">
              <a:extLst>
                <a:ext uri="{FF2B5EF4-FFF2-40B4-BE49-F238E27FC236}">
                  <a16:creationId xmlns:a16="http://schemas.microsoft.com/office/drawing/2014/main" id="{968E40DA-DD3F-4E35-B6EA-B70614E5C49B}"/>
                </a:ext>
              </a:extLst>
            </p:cNvPr>
            <p:cNvGrpSpPr/>
            <p:nvPr/>
          </p:nvGrpSpPr>
          <p:grpSpPr>
            <a:xfrm>
              <a:off x="4918" y="3866"/>
              <a:ext cx="4407" cy="1324"/>
              <a:chOff x="4938" y="2213"/>
              <a:chExt cx="4407" cy="1324"/>
            </a:xfrm>
          </p:grpSpPr>
          <p:grpSp>
            <p:nvGrpSpPr>
              <p:cNvPr id="57" name="组合 76">
                <a:extLst>
                  <a:ext uri="{FF2B5EF4-FFF2-40B4-BE49-F238E27FC236}">
                    <a16:creationId xmlns:a16="http://schemas.microsoft.com/office/drawing/2014/main" id="{E3805862-171D-40FB-839A-79CE5D145291}"/>
                  </a:ext>
                </a:extLst>
              </p:cNvPr>
              <p:cNvGrpSpPr/>
              <p:nvPr/>
            </p:nvGrpSpPr>
            <p:grpSpPr>
              <a:xfrm>
                <a:off x="4938" y="2213"/>
                <a:ext cx="1082" cy="1321"/>
                <a:chOff x="1540" y="2156"/>
                <a:chExt cx="1082" cy="1828"/>
              </a:xfrm>
            </p:grpSpPr>
            <p:sp>
              <p:nvSpPr>
                <p:cNvPr id="67" name="矩形 77">
                  <a:extLst>
                    <a:ext uri="{FF2B5EF4-FFF2-40B4-BE49-F238E27FC236}">
                      <a16:creationId xmlns:a16="http://schemas.microsoft.com/office/drawing/2014/main" id="{AC245389-A01F-4D2E-BE79-4C71C7F8556D}"/>
                    </a:ext>
                  </a:extLst>
                </p:cNvPr>
                <p:cNvSpPr/>
                <p:nvPr/>
              </p:nvSpPr>
              <p:spPr>
                <a:xfrm>
                  <a:off x="1540" y="2156"/>
                  <a:ext cx="1082" cy="15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solidFill>
                        <a:schemeClr val="tx1"/>
                      </a:solidFill>
                    </a:rPr>
                    <a:t>协处理器核</a:t>
                  </a:r>
                </a:p>
              </p:txBody>
            </p:sp>
            <p:sp>
              <p:nvSpPr>
                <p:cNvPr id="68" name="矩形 78">
                  <a:extLst>
                    <a:ext uri="{FF2B5EF4-FFF2-40B4-BE49-F238E27FC236}">
                      <a16:creationId xmlns:a16="http://schemas.microsoft.com/office/drawing/2014/main" id="{6B82375B-E9C5-4A03-AAF1-DA833E4652B4}"/>
                    </a:ext>
                  </a:extLst>
                </p:cNvPr>
                <p:cNvSpPr/>
                <p:nvPr/>
              </p:nvSpPr>
              <p:spPr>
                <a:xfrm>
                  <a:off x="1575" y="3682"/>
                  <a:ext cx="1002" cy="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ODI</a:t>
                  </a:r>
                </a:p>
              </p:txBody>
            </p:sp>
          </p:grpSp>
          <p:grpSp>
            <p:nvGrpSpPr>
              <p:cNvPr id="58" name="组合 79">
                <a:extLst>
                  <a:ext uri="{FF2B5EF4-FFF2-40B4-BE49-F238E27FC236}">
                    <a16:creationId xmlns:a16="http://schemas.microsoft.com/office/drawing/2014/main" id="{A0154637-C4F9-4B2C-8797-A2E7FB7B34A0}"/>
                  </a:ext>
                </a:extLst>
              </p:cNvPr>
              <p:cNvGrpSpPr/>
              <p:nvPr/>
            </p:nvGrpSpPr>
            <p:grpSpPr>
              <a:xfrm>
                <a:off x="6020" y="2215"/>
                <a:ext cx="1082" cy="1321"/>
                <a:chOff x="1540" y="2156"/>
                <a:chExt cx="1082" cy="1828"/>
              </a:xfrm>
            </p:grpSpPr>
            <p:sp>
              <p:nvSpPr>
                <p:cNvPr id="65" name="矩形 80">
                  <a:extLst>
                    <a:ext uri="{FF2B5EF4-FFF2-40B4-BE49-F238E27FC236}">
                      <a16:creationId xmlns:a16="http://schemas.microsoft.com/office/drawing/2014/main" id="{FD920299-5295-4C93-98BC-6B11A483D039}"/>
                    </a:ext>
                  </a:extLst>
                </p:cNvPr>
                <p:cNvSpPr/>
                <p:nvPr/>
              </p:nvSpPr>
              <p:spPr>
                <a:xfrm>
                  <a:off x="1540" y="2156"/>
                  <a:ext cx="1082" cy="15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solidFill>
                        <a:schemeClr val="tx1"/>
                      </a:solidFill>
                    </a:rPr>
                    <a:t>协处理器核</a:t>
                  </a:r>
                </a:p>
              </p:txBody>
            </p:sp>
            <p:sp>
              <p:nvSpPr>
                <p:cNvPr id="66" name="矩形 81">
                  <a:extLst>
                    <a:ext uri="{FF2B5EF4-FFF2-40B4-BE49-F238E27FC236}">
                      <a16:creationId xmlns:a16="http://schemas.microsoft.com/office/drawing/2014/main" id="{936BBEBD-21E2-414F-9417-522C4EB20CA5}"/>
                    </a:ext>
                  </a:extLst>
                </p:cNvPr>
                <p:cNvSpPr/>
                <p:nvPr/>
              </p:nvSpPr>
              <p:spPr>
                <a:xfrm>
                  <a:off x="1560" y="3682"/>
                  <a:ext cx="1002" cy="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ODI</a:t>
                  </a:r>
                </a:p>
              </p:txBody>
            </p:sp>
          </p:grpSp>
          <p:grpSp>
            <p:nvGrpSpPr>
              <p:cNvPr id="59" name="组合 82">
                <a:extLst>
                  <a:ext uri="{FF2B5EF4-FFF2-40B4-BE49-F238E27FC236}">
                    <a16:creationId xmlns:a16="http://schemas.microsoft.com/office/drawing/2014/main" id="{E0FB4701-9F46-4529-90AE-FD320D39C8D1}"/>
                  </a:ext>
                </a:extLst>
              </p:cNvPr>
              <p:cNvGrpSpPr/>
              <p:nvPr/>
            </p:nvGrpSpPr>
            <p:grpSpPr>
              <a:xfrm>
                <a:off x="7102" y="2217"/>
                <a:ext cx="1082" cy="1321"/>
                <a:chOff x="1540" y="2156"/>
                <a:chExt cx="1082" cy="1828"/>
              </a:xfrm>
            </p:grpSpPr>
            <p:sp>
              <p:nvSpPr>
                <p:cNvPr id="63" name="矩形 83">
                  <a:extLst>
                    <a:ext uri="{FF2B5EF4-FFF2-40B4-BE49-F238E27FC236}">
                      <a16:creationId xmlns:a16="http://schemas.microsoft.com/office/drawing/2014/main" id="{66C92384-B2CC-491A-B2C2-30A5EAD27EFF}"/>
                    </a:ext>
                  </a:extLst>
                </p:cNvPr>
                <p:cNvSpPr/>
                <p:nvPr/>
              </p:nvSpPr>
              <p:spPr>
                <a:xfrm>
                  <a:off x="1540" y="2156"/>
                  <a:ext cx="1082" cy="15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PCIe</a:t>
                  </a:r>
                </a:p>
                <a:p>
                  <a:pPr algn="ctr"/>
                  <a:r>
                    <a:rPr lang="zh-CN" altLang="en-US" sz="1000">
                      <a:solidFill>
                        <a:schemeClr val="tx1"/>
                      </a:solidFill>
                    </a:rPr>
                    <a:t>接口</a:t>
                  </a:r>
                </a:p>
              </p:txBody>
            </p:sp>
            <p:sp>
              <p:nvSpPr>
                <p:cNvPr id="64" name="矩形 84">
                  <a:extLst>
                    <a:ext uri="{FF2B5EF4-FFF2-40B4-BE49-F238E27FC236}">
                      <a16:creationId xmlns:a16="http://schemas.microsoft.com/office/drawing/2014/main" id="{F89949D0-5C9E-44B0-B19F-D775CABAA39B}"/>
                    </a:ext>
                  </a:extLst>
                </p:cNvPr>
                <p:cNvSpPr/>
                <p:nvPr/>
              </p:nvSpPr>
              <p:spPr>
                <a:xfrm>
                  <a:off x="1560" y="3682"/>
                  <a:ext cx="1002" cy="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ODI</a:t>
                  </a:r>
                </a:p>
              </p:txBody>
            </p:sp>
          </p:grpSp>
          <p:grpSp>
            <p:nvGrpSpPr>
              <p:cNvPr id="60" name="组合 85">
                <a:extLst>
                  <a:ext uri="{FF2B5EF4-FFF2-40B4-BE49-F238E27FC236}">
                    <a16:creationId xmlns:a16="http://schemas.microsoft.com/office/drawing/2014/main" id="{751020E4-2AE0-4D35-871B-99BE6353BC8B}"/>
                  </a:ext>
                </a:extLst>
              </p:cNvPr>
              <p:cNvGrpSpPr/>
              <p:nvPr/>
            </p:nvGrpSpPr>
            <p:grpSpPr>
              <a:xfrm>
                <a:off x="8185" y="2217"/>
                <a:ext cx="1160" cy="1321"/>
                <a:chOff x="1540" y="2156"/>
                <a:chExt cx="1160" cy="1828"/>
              </a:xfrm>
            </p:grpSpPr>
            <p:sp>
              <p:nvSpPr>
                <p:cNvPr id="61" name="矩形 86">
                  <a:extLst>
                    <a:ext uri="{FF2B5EF4-FFF2-40B4-BE49-F238E27FC236}">
                      <a16:creationId xmlns:a16="http://schemas.microsoft.com/office/drawing/2014/main" id="{B71A0556-9E33-48E6-A1F3-B71CED28A495}"/>
                    </a:ext>
                  </a:extLst>
                </p:cNvPr>
                <p:cNvSpPr/>
                <p:nvPr/>
              </p:nvSpPr>
              <p:spPr>
                <a:xfrm>
                  <a:off x="1540" y="2156"/>
                  <a:ext cx="1161" cy="15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GDDR5</a:t>
                  </a:r>
                </a:p>
                <a:p>
                  <a:pPr algn="ctr"/>
                  <a:r>
                    <a:rPr lang="zh-CN" altLang="en-US" sz="1000">
                      <a:solidFill>
                        <a:schemeClr val="tx1"/>
                      </a:solidFill>
                    </a:rPr>
                    <a:t>内存</a:t>
                  </a:r>
                </a:p>
                <a:p>
                  <a:pPr algn="ctr"/>
                  <a:r>
                    <a:rPr lang="zh-CN" altLang="en-US" sz="1000">
                      <a:solidFill>
                        <a:schemeClr val="tx1"/>
                      </a:solidFill>
                    </a:rPr>
                    <a:t>控制器</a:t>
                  </a:r>
                </a:p>
              </p:txBody>
            </p:sp>
            <p:sp>
              <p:nvSpPr>
                <p:cNvPr id="62" name="矩形 87">
                  <a:extLst>
                    <a:ext uri="{FF2B5EF4-FFF2-40B4-BE49-F238E27FC236}">
                      <a16:creationId xmlns:a16="http://schemas.microsoft.com/office/drawing/2014/main" id="{FCC71574-4D93-43FE-A776-AA4A654DF4A6}"/>
                    </a:ext>
                  </a:extLst>
                </p:cNvPr>
                <p:cNvSpPr/>
                <p:nvPr/>
              </p:nvSpPr>
              <p:spPr>
                <a:xfrm>
                  <a:off x="1620" y="3682"/>
                  <a:ext cx="1002" cy="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ODI</a:t>
                  </a:r>
                </a:p>
              </p:txBody>
            </p:sp>
          </p:grpSp>
        </p:grpSp>
        <p:grpSp>
          <p:nvGrpSpPr>
            <p:cNvPr id="10" name="组合 88">
              <a:extLst>
                <a:ext uri="{FF2B5EF4-FFF2-40B4-BE49-F238E27FC236}">
                  <a16:creationId xmlns:a16="http://schemas.microsoft.com/office/drawing/2014/main" id="{063B5782-E4AF-44D4-888F-157EB1F41B0D}"/>
                </a:ext>
              </a:extLst>
            </p:cNvPr>
            <p:cNvGrpSpPr/>
            <p:nvPr/>
          </p:nvGrpSpPr>
          <p:grpSpPr>
            <a:xfrm>
              <a:off x="4918" y="5519"/>
              <a:ext cx="4407" cy="1324"/>
              <a:chOff x="4938" y="2213"/>
              <a:chExt cx="4407" cy="1324"/>
            </a:xfrm>
          </p:grpSpPr>
          <p:grpSp>
            <p:nvGrpSpPr>
              <p:cNvPr id="45" name="组合 89">
                <a:extLst>
                  <a:ext uri="{FF2B5EF4-FFF2-40B4-BE49-F238E27FC236}">
                    <a16:creationId xmlns:a16="http://schemas.microsoft.com/office/drawing/2014/main" id="{0C030ADC-0E84-4F33-9F99-716F7E423993}"/>
                  </a:ext>
                </a:extLst>
              </p:cNvPr>
              <p:cNvGrpSpPr/>
              <p:nvPr/>
            </p:nvGrpSpPr>
            <p:grpSpPr>
              <a:xfrm>
                <a:off x="4938" y="2213"/>
                <a:ext cx="1082" cy="1321"/>
                <a:chOff x="1540" y="2156"/>
                <a:chExt cx="1082" cy="1828"/>
              </a:xfrm>
            </p:grpSpPr>
            <p:sp>
              <p:nvSpPr>
                <p:cNvPr id="55" name="矩形 90">
                  <a:extLst>
                    <a:ext uri="{FF2B5EF4-FFF2-40B4-BE49-F238E27FC236}">
                      <a16:creationId xmlns:a16="http://schemas.microsoft.com/office/drawing/2014/main" id="{807116F8-86C6-43CC-B1AF-A9E28979432D}"/>
                    </a:ext>
                  </a:extLst>
                </p:cNvPr>
                <p:cNvSpPr/>
                <p:nvPr/>
              </p:nvSpPr>
              <p:spPr>
                <a:xfrm>
                  <a:off x="1540" y="2156"/>
                  <a:ext cx="1082" cy="15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solidFill>
                        <a:schemeClr val="tx1"/>
                      </a:solidFill>
                    </a:rPr>
                    <a:t>协处理器核</a:t>
                  </a:r>
                </a:p>
              </p:txBody>
            </p:sp>
            <p:sp>
              <p:nvSpPr>
                <p:cNvPr id="56" name="矩形 91">
                  <a:extLst>
                    <a:ext uri="{FF2B5EF4-FFF2-40B4-BE49-F238E27FC236}">
                      <a16:creationId xmlns:a16="http://schemas.microsoft.com/office/drawing/2014/main" id="{92D989C7-04F9-4982-A3AD-7AE5DB9505A2}"/>
                    </a:ext>
                  </a:extLst>
                </p:cNvPr>
                <p:cNvSpPr/>
                <p:nvPr/>
              </p:nvSpPr>
              <p:spPr>
                <a:xfrm>
                  <a:off x="1575" y="3682"/>
                  <a:ext cx="1002" cy="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ODI</a:t>
                  </a:r>
                </a:p>
              </p:txBody>
            </p:sp>
          </p:grpSp>
          <p:grpSp>
            <p:nvGrpSpPr>
              <p:cNvPr id="46" name="组合 92">
                <a:extLst>
                  <a:ext uri="{FF2B5EF4-FFF2-40B4-BE49-F238E27FC236}">
                    <a16:creationId xmlns:a16="http://schemas.microsoft.com/office/drawing/2014/main" id="{501E8E0E-D3FF-4729-B5D9-DE63FC50657F}"/>
                  </a:ext>
                </a:extLst>
              </p:cNvPr>
              <p:cNvGrpSpPr/>
              <p:nvPr/>
            </p:nvGrpSpPr>
            <p:grpSpPr>
              <a:xfrm>
                <a:off x="6020" y="2215"/>
                <a:ext cx="1082" cy="1321"/>
                <a:chOff x="1540" y="2156"/>
                <a:chExt cx="1082" cy="1828"/>
              </a:xfrm>
            </p:grpSpPr>
            <p:sp>
              <p:nvSpPr>
                <p:cNvPr id="53" name="矩形 93">
                  <a:extLst>
                    <a:ext uri="{FF2B5EF4-FFF2-40B4-BE49-F238E27FC236}">
                      <a16:creationId xmlns:a16="http://schemas.microsoft.com/office/drawing/2014/main" id="{E3E64644-B6C1-4E46-8F8B-9AD993B57603}"/>
                    </a:ext>
                  </a:extLst>
                </p:cNvPr>
                <p:cNvSpPr/>
                <p:nvPr/>
              </p:nvSpPr>
              <p:spPr>
                <a:xfrm>
                  <a:off x="1540" y="2156"/>
                  <a:ext cx="1082" cy="15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solidFill>
                        <a:schemeClr val="tx1"/>
                      </a:solidFill>
                    </a:rPr>
                    <a:t>协处理器核</a:t>
                  </a:r>
                </a:p>
              </p:txBody>
            </p:sp>
            <p:sp>
              <p:nvSpPr>
                <p:cNvPr id="54" name="矩形 94">
                  <a:extLst>
                    <a:ext uri="{FF2B5EF4-FFF2-40B4-BE49-F238E27FC236}">
                      <a16:creationId xmlns:a16="http://schemas.microsoft.com/office/drawing/2014/main" id="{17B4E134-4F79-49B1-AA4E-1CD276C52659}"/>
                    </a:ext>
                  </a:extLst>
                </p:cNvPr>
                <p:cNvSpPr/>
                <p:nvPr/>
              </p:nvSpPr>
              <p:spPr>
                <a:xfrm>
                  <a:off x="1560" y="3682"/>
                  <a:ext cx="1002" cy="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ODI</a:t>
                  </a:r>
                </a:p>
              </p:txBody>
            </p:sp>
          </p:grpSp>
          <p:grpSp>
            <p:nvGrpSpPr>
              <p:cNvPr id="47" name="组合 95">
                <a:extLst>
                  <a:ext uri="{FF2B5EF4-FFF2-40B4-BE49-F238E27FC236}">
                    <a16:creationId xmlns:a16="http://schemas.microsoft.com/office/drawing/2014/main" id="{5ECCE7BE-2D9F-4A0B-8E87-D4D2CF528A7F}"/>
                  </a:ext>
                </a:extLst>
              </p:cNvPr>
              <p:cNvGrpSpPr/>
              <p:nvPr/>
            </p:nvGrpSpPr>
            <p:grpSpPr>
              <a:xfrm>
                <a:off x="7102" y="2217"/>
                <a:ext cx="1082" cy="1321"/>
                <a:chOff x="1540" y="2156"/>
                <a:chExt cx="1082" cy="1828"/>
              </a:xfrm>
            </p:grpSpPr>
            <p:sp>
              <p:nvSpPr>
                <p:cNvPr id="51" name="矩形 96">
                  <a:extLst>
                    <a:ext uri="{FF2B5EF4-FFF2-40B4-BE49-F238E27FC236}">
                      <a16:creationId xmlns:a16="http://schemas.microsoft.com/office/drawing/2014/main" id="{27D4E5BB-7FF7-4936-9B74-E24309FBAE29}"/>
                    </a:ext>
                  </a:extLst>
                </p:cNvPr>
                <p:cNvSpPr/>
                <p:nvPr/>
              </p:nvSpPr>
              <p:spPr>
                <a:xfrm>
                  <a:off x="1540" y="2156"/>
                  <a:ext cx="1082" cy="15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PCIe</a:t>
                  </a:r>
                </a:p>
                <a:p>
                  <a:pPr algn="ctr"/>
                  <a:r>
                    <a:rPr lang="zh-CN" altLang="en-US" sz="1000">
                      <a:solidFill>
                        <a:schemeClr val="tx1"/>
                      </a:solidFill>
                    </a:rPr>
                    <a:t>接口</a:t>
                  </a:r>
                </a:p>
              </p:txBody>
            </p:sp>
            <p:sp>
              <p:nvSpPr>
                <p:cNvPr id="52" name="矩形 97">
                  <a:extLst>
                    <a:ext uri="{FF2B5EF4-FFF2-40B4-BE49-F238E27FC236}">
                      <a16:creationId xmlns:a16="http://schemas.microsoft.com/office/drawing/2014/main" id="{4DF3303A-5D09-46D1-B815-8908949E5EFA}"/>
                    </a:ext>
                  </a:extLst>
                </p:cNvPr>
                <p:cNvSpPr/>
                <p:nvPr/>
              </p:nvSpPr>
              <p:spPr>
                <a:xfrm>
                  <a:off x="1560" y="3682"/>
                  <a:ext cx="1002" cy="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ODI</a:t>
                  </a:r>
                </a:p>
              </p:txBody>
            </p:sp>
          </p:grpSp>
          <p:grpSp>
            <p:nvGrpSpPr>
              <p:cNvPr id="48" name="组合 98">
                <a:extLst>
                  <a:ext uri="{FF2B5EF4-FFF2-40B4-BE49-F238E27FC236}">
                    <a16:creationId xmlns:a16="http://schemas.microsoft.com/office/drawing/2014/main" id="{0877BC36-5DCB-44F8-B24E-F3B25F38FD63}"/>
                  </a:ext>
                </a:extLst>
              </p:cNvPr>
              <p:cNvGrpSpPr/>
              <p:nvPr/>
            </p:nvGrpSpPr>
            <p:grpSpPr>
              <a:xfrm>
                <a:off x="8185" y="2217"/>
                <a:ext cx="1160" cy="1321"/>
                <a:chOff x="1540" y="2156"/>
                <a:chExt cx="1160" cy="1828"/>
              </a:xfrm>
            </p:grpSpPr>
            <p:sp>
              <p:nvSpPr>
                <p:cNvPr id="49" name="矩形 99">
                  <a:extLst>
                    <a:ext uri="{FF2B5EF4-FFF2-40B4-BE49-F238E27FC236}">
                      <a16:creationId xmlns:a16="http://schemas.microsoft.com/office/drawing/2014/main" id="{CF894DD4-BAE3-4FFA-A924-F57BF22E18C6}"/>
                    </a:ext>
                  </a:extLst>
                </p:cNvPr>
                <p:cNvSpPr/>
                <p:nvPr/>
              </p:nvSpPr>
              <p:spPr>
                <a:xfrm>
                  <a:off x="1540" y="2156"/>
                  <a:ext cx="1161" cy="15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GDDR5</a:t>
                  </a:r>
                </a:p>
                <a:p>
                  <a:pPr algn="ctr"/>
                  <a:r>
                    <a:rPr lang="zh-CN" altLang="en-US" sz="1000">
                      <a:solidFill>
                        <a:schemeClr val="tx1"/>
                      </a:solidFill>
                    </a:rPr>
                    <a:t>内存</a:t>
                  </a:r>
                </a:p>
                <a:p>
                  <a:pPr algn="ctr"/>
                  <a:r>
                    <a:rPr lang="zh-CN" altLang="en-US" sz="1000">
                      <a:solidFill>
                        <a:schemeClr val="tx1"/>
                      </a:solidFill>
                    </a:rPr>
                    <a:t>控制器</a:t>
                  </a:r>
                </a:p>
              </p:txBody>
            </p:sp>
            <p:sp>
              <p:nvSpPr>
                <p:cNvPr id="50" name="矩形 100">
                  <a:extLst>
                    <a:ext uri="{FF2B5EF4-FFF2-40B4-BE49-F238E27FC236}">
                      <a16:creationId xmlns:a16="http://schemas.microsoft.com/office/drawing/2014/main" id="{6E4E940D-3DB0-4B4C-8D14-2180CBBE0C80}"/>
                    </a:ext>
                  </a:extLst>
                </p:cNvPr>
                <p:cNvSpPr/>
                <p:nvPr/>
              </p:nvSpPr>
              <p:spPr>
                <a:xfrm>
                  <a:off x="1620" y="3682"/>
                  <a:ext cx="1002" cy="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ODI</a:t>
                  </a:r>
                </a:p>
              </p:txBody>
            </p:sp>
          </p:grpSp>
        </p:grpSp>
        <p:grpSp>
          <p:nvGrpSpPr>
            <p:cNvPr id="11" name="组合 101">
              <a:extLst>
                <a:ext uri="{FF2B5EF4-FFF2-40B4-BE49-F238E27FC236}">
                  <a16:creationId xmlns:a16="http://schemas.microsoft.com/office/drawing/2014/main" id="{1D1633C6-FDE0-432B-80B5-F8036558CC17}"/>
                </a:ext>
              </a:extLst>
            </p:cNvPr>
            <p:cNvGrpSpPr/>
            <p:nvPr/>
          </p:nvGrpSpPr>
          <p:grpSpPr>
            <a:xfrm>
              <a:off x="4918" y="7172"/>
              <a:ext cx="4407" cy="1324"/>
              <a:chOff x="4938" y="2213"/>
              <a:chExt cx="4407" cy="1324"/>
            </a:xfrm>
          </p:grpSpPr>
          <p:grpSp>
            <p:nvGrpSpPr>
              <p:cNvPr id="33" name="组合 102">
                <a:extLst>
                  <a:ext uri="{FF2B5EF4-FFF2-40B4-BE49-F238E27FC236}">
                    <a16:creationId xmlns:a16="http://schemas.microsoft.com/office/drawing/2014/main" id="{27B08D81-8277-47FC-89D0-83988A16E179}"/>
                  </a:ext>
                </a:extLst>
              </p:cNvPr>
              <p:cNvGrpSpPr/>
              <p:nvPr/>
            </p:nvGrpSpPr>
            <p:grpSpPr>
              <a:xfrm>
                <a:off x="4938" y="2213"/>
                <a:ext cx="1082" cy="1321"/>
                <a:chOff x="1540" y="2156"/>
                <a:chExt cx="1082" cy="1828"/>
              </a:xfrm>
            </p:grpSpPr>
            <p:sp>
              <p:nvSpPr>
                <p:cNvPr id="43" name="矩形 103">
                  <a:extLst>
                    <a:ext uri="{FF2B5EF4-FFF2-40B4-BE49-F238E27FC236}">
                      <a16:creationId xmlns:a16="http://schemas.microsoft.com/office/drawing/2014/main" id="{3098E0B3-ECF9-4C2B-8553-7C103EF43EF0}"/>
                    </a:ext>
                  </a:extLst>
                </p:cNvPr>
                <p:cNvSpPr/>
                <p:nvPr/>
              </p:nvSpPr>
              <p:spPr>
                <a:xfrm>
                  <a:off x="1540" y="2156"/>
                  <a:ext cx="1082" cy="15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solidFill>
                        <a:schemeClr val="tx1"/>
                      </a:solidFill>
                    </a:rPr>
                    <a:t>协处理器核</a:t>
                  </a:r>
                </a:p>
              </p:txBody>
            </p:sp>
            <p:sp>
              <p:nvSpPr>
                <p:cNvPr id="44" name="矩形 104">
                  <a:extLst>
                    <a:ext uri="{FF2B5EF4-FFF2-40B4-BE49-F238E27FC236}">
                      <a16:creationId xmlns:a16="http://schemas.microsoft.com/office/drawing/2014/main" id="{D0272055-23C5-4F03-9826-25BF87266B13}"/>
                    </a:ext>
                  </a:extLst>
                </p:cNvPr>
                <p:cNvSpPr/>
                <p:nvPr/>
              </p:nvSpPr>
              <p:spPr>
                <a:xfrm>
                  <a:off x="1575" y="3682"/>
                  <a:ext cx="1002" cy="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ODI</a:t>
                  </a:r>
                </a:p>
              </p:txBody>
            </p:sp>
          </p:grpSp>
          <p:grpSp>
            <p:nvGrpSpPr>
              <p:cNvPr id="34" name="组合 105">
                <a:extLst>
                  <a:ext uri="{FF2B5EF4-FFF2-40B4-BE49-F238E27FC236}">
                    <a16:creationId xmlns:a16="http://schemas.microsoft.com/office/drawing/2014/main" id="{D07357F0-51E2-49B0-8F97-ACF28557BFE5}"/>
                  </a:ext>
                </a:extLst>
              </p:cNvPr>
              <p:cNvGrpSpPr/>
              <p:nvPr/>
            </p:nvGrpSpPr>
            <p:grpSpPr>
              <a:xfrm>
                <a:off x="6020" y="2215"/>
                <a:ext cx="1082" cy="1321"/>
                <a:chOff x="1540" y="2156"/>
                <a:chExt cx="1082" cy="1828"/>
              </a:xfrm>
            </p:grpSpPr>
            <p:sp>
              <p:nvSpPr>
                <p:cNvPr id="41" name="矩形 106">
                  <a:extLst>
                    <a:ext uri="{FF2B5EF4-FFF2-40B4-BE49-F238E27FC236}">
                      <a16:creationId xmlns:a16="http://schemas.microsoft.com/office/drawing/2014/main" id="{76CBE6B8-F9AC-4995-9106-755A7A14B66C}"/>
                    </a:ext>
                  </a:extLst>
                </p:cNvPr>
                <p:cNvSpPr/>
                <p:nvPr/>
              </p:nvSpPr>
              <p:spPr>
                <a:xfrm>
                  <a:off x="1540" y="2156"/>
                  <a:ext cx="1082" cy="15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solidFill>
                        <a:schemeClr val="tx1"/>
                      </a:solidFill>
                    </a:rPr>
                    <a:t>协处理器核</a:t>
                  </a:r>
                </a:p>
              </p:txBody>
            </p:sp>
            <p:sp>
              <p:nvSpPr>
                <p:cNvPr id="42" name="矩形 107">
                  <a:extLst>
                    <a:ext uri="{FF2B5EF4-FFF2-40B4-BE49-F238E27FC236}">
                      <a16:creationId xmlns:a16="http://schemas.microsoft.com/office/drawing/2014/main" id="{E13DDF92-33A4-44B9-A733-4BFB0303240D}"/>
                    </a:ext>
                  </a:extLst>
                </p:cNvPr>
                <p:cNvSpPr/>
                <p:nvPr/>
              </p:nvSpPr>
              <p:spPr>
                <a:xfrm>
                  <a:off x="1560" y="3682"/>
                  <a:ext cx="1002" cy="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ODI</a:t>
                  </a:r>
                </a:p>
              </p:txBody>
            </p:sp>
          </p:grpSp>
          <p:grpSp>
            <p:nvGrpSpPr>
              <p:cNvPr id="35" name="组合 108">
                <a:extLst>
                  <a:ext uri="{FF2B5EF4-FFF2-40B4-BE49-F238E27FC236}">
                    <a16:creationId xmlns:a16="http://schemas.microsoft.com/office/drawing/2014/main" id="{188BE09E-6E60-4E6A-85F8-E1B5DA783A0F}"/>
                  </a:ext>
                </a:extLst>
              </p:cNvPr>
              <p:cNvGrpSpPr/>
              <p:nvPr/>
            </p:nvGrpSpPr>
            <p:grpSpPr>
              <a:xfrm>
                <a:off x="7102" y="2217"/>
                <a:ext cx="1082" cy="1321"/>
                <a:chOff x="1540" y="2156"/>
                <a:chExt cx="1082" cy="1828"/>
              </a:xfrm>
            </p:grpSpPr>
            <p:sp>
              <p:nvSpPr>
                <p:cNvPr id="39" name="矩形 109">
                  <a:extLst>
                    <a:ext uri="{FF2B5EF4-FFF2-40B4-BE49-F238E27FC236}">
                      <a16:creationId xmlns:a16="http://schemas.microsoft.com/office/drawing/2014/main" id="{65F4770C-194D-476E-95F3-63410ED0E489}"/>
                    </a:ext>
                  </a:extLst>
                </p:cNvPr>
                <p:cNvSpPr/>
                <p:nvPr/>
              </p:nvSpPr>
              <p:spPr>
                <a:xfrm>
                  <a:off x="1540" y="2156"/>
                  <a:ext cx="1082" cy="15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PCIe</a:t>
                  </a:r>
                </a:p>
                <a:p>
                  <a:pPr algn="ctr"/>
                  <a:r>
                    <a:rPr lang="zh-CN" altLang="en-US" sz="1000">
                      <a:solidFill>
                        <a:schemeClr val="tx1"/>
                      </a:solidFill>
                    </a:rPr>
                    <a:t>接口</a:t>
                  </a:r>
                </a:p>
              </p:txBody>
            </p:sp>
            <p:sp>
              <p:nvSpPr>
                <p:cNvPr id="40" name="矩形 110">
                  <a:extLst>
                    <a:ext uri="{FF2B5EF4-FFF2-40B4-BE49-F238E27FC236}">
                      <a16:creationId xmlns:a16="http://schemas.microsoft.com/office/drawing/2014/main" id="{1BCA852F-DDED-4AF1-8FC3-03CD3388D0F4}"/>
                    </a:ext>
                  </a:extLst>
                </p:cNvPr>
                <p:cNvSpPr/>
                <p:nvPr/>
              </p:nvSpPr>
              <p:spPr>
                <a:xfrm>
                  <a:off x="1560" y="3682"/>
                  <a:ext cx="1002" cy="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ODI</a:t>
                  </a:r>
                </a:p>
              </p:txBody>
            </p:sp>
          </p:grpSp>
          <p:grpSp>
            <p:nvGrpSpPr>
              <p:cNvPr id="36" name="组合 111">
                <a:extLst>
                  <a:ext uri="{FF2B5EF4-FFF2-40B4-BE49-F238E27FC236}">
                    <a16:creationId xmlns:a16="http://schemas.microsoft.com/office/drawing/2014/main" id="{B680C203-1B7D-490F-8DAB-005B3E466304}"/>
                  </a:ext>
                </a:extLst>
              </p:cNvPr>
              <p:cNvGrpSpPr/>
              <p:nvPr/>
            </p:nvGrpSpPr>
            <p:grpSpPr>
              <a:xfrm>
                <a:off x="8185" y="2217"/>
                <a:ext cx="1160" cy="1321"/>
                <a:chOff x="1540" y="2156"/>
                <a:chExt cx="1160" cy="1828"/>
              </a:xfrm>
            </p:grpSpPr>
            <p:sp>
              <p:nvSpPr>
                <p:cNvPr id="37" name="矩形 112">
                  <a:extLst>
                    <a:ext uri="{FF2B5EF4-FFF2-40B4-BE49-F238E27FC236}">
                      <a16:creationId xmlns:a16="http://schemas.microsoft.com/office/drawing/2014/main" id="{7799201F-E5A6-4E28-97F9-DCA5F92BA9C8}"/>
                    </a:ext>
                  </a:extLst>
                </p:cNvPr>
                <p:cNvSpPr/>
                <p:nvPr/>
              </p:nvSpPr>
              <p:spPr>
                <a:xfrm>
                  <a:off x="1540" y="2156"/>
                  <a:ext cx="1161" cy="15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GDDR5</a:t>
                  </a:r>
                </a:p>
                <a:p>
                  <a:pPr algn="ctr"/>
                  <a:r>
                    <a:rPr lang="zh-CN" altLang="en-US" sz="1000">
                      <a:solidFill>
                        <a:schemeClr val="tx1"/>
                      </a:solidFill>
                    </a:rPr>
                    <a:t>内存</a:t>
                  </a:r>
                </a:p>
                <a:p>
                  <a:pPr algn="ctr"/>
                  <a:r>
                    <a:rPr lang="zh-CN" altLang="en-US" sz="1000">
                      <a:solidFill>
                        <a:schemeClr val="tx1"/>
                      </a:solidFill>
                    </a:rPr>
                    <a:t>控制器</a:t>
                  </a:r>
                </a:p>
              </p:txBody>
            </p:sp>
            <p:sp>
              <p:nvSpPr>
                <p:cNvPr id="38" name="矩形 113">
                  <a:extLst>
                    <a:ext uri="{FF2B5EF4-FFF2-40B4-BE49-F238E27FC236}">
                      <a16:creationId xmlns:a16="http://schemas.microsoft.com/office/drawing/2014/main" id="{B3C54645-F8F3-4423-AE01-18BA62F5510E}"/>
                    </a:ext>
                  </a:extLst>
                </p:cNvPr>
                <p:cNvSpPr/>
                <p:nvPr/>
              </p:nvSpPr>
              <p:spPr>
                <a:xfrm>
                  <a:off x="1620" y="3682"/>
                  <a:ext cx="1002" cy="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ODI</a:t>
                  </a:r>
                </a:p>
              </p:txBody>
            </p:sp>
          </p:grpSp>
        </p:grpSp>
        <p:grpSp>
          <p:nvGrpSpPr>
            <p:cNvPr id="12" name="组合 127">
              <a:extLst>
                <a:ext uri="{FF2B5EF4-FFF2-40B4-BE49-F238E27FC236}">
                  <a16:creationId xmlns:a16="http://schemas.microsoft.com/office/drawing/2014/main" id="{DE5B8579-4C22-4D15-AA7B-932B3DC68386}"/>
                </a:ext>
              </a:extLst>
            </p:cNvPr>
            <p:cNvGrpSpPr/>
            <p:nvPr/>
          </p:nvGrpSpPr>
          <p:grpSpPr>
            <a:xfrm>
              <a:off x="4918" y="8825"/>
              <a:ext cx="4407" cy="1324"/>
              <a:chOff x="4938" y="2213"/>
              <a:chExt cx="4407" cy="1324"/>
            </a:xfrm>
          </p:grpSpPr>
          <p:grpSp>
            <p:nvGrpSpPr>
              <p:cNvPr id="21" name="组合 128">
                <a:extLst>
                  <a:ext uri="{FF2B5EF4-FFF2-40B4-BE49-F238E27FC236}">
                    <a16:creationId xmlns:a16="http://schemas.microsoft.com/office/drawing/2014/main" id="{C5807021-34AE-4BC2-8B86-28124EB92285}"/>
                  </a:ext>
                </a:extLst>
              </p:cNvPr>
              <p:cNvGrpSpPr/>
              <p:nvPr/>
            </p:nvGrpSpPr>
            <p:grpSpPr>
              <a:xfrm>
                <a:off x="4938" y="2213"/>
                <a:ext cx="1082" cy="1321"/>
                <a:chOff x="1540" y="2156"/>
                <a:chExt cx="1082" cy="1828"/>
              </a:xfrm>
            </p:grpSpPr>
            <p:sp>
              <p:nvSpPr>
                <p:cNvPr id="31" name="矩形 129">
                  <a:extLst>
                    <a:ext uri="{FF2B5EF4-FFF2-40B4-BE49-F238E27FC236}">
                      <a16:creationId xmlns:a16="http://schemas.microsoft.com/office/drawing/2014/main" id="{338058FB-F79F-47C1-9089-1888A2399EF6}"/>
                    </a:ext>
                  </a:extLst>
                </p:cNvPr>
                <p:cNvSpPr/>
                <p:nvPr/>
              </p:nvSpPr>
              <p:spPr>
                <a:xfrm>
                  <a:off x="1540" y="2156"/>
                  <a:ext cx="1082" cy="15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solidFill>
                        <a:schemeClr val="tx1"/>
                      </a:solidFill>
                    </a:rPr>
                    <a:t>协处理器核</a:t>
                  </a:r>
                </a:p>
              </p:txBody>
            </p:sp>
            <p:sp>
              <p:nvSpPr>
                <p:cNvPr id="32" name="矩形 130">
                  <a:extLst>
                    <a:ext uri="{FF2B5EF4-FFF2-40B4-BE49-F238E27FC236}">
                      <a16:creationId xmlns:a16="http://schemas.microsoft.com/office/drawing/2014/main" id="{91DBF0C7-DFE0-4529-8A99-CEDAA24B9FC7}"/>
                    </a:ext>
                  </a:extLst>
                </p:cNvPr>
                <p:cNvSpPr/>
                <p:nvPr/>
              </p:nvSpPr>
              <p:spPr>
                <a:xfrm>
                  <a:off x="1575" y="3682"/>
                  <a:ext cx="1002" cy="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ODI</a:t>
                  </a:r>
                </a:p>
              </p:txBody>
            </p:sp>
          </p:grpSp>
          <p:grpSp>
            <p:nvGrpSpPr>
              <p:cNvPr id="22" name="组合 131">
                <a:extLst>
                  <a:ext uri="{FF2B5EF4-FFF2-40B4-BE49-F238E27FC236}">
                    <a16:creationId xmlns:a16="http://schemas.microsoft.com/office/drawing/2014/main" id="{662A64CF-091B-4974-BEAF-F4C00751AAEE}"/>
                  </a:ext>
                </a:extLst>
              </p:cNvPr>
              <p:cNvGrpSpPr/>
              <p:nvPr/>
            </p:nvGrpSpPr>
            <p:grpSpPr>
              <a:xfrm>
                <a:off x="6020" y="2215"/>
                <a:ext cx="1082" cy="1321"/>
                <a:chOff x="1540" y="2156"/>
                <a:chExt cx="1082" cy="1828"/>
              </a:xfrm>
            </p:grpSpPr>
            <p:sp>
              <p:nvSpPr>
                <p:cNvPr id="29" name="矩形 132">
                  <a:extLst>
                    <a:ext uri="{FF2B5EF4-FFF2-40B4-BE49-F238E27FC236}">
                      <a16:creationId xmlns:a16="http://schemas.microsoft.com/office/drawing/2014/main" id="{7A1DF6F9-6412-4A5B-8DFF-AC030ABFFF8E}"/>
                    </a:ext>
                  </a:extLst>
                </p:cNvPr>
                <p:cNvSpPr/>
                <p:nvPr/>
              </p:nvSpPr>
              <p:spPr>
                <a:xfrm>
                  <a:off x="1540" y="2156"/>
                  <a:ext cx="1082" cy="15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solidFill>
                        <a:schemeClr val="tx1"/>
                      </a:solidFill>
                    </a:rPr>
                    <a:t>协处理器核</a:t>
                  </a:r>
                </a:p>
              </p:txBody>
            </p:sp>
            <p:sp>
              <p:nvSpPr>
                <p:cNvPr id="30" name="矩形 133">
                  <a:extLst>
                    <a:ext uri="{FF2B5EF4-FFF2-40B4-BE49-F238E27FC236}">
                      <a16:creationId xmlns:a16="http://schemas.microsoft.com/office/drawing/2014/main" id="{746215CD-0E27-400A-938F-EEE71B8FDAC2}"/>
                    </a:ext>
                  </a:extLst>
                </p:cNvPr>
                <p:cNvSpPr/>
                <p:nvPr/>
              </p:nvSpPr>
              <p:spPr>
                <a:xfrm>
                  <a:off x="1560" y="3682"/>
                  <a:ext cx="1002" cy="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ODI</a:t>
                  </a:r>
                </a:p>
              </p:txBody>
            </p:sp>
          </p:grpSp>
          <p:grpSp>
            <p:nvGrpSpPr>
              <p:cNvPr id="23" name="组合 134">
                <a:extLst>
                  <a:ext uri="{FF2B5EF4-FFF2-40B4-BE49-F238E27FC236}">
                    <a16:creationId xmlns:a16="http://schemas.microsoft.com/office/drawing/2014/main" id="{D63993C4-94AB-4850-B9A9-9CBEDB7EF0DA}"/>
                  </a:ext>
                </a:extLst>
              </p:cNvPr>
              <p:cNvGrpSpPr/>
              <p:nvPr/>
            </p:nvGrpSpPr>
            <p:grpSpPr>
              <a:xfrm>
                <a:off x="7102" y="2217"/>
                <a:ext cx="1082" cy="1321"/>
                <a:chOff x="1540" y="2156"/>
                <a:chExt cx="1082" cy="1828"/>
              </a:xfrm>
            </p:grpSpPr>
            <p:sp>
              <p:nvSpPr>
                <p:cNvPr id="27" name="矩形 135">
                  <a:extLst>
                    <a:ext uri="{FF2B5EF4-FFF2-40B4-BE49-F238E27FC236}">
                      <a16:creationId xmlns:a16="http://schemas.microsoft.com/office/drawing/2014/main" id="{6693D817-99BB-4066-81F0-30707581AF65}"/>
                    </a:ext>
                  </a:extLst>
                </p:cNvPr>
                <p:cNvSpPr/>
                <p:nvPr/>
              </p:nvSpPr>
              <p:spPr>
                <a:xfrm>
                  <a:off x="1540" y="2156"/>
                  <a:ext cx="1082" cy="15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PCIe</a:t>
                  </a:r>
                </a:p>
                <a:p>
                  <a:pPr algn="ctr"/>
                  <a:r>
                    <a:rPr lang="zh-CN" altLang="en-US" sz="1000">
                      <a:solidFill>
                        <a:schemeClr val="tx1"/>
                      </a:solidFill>
                    </a:rPr>
                    <a:t>接口</a:t>
                  </a:r>
                </a:p>
              </p:txBody>
            </p:sp>
            <p:sp>
              <p:nvSpPr>
                <p:cNvPr id="28" name="矩形 136">
                  <a:extLst>
                    <a:ext uri="{FF2B5EF4-FFF2-40B4-BE49-F238E27FC236}">
                      <a16:creationId xmlns:a16="http://schemas.microsoft.com/office/drawing/2014/main" id="{E90FA38E-EDFE-4E49-938D-58D401698B9E}"/>
                    </a:ext>
                  </a:extLst>
                </p:cNvPr>
                <p:cNvSpPr/>
                <p:nvPr/>
              </p:nvSpPr>
              <p:spPr>
                <a:xfrm>
                  <a:off x="1560" y="3682"/>
                  <a:ext cx="1002" cy="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ODI</a:t>
                  </a:r>
                </a:p>
              </p:txBody>
            </p:sp>
          </p:grpSp>
          <p:grpSp>
            <p:nvGrpSpPr>
              <p:cNvPr id="24" name="组合 137">
                <a:extLst>
                  <a:ext uri="{FF2B5EF4-FFF2-40B4-BE49-F238E27FC236}">
                    <a16:creationId xmlns:a16="http://schemas.microsoft.com/office/drawing/2014/main" id="{281B741C-A06D-4B55-9004-4DD8ABAC1ADB}"/>
                  </a:ext>
                </a:extLst>
              </p:cNvPr>
              <p:cNvGrpSpPr/>
              <p:nvPr/>
            </p:nvGrpSpPr>
            <p:grpSpPr>
              <a:xfrm>
                <a:off x="8185" y="2217"/>
                <a:ext cx="1160" cy="1321"/>
                <a:chOff x="1540" y="2156"/>
                <a:chExt cx="1160" cy="1828"/>
              </a:xfrm>
            </p:grpSpPr>
            <p:sp>
              <p:nvSpPr>
                <p:cNvPr id="25" name="矩形 138">
                  <a:extLst>
                    <a:ext uri="{FF2B5EF4-FFF2-40B4-BE49-F238E27FC236}">
                      <a16:creationId xmlns:a16="http://schemas.microsoft.com/office/drawing/2014/main" id="{91707303-76DB-431F-A1D1-903D24A1C3BA}"/>
                    </a:ext>
                  </a:extLst>
                </p:cNvPr>
                <p:cNvSpPr/>
                <p:nvPr/>
              </p:nvSpPr>
              <p:spPr>
                <a:xfrm>
                  <a:off x="1540" y="2156"/>
                  <a:ext cx="1161" cy="15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GDDR5</a:t>
                  </a:r>
                </a:p>
                <a:p>
                  <a:pPr algn="ctr"/>
                  <a:r>
                    <a:rPr lang="zh-CN" altLang="en-US" sz="1000">
                      <a:solidFill>
                        <a:schemeClr val="tx1"/>
                      </a:solidFill>
                    </a:rPr>
                    <a:t>内存</a:t>
                  </a:r>
                </a:p>
                <a:p>
                  <a:pPr algn="ctr"/>
                  <a:r>
                    <a:rPr lang="zh-CN" altLang="en-US" sz="1000">
                      <a:solidFill>
                        <a:schemeClr val="tx1"/>
                      </a:solidFill>
                    </a:rPr>
                    <a:t>控制器</a:t>
                  </a:r>
                </a:p>
              </p:txBody>
            </p:sp>
            <p:sp>
              <p:nvSpPr>
                <p:cNvPr id="26" name="矩形 139">
                  <a:extLst>
                    <a:ext uri="{FF2B5EF4-FFF2-40B4-BE49-F238E27FC236}">
                      <a16:creationId xmlns:a16="http://schemas.microsoft.com/office/drawing/2014/main" id="{E3DA5610-A769-4F65-90FB-480A85970918}"/>
                    </a:ext>
                  </a:extLst>
                </p:cNvPr>
                <p:cNvSpPr/>
                <p:nvPr/>
              </p:nvSpPr>
              <p:spPr>
                <a:xfrm>
                  <a:off x="1620" y="3682"/>
                  <a:ext cx="1002" cy="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ODI</a:t>
                  </a:r>
                </a:p>
              </p:txBody>
            </p:sp>
          </p:grpSp>
        </p:grpSp>
        <p:sp>
          <p:nvSpPr>
            <p:cNvPr id="13" name="圆角矩形 146">
              <a:extLst>
                <a:ext uri="{FF2B5EF4-FFF2-40B4-BE49-F238E27FC236}">
                  <a16:creationId xmlns:a16="http://schemas.microsoft.com/office/drawing/2014/main" id="{9A222958-B298-41D0-8BC0-85BB0CABE65F}"/>
                </a:ext>
              </a:extLst>
            </p:cNvPr>
            <p:cNvSpPr/>
            <p:nvPr/>
          </p:nvSpPr>
          <p:spPr>
            <a:xfrm>
              <a:off x="1073" y="9932"/>
              <a:ext cx="9003" cy="21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4" name="圆角矩形 145">
              <a:extLst>
                <a:ext uri="{FF2B5EF4-FFF2-40B4-BE49-F238E27FC236}">
                  <a16:creationId xmlns:a16="http://schemas.microsoft.com/office/drawing/2014/main" id="{ED07E8AA-25C9-438E-ADFC-53D2EF148447}"/>
                </a:ext>
              </a:extLst>
            </p:cNvPr>
            <p:cNvSpPr/>
            <p:nvPr/>
          </p:nvSpPr>
          <p:spPr>
            <a:xfrm>
              <a:off x="9912" y="4967"/>
              <a:ext cx="156" cy="517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5" name="圆角矩形 147">
              <a:extLst>
                <a:ext uri="{FF2B5EF4-FFF2-40B4-BE49-F238E27FC236}">
                  <a16:creationId xmlns:a16="http://schemas.microsoft.com/office/drawing/2014/main" id="{44A44564-7815-4A2A-A750-1958C7787801}"/>
                </a:ext>
              </a:extLst>
            </p:cNvPr>
            <p:cNvSpPr/>
            <p:nvPr/>
          </p:nvSpPr>
          <p:spPr>
            <a:xfrm>
              <a:off x="1072" y="4967"/>
              <a:ext cx="8840" cy="23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6" name="圆角矩形 148">
              <a:extLst>
                <a:ext uri="{FF2B5EF4-FFF2-40B4-BE49-F238E27FC236}">
                  <a16:creationId xmlns:a16="http://schemas.microsoft.com/office/drawing/2014/main" id="{6B4EBCBC-6B54-4E97-A439-BB82EDF8BC72}"/>
                </a:ext>
              </a:extLst>
            </p:cNvPr>
            <p:cNvSpPr/>
            <p:nvPr/>
          </p:nvSpPr>
          <p:spPr>
            <a:xfrm>
              <a:off x="1072" y="6616"/>
              <a:ext cx="8351" cy="23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7" name="圆角矩形 149">
              <a:extLst>
                <a:ext uri="{FF2B5EF4-FFF2-40B4-BE49-F238E27FC236}">
                  <a16:creationId xmlns:a16="http://schemas.microsoft.com/office/drawing/2014/main" id="{ED4FC3DB-94C3-4418-8D2C-649BBB9BA8F8}"/>
                </a:ext>
              </a:extLst>
            </p:cNvPr>
            <p:cNvSpPr/>
            <p:nvPr/>
          </p:nvSpPr>
          <p:spPr>
            <a:xfrm>
              <a:off x="9424" y="6607"/>
              <a:ext cx="207" cy="188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8" name="圆角矩形 150">
              <a:extLst>
                <a:ext uri="{FF2B5EF4-FFF2-40B4-BE49-F238E27FC236}">
                  <a16:creationId xmlns:a16="http://schemas.microsoft.com/office/drawing/2014/main" id="{2A4EB0F5-4CBD-4083-9B69-7397A120ACA1}"/>
                </a:ext>
              </a:extLst>
            </p:cNvPr>
            <p:cNvSpPr/>
            <p:nvPr/>
          </p:nvSpPr>
          <p:spPr>
            <a:xfrm>
              <a:off x="1072" y="8264"/>
              <a:ext cx="8351" cy="23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9" name="圆角矩形 151">
              <a:extLst>
                <a:ext uri="{FF2B5EF4-FFF2-40B4-BE49-F238E27FC236}">
                  <a16:creationId xmlns:a16="http://schemas.microsoft.com/office/drawing/2014/main" id="{44E82A9E-6295-4A90-8894-3B2F06340750}"/>
                </a:ext>
              </a:extLst>
            </p:cNvPr>
            <p:cNvSpPr/>
            <p:nvPr/>
          </p:nvSpPr>
          <p:spPr>
            <a:xfrm>
              <a:off x="866" y="4953"/>
              <a:ext cx="207" cy="188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20" name="圆角矩形 152">
              <a:extLst>
                <a:ext uri="{FF2B5EF4-FFF2-40B4-BE49-F238E27FC236}">
                  <a16:creationId xmlns:a16="http://schemas.microsoft.com/office/drawing/2014/main" id="{E3685B25-4218-49FF-A953-095F2F8FAB3D}"/>
                </a:ext>
              </a:extLst>
            </p:cNvPr>
            <p:cNvSpPr/>
            <p:nvPr/>
          </p:nvSpPr>
          <p:spPr>
            <a:xfrm>
              <a:off x="865" y="8257"/>
              <a:ext cx="207" cy="188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grpSp>
      <p:grpSp>
        <p:nvGrpSpPr>
          <p:cNvPr id="93" name="组合 176">
            <a:extLst>
              <a:ext uri="{FF2B5EF4-FFF2-40B4-BE49-F238E27FC236}">
                <a16:creationId xmlns:a16="http://schemas.microsoft.com/office/drawing/2014/main" id="{851A3719-569D-425B-9399-B3B1F7698353}"/>
              </a:ext>
            </a:extLst>
          </p:cNvPr>
          <p:cNvGrpSpPr/>
          <p:nvPr/>
        </p:nvGrpSpPr>
        <p:grpSpPr>
          <a:xfrm>
            <a:off x="8527580" y="2843987"/>
            <a:ext cx="2860843" cy="3920802"/>
            <a:chOff x="11300" y="1807"/>
            <a:chExt cx="5816" cy="7866"/>
          </a:xfrm>
        </p:grpSpPr>
        <p:sp>
          <p:nvSpPr>
            <p:cNvPr id="94" name="矩形 154">
              <a:extLst>
                <a:ext uri="{FF2B5EF4-FFF2-40B4-BE49-F238E27FC236}">
                  <a16:creationId xmlns:a16="http://schemas.microsoft.com/office/drawing/2014/main" id="{6F89236B-AFB8-4A47-980F-8232AD8F794E}"/>
                </a:ext>
              </a:extLst>
            </p:cNvPr>
            <p:cNvSpPr/>
            <p:nvPr/>
          </p:nvSpPr>
          <p:spPr>
            <a:xfrm>
              <a:off x="11951" y="2095"/>
              <a:ext cx="4578" cy="684"/>
            </a:xfrm>
            <a:prstGeom prst="rect">
              <a:avLst/>
            </a:prstGeom>
            <a:solidFill>
              <a:schemeClr val="accent1">
                <a:lumMod val="20000"/>
                <a:lumOff val="80000"/>
              </a:schemeClr>
            </a:solid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a:solidFill>
                    <a:schemeClr val="tx1"/>
                  </a:solidFill>
                </a:rPr>
                <a:t>指令欲取</a:t>
              </a:r>
            </a:p>
          </p:txBody>
        </p:sp>
        <p:sp>
          <p:nvSpPr>
            <p:cNvPr id="95" name="矩形 155">
              <a:extLst>
                <a:ext uri="{FF2B5EF4-FFF2-40B4-BE49-F238E27FC236}">
                  <a16:creationId xmlns:a16="http://schemas.microsoft.com/office/drawing/2014/main" id="{5810D5F0-70E0-46BA-943E-18A6FFA05615}"/>
                </a:ext>
              </a:extLst>
            </p:cNvPr>
            <p:cNvSpPr/>
            <p:nvPr/>
          </p:nvSpPr>
          <p:spPr>
            <a:xfrm>
              <a:off x="11951" y="3211"/>
              <a:ext cx="4578" cy="684"/>
            </a:xfrm>
            <a:prstGeom prst="rect">
              <a:avLst/>
            </a:prstGeom>
            <a:solidFill>
              <a:schemeClr val="accent1">
                <a:lumMod val="20000"/>
                <a:lumOff val="80000"/>
              </a:schemeClr>
            </a:solid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a:solidFill>
                    <a:schemeClr val="tx1"/>
                  </a:solidFill>
                </a:rPr>
                <a:t>指令欲取</a:t>
              </a:r>
            </a:p>
          </p:txBody>
        </p:sp>
        <p:sp>
          <p:nvSpPr>
            <p:cNvPr id="96" name="矩形 156">
              <a:extLst>
                <a:ext uri="{FF2B5EF4-FFF2-40B4-BE49-F238E27FC236}">
                  <a16:creationId xmlns:a16="http://schemas.microsoft.com/office/drawing/2014/main" id="{C04DCB0E-C519-4282-8239-F854A980C557}"/>
                </a:ext>
              </a:extLst>
            </p:cNvPr>
            <p:cNvSpPr/>
            <p:nvPr/>
          </p:nvSpPr>
          <p:spPr>
            <a:xfrm>
              <a:off x="11951" y="4493"/>
              <a:ext cx="1971" cy="684"/>
            </a:xfrm>
            <a:prstGeom prst="rect">
              <a:avLst/>
            </a:prstGeom>
            <a:solidFill>
              <a:schemeClr val="accent1">
                <a:lumMod val="40000"/>
                <a:lumOff val="60000"/>
              </a:schemeClr>
            </a:solid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a:solidFill>
                    <a:schemeClr val="tx1"/>
                  </a:solidFill>
                </a:rPr>
                <a:t>标量单元</a:t>
              </a:r>
            </a:p>
          </p:txBody>
        </p:sp>
        <p:sp>
          <p:nvSpPr>
            <p:cNvPr id="97" name="矩形 157">
              <a:extLst>
                <a:ext uri="{FF2B5EF4-FFF2-40B4-BE49-F238E27FC236}">
                  <a16:creationId xmlns:a16="http://schemas.microsoft.com/office/drawing/2014/main" id="{DA7C5DA1-ADFC-4E0E-A8EB-A66D95257D0F}"/>
                </a:ext>
              </a:extLst>
            </p:cNvPr>
            <p:cNvSpPr/>
            <p:nvPr/>
          </p:nvSpPr>
          <p:spPr>
            <a:xfrm>
              <a:off x="14558" y="4503"/>
              <a:ext cx="1971" cy="684"/>
            </a:xfrm>
            <a:prstGeom prst="rect">
              <a:avLst/>
            </a:prstGeom>
            <a:solidFill>
              <a:schemeClr val="accent1">
                <a:lumMod val="40000"/>
                <a:lumOff val="60000"/>
              </a:schemeClr>
            </a:solid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a:solidFill>
                    <a:schemeClr val="tx1"/>
                  </a:solidFill>
                </a:rPr>
                <a:t>向量单元</a:t>
              </a:r>
            </a:p>
          </p:txBody>
        </p:sp>
        <p:sp>
          <p:nvSpPr>
            <p:cNvPr id="98" name="矩形 158">
              <a:extLst>
                <a:ext uri="{FF2B5EF4-FFF2-40B4-BE49-F238E27FC236}">
                  <a16:creationId xmlns:a16="http://schemas.microsoft.com/office/drawing/2014/main" id="{1BFEC090-903E-4A3C-89EA-79149A892D54}"/>
                </a:ext>
              </a:extLst>
            </p:cNvPr>
            <p:cNvSpPr/>
            <p:nvPr/>
          </p:nvSpPr>
          <p:spPr>
            <a:xfrm>
              <a:off x="11951" y="5568"/>
              <a:ext cx="1971" cy="684"/>
            </a:xfrm>
            <a:prstGeom prst="rect">
              <a:avLst/>
            </a:prstGeom>
            <a:solidFill>
              <a:schemeClr val="accent1">
                <a:lumMod val="40000"/>
                <a:lumOff val="60000"/>
              </a:schemeClr>
            </a:solidFill>
            <a:ln w="12700" cmpd="sng">
              <a:solidFill>
                <a:schemeClr val="accent1">
                  <a:shade val="50000"/>
                </a:schemeClr>
              </a:solidFill>
              <a:prstDash val="lgDash"/>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a:solidFill>
                    <a:schemeClr val="tx1"/>
                  </a:solidFill>
                </a:rPr>
                <a:t>标量寄存器</a:t>
              </a:r>
            </a:p>
          </p:txBody>
        </p:sp>
        <p:sp>
          <p:nvSpPr>
            <p:cNvPr id="99" name="矩形 159">
              <a:extLst>
                <a:ext uri="{FF2B5EF4-FFF2-40B4-BE49-F238E27FC236}">
                  <a16:creationId xmlns:a16="http://schemas.microsoft.com/office/drawing/2014/main" id="{CE198820-5662-4D95-BF49-C7D8E6BEC087}"/>
                </a:ext>
              </a:extLst>
            </p:cNvPr>
            <p:cNvSpPr/>
            <p:nvPr/>
          </p:nvSpPr>
          <p:spPr>
            <a:xfrm>
              <a:off x="14558" y="5578"/>
              <a:ext cx="1971" cy="684"/>
            </a:xfrm>
            <a:prstGeom prst="rect">
              <a:avLst/>
            </a:prstGeom>
            <a:solidFill>
              <a:schemeClr val="accent1">
                <a:lumMod val="40000"/>
                <a:lumOff val="60000"/>
              </a:schemeClr>
            </a:solidFill>
            <a:ln w="12700" cmpd="sng">
              <a:solidFill>
                <a:schemeClr val="accent1">
                  <a:shade val="50000"/>
                </a:schemeClr>
              </a:solidFill>
              <a:prstDash val="lgDash"/>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tx1"/>
                  </a:solidFill>
                </a:rPr>
                <a:t>向量寄存器</a:t>
              </a:r>
            </a:p>
          </p:txBody>
        </p:sp>
        <p:sp>
          <p:nvSpPr>
            <p:cNvPr id="100" name="矩形 160">
              <a:extLst>
                <a:ext uri="{FF2B5EF4-FFF2-40B4-BE49-F238E27FC236}">
                  <a16:creationId xmlns:a16="http://schemas.microsoft.com/office/drawing/2014/main" id="{6CBEB6A6-0EE6-4390-AE6A-8A23C848DE41}"/>
                </a:ext>
              </a:extLst>
            </p:cNvPr>
            <p:cNvSpPr/>
            <p:nvPr/>
          </p:nvSpPr>
          <p:spPr>
            <a:xfrm>
              <a:off x="11951" y="6622"/>
              <a:ext cx="4578" cy="684"/>
            </a:xfrm>
            <a:prstGeom prst="rect">
              <a:avLst/>
            </a:prstGeom>
            <a:solidFill>
              <a:schemeClr val="accent1">
                <a:lumMod val="60000"/>
                <a:lumOff val="40000"/>
              </a:schemeClr>
            </a:solidFill>
            <a:ln w="12700" cmpd="sng">
              <a:solidFill>
                <a:schemeClr val="accent1">
                  <a:shade val="50000"/>
                </a:schemeClr>
              </a:solidFill>
              <a:prstDash val="lgDash"/>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L1</a:t>
              </a:r>
              <a:r>
                <a:rPr lang="zh-CN" altLang="en-US" sz="1050">
                  <a:solidFill>
                    <a:schemeClr val="tx1"/>
                  </a:solidFill>
                </a:rPr>
                <a:t>指令缓存和数据缓存</a:t>
              </a:r>
            </a:p>
          </p:txBody>
        </p:sp>
        <p:sp>
          <p:nvSpPr>
            <p:cNvPr id="101" name="矩形 161">
              <a:extLst>
                <a:ext uri="{FF2B5EF4-FFF2-40B4-BE49-F238E27FC236}">
                  <a16:creationId xmlns:a16="http://schemas.microsoft.com/office/drawing/2014/main" id="{44F652D5-D984-47BD-9826-E62B22C37D2E}"/>
                </a:ext>
              </a:extLst>
            </p:cNvPr>
            <p:cNvSpPr/>
            <p:nvPr/>
          </p:nvSpPr>
          <p:spPr>
            <a:xfrm>
              <a:off x="11951" y="7699"/>
              <a:ext cx="4578" cy="684"/>
            </a:xfrm>
            <a:prstGeom prst="rect">
              <a:avLst/>
            </a:prstGeom>
            <a:solidFill>
              <a:schemeClr val="accent1">
                <a:lumMod val="60000"/>
                <a:lumOff val="40000"/>
              </a:schemeClr>
            </a:solidFill>
            <a:ln w="12700" cmpd="sng">
              <a:solidFill>
                <a:schemeClr val="accent1">
                  <a:shade val="50000"/>
                </a:schemeClr>
              </a:solidFill>
              <a:prstDash val="lgDash"/>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L</a:t>
              </a:r>
              <a:r>
                <a:rPr lang="en-US" sz="1050">
                  <a:solidFill>
                    <a:schemeClr val="tx1"/>
                  </a:solidFill>
                </a:rPr>
                <a:t>2</a:t>
              </a:r>
              <a:r>
                <a:rPr lang="zh-CN" altLang="en-US" sz="1050">
                  <a:solidFill>
                    <a:schemeClr val="tx1"/>
                  </a:solidFill>
                </a:rPr>
                <a:t>缓存</a:t>
              </a:r>
            </a:p>
          </p:txBody>
        </p:sp>
        <p:sp>
          <p:nvSpPr>
            <p:cNvPr id="102" name="矩形 162">
              <a:extLst>
                <a:ext uri="{FF2B5EF4-FFF2-40B4-BE49-F238E27FC236}">
                  <a16:creationId xmlns:a16="http://schemas.microsoft.com/office/drawing/2014/main" id="{D76A1CE1-7CCA-4F48-A072-46EFD0E08E3E}"/>
                </a:ext>
              </a:extLst>
            </p:cNvPr>
            <p:cNvSpPr/>
            <p:nvPr/>
          </p:nvSpPr>
          <p:spPr>
            <a:xfrm>
              <a:off x="11951" y="8694"/>
              <a:ext cx="4578" cy="684"/>
            </a:xfrm>
            <a:prstGeom prst="rect">
              <a:avLst/>
            </a:prstGeom>
            <a:solidFill>
              <a:schemeClr val="accent1">
                <a:lumMod val="60000"/>
                <a:lumOff val="40000"/>
              </a:schemeClr>
            </a:solid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a:solidFill>
                    <a:schemeClr val="tx1"/>
                  </a:solidFill>
                </a:rPr>
                <a:t>片上互连（</a:t>
              </a:r>
              <a:r>
                <a:rPr lang="en-US" altLang="zh-CN" sz="1050">
                  <a:solidFill>
                    <a:schemeClr val="tx1"/>
                  </a:solidFill>
                </a:rPr>
                <a:t>ODI</a:t>
              </a:r>
              <a:r>
                <a:rPr lang="zh-CN" altLang="en-US" sz="1050">
                  <a:solidFill>
                    <a:schemeClr val="tx1"/>
                  </a:solidFill>
                </a:rPr>
                <a:t>）</a:t>
              </a:r>
            </a:p>
          </p:txBody>
        </p:sp>
        <p:sp>
          <p:nvSpPr>
            <p:cNvPr id="103" name="下箭头 163">
              <a:extLst>
                <a:ext uri="{FF2B5EF4-FFF2-40B4-BE49-F238E27FC236}">
                  <a16:creationId xmlns:a16="http://schemas.microsoft.com/office/drawing/2014/main" id="{E6B1D235-C004-4EF2-968E-3DA1A3E36140}"/>
                </a:ext>
              </a:extLst>
            </p:cNvPr>
            <p:cNvSpPr/>
            <p:nvPr/>
          </p:nvSpPr>
          <p:spPr>
            <a:xfrm>
              <a:off x="14081" y="2791"/>
              <a:ext cx="429" cy="430"/>
            </a:xfrm>
            <a:prstGeom prst="downArrow">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cxnSp>
          <p:nvCxnSpPr>
            <p:cNvPr id="104" name="直接箭头连接符 164">
              <a:extLst>
                <a:ext uri="{FF2B5EF4-FFF2-40B4-BE49-F238E27FC236}">
                  <a16:creationId xmlns:a16="http://schemas.microsoft.com/office/drawing/2014/main" id="{1D5B7B17-9C7E-48B3-8937-8A032F8E53A9}"/>
                </a:ext>
              </a:extLst>
            </p:cNvPr>
            <p:cNvCxnSpPr>
              <a:endCxn id="96" idx="0"/>
            </p:cNvCxnSpPr>
            <p:nvPr/>
          </p:nvCxnSpPr>
          <p:spPr>
            <a:xfrm>
              <a:off x="12937" y="3889"/>
              <a:ext cx="0" cy="604"/>
            </a:xfrm>
            <a:prstGeom prst="straightConnector1">
              <a:avLst/>
            </a:prstGeom>
            <a:ln w="12700" cmpd="sng">
              <a:solidFill>
                <a:schemeClr val="accent1">
                  <a:shade val="50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65">
              <a:extLst>
                <a:ext uri="{FF2B5EF4-FFF2-40B4-BE49-F238E27FC236}">
                  <a16:creationId xmlns:a16="http://schemas.microsoft.com/office/drawing/2014/main" id="{59DCCC11-1E75-47ED-B385-E1E8FBF31FDA}"/>
                </a:ext>
              </a:extLst>
            </p:cNvPr>
            <p:cNvCxnSpPr/>
            <p:nvPr/>
          </p:nvCxnSpPr>
          <p:spPr>
            <a:xfrm>
              <a:off x="15544" y="3873"/>
              <a:ext cx="8" cy="630"/>
            </a:xfrm>
            <a:prstGeom prst="straightConnector1">
              <a:avLst/>
            </a:prstGeom>
            <a:ln w="12700" cmpd="sng">
              <a:solidFill>
                <a:schemeClr val="accent1">
                  <a:shade val="50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06" name="直接箭头连接符 166">
              <a:extLst>
                <a:ext uri="{FF2B5EF4-FFF2-40B4-BE49-F238E27FC236}">
                  <a16:creationId xmlns:a16="http://schemas.microsoft.com/office/drawing/2014/main" id="{B1D059D2-20B9-4E09-8B6A-80C1E36B061D}"/>
                </a:ext>
              </a:extLst>
            </p:cNvPr>
            <p:cNvCxnSpPr>
              <a:stCxn id="96" idx="2"/>
              <a:endCxn id="98" idx="0"/>
            </p:cNvCxnSpPr>
            <p:nvPr/>
          </p:nvCxnSpPr>
          <p:spPr>
            <a:xfrm>
              <a:off x="12937" y="5177"/>
              <a:ext cx="0" cy="391"/>
            </a:xfrm>
            <a:prstGeom prst="straightConnector1">
              <a:avLst/>
            </a:prstGeom>
            <a:ln w="12700" cmpd="sng">
              <a:solidFill>
                <a:schemeClr val="accent1">
                  <a:shade val="50000"/>
                </a:schemeClr>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167">
              <a:extLst>
                <a:ext uri="{FF2B5EF4-FFF2-40B4-BE49-F238E27FC236}">
                  <a16:creationId xmlns:a16="http://schemas.microsoft.com/office/drawing/2014/main" id="{3B43A50E-3F0A-4D42-9F09-A2E9A9D44D00}"/>
                </a:ext>
              </a:extLst>
            </p:cNvPr>
            <p:cNvCxnSpPr/>
            <p:nvPr/>
          </p:nvCxnSpPr>
          <p:spPr>
            <a:xfrm>
              <a:off x="15552" y="5177"/>
              <a:ext cx="0" cy="391"/>
            </a:xfrm>
            <a:prstGeom prst="straightConnector1">
              <a:avLst/>
            </a:prstGeom>
            <a:ln w="12700" cmpd="sng">
              <a:solidFill>
                <a:schemeClr val="accent1">
                  <a:shade val="50000"/>
                </a:schemeClr>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68">
              <a:extLst>
                <a:ext uri="{FF2B5EF4-FFF2-40B4-BE49-F238E27FC236}">
                  <a16:creationId xmlns:a16="http://schemas.microsoft.com/office/drawing/2014/main" id="{665DA1C4-8203-49FF-B1A4-F423A145316B}"/>
                </a:ext>
              </a:extLst>
            </p:cNvPr>
            <p:cNvCxnSpPr/>
            <p:nvPr/>
          </p:nvCxnSpPr>
          <p:spPr>
            <a:xfrm>
              <a:off x="15543" y="6231"/>
              <a:ext cx="0" cy="391"/>
            </a:xfrm>
            <a:prstGeom prst="straightConnector1">
              <a:avLst/>
            </a:prstGeom>
            <a:ln w="12700" cmpd="sng">
              <a:solidFill>
                <a:schemeClr val="accent1">
                  <a:shade val="50000"/>
                </a:schemeClr>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69">
              <a:extLst>
                <a:ext uri="{FF2B5EF4-FFF2-40B4-BE49-F238E27FC236}">
                  <a16:creationId xmlns:a16="http://schemas.microsoft.com/office/drawing/2014/main" id="{343FEB68-B0E5-4EC4-BDB2-893915A08DD0}"/>
                </a:ext>
              </a:extLst>
            </p:cNvPr>
            <p:cNvCxnSpPr/>
            <p:nvPr/>
          </p:nvCxnSpPr>
          <p:spPr>
            <a:xfrm>
              <a:off x="12937" y="6262"/>
              <a:ext cx="0" cy="391"/>
            </a:xfrm>
            <a:prstGeom prst="straightConnector1">
              <a:avLst/>
            </a:prstGeom>
            <a:ln w="12700" cmpd="sng">
              <a:solidFill>
                <a:schemeClr val="accent1">
                  <a:shade val="50000"/>
                </a:schemeClr>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70">
              <a:extLst>
                <a:ext uri="{FF2B5EF4-FFF2-40B4-BE49-F238E27FC236}">
                  <a16:creationId xmlns:a16="http://schemas.microsoft.com/office/drawing/2014/main" id="{A645FE61-3190-428B-8F79-2D68F4EE1911}"/>
                </a:ext>
              </a:extLst>
            </p:cNvPr>
            <p:cNvCxnSpPr/>
            <p:nvPr/>
          </p:nvCxnSpPr>
          <p:spPr>
            <a:xfrm>
              <a:off x="14240" y="7278"/>
              <a:ext cx="0" cy="391"/>
            </a:xfrm>
            <a:prstGeom prst="straightConnector1">
              <a:avLst/>
            </a:prstGeom>
            <a:ln w="12700" cmpd="sng">
              <a:solidFill>
                <a:schemeClr val="accent1">
                  <a:shade val="50000"/>
                </a:schemeClr>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1" name="直接箭头连接符 171">
              <a:extLst>
                <a:ext uri="{FF2B5EF4-FFF2-40B4-BE49-F238E27FC236}">
                  <a16:creationId xmlns:a16="http://schemas.microsoft.com/office/drawing/2014/main" id="{2AE89A25-4819-4464-AE41-FBA271181ACF}"/>
                </a:ext>
              </a:extLst>
            </p:cNvPr>
            <p:cNvCxnSpPr/>
            <p:nvPr/>
          </p:nvCxnSpPr>
          <p:spPr>
            <a:xfrm>
              <a:off x="14295" y="8379"/>
              <a:ext cx="0" cy="391"/>
            </a:xfrm>
            <a:prstGeom prst="straightConnector1">
              <a:avLst/>
            </a:prstGeom>
            <a:ln w="12700" cmpd="sng">
              <a:solidFill>
                <a:schemeClr val="accent1">
                  <a:shade val="50000"/>
                </a:schemeClr>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肘形连接符 172">
              <a:extLst>
                <a:ext uri="{FF2B5EF4-FFF2-40B4-BE49-F238E27FC236}">
                  <a16:creationId xmlns:a16="http://schemas.microsoft.com/office/drawing/2014/main" id="{8DD203E3-2E3F-4A67-87CA-EF94B515EF01}"/>
                </a:ext>
              </a:extLst>
            </p:cNvPr>
            <p:cNvCxnSpPr>
              <a:stCxn id="98" idx="1"/>
              <a:endCxn id="94" idx="1"/>
            </p:cNvCxnSpPr>
            <p:nvPr/>
          </p:nvCxnSpPr>
          <p:spPr>
            <a:xfrm rot="10800000">
              <a:off x="11951" y="2436"/>
              <a:ext cx="5" cy="3473"/>
            </a:xfrm>
            <a:prstGeom prst="bentConnector3">
              <a:avLst>
                <a:gd name="adj1" fmla="val 7600000"/>
              </a:avLst>
            </a:prstGeom>
            <a:ln w="12700" cmpd="sng">
              <a:solidFill>
                <a:schemeClr val="accent1">
                  <a:shade val="50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113" name="矩形 173">
              <a:extLst>
                <a:ext uri="{FF2B5EF4-FFF2-40B4-BE49-F238E27FC236}">
                  <a16:creationId xmlns:a16="http://schemas.microsoft.com/office/drawing/2014/main" id="{1001BD65-B45E-48E8-83B8-967AD882B11F}"/>
                </a:ext>
              </a:extLst>
            </p:cNvPr>
            <p:cNvSpPr/>
            <p:nvPr/>
          </p:nvSpPr>
          <p:spPr>
            <a:xfrm>
              <a:off x="11316" y="1807"/>
              <a:ext cx="5801" cy="7867"/>
            </a:xfrm>
            <a:prstGeom prst="rect">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cxnSp>
          <p:nvCxnSpPr>
            <p:cNvPr id="114" name="直接箭头连接符 174">
              <a:extLst>
                <a:ext uri="{FF2B5EF4-FFF2-40B4-BE49-F238E27FC236}">
                  <a16:creationId xmlns:a16="http://schemas.microsoft.com/office/drawing/2014/main" id="{79B3EC12-C68B-4E05-89A9-9C6EFD8E7901}"/>
                </a:ext>
              </a:extLst>
            </p:cNvPr>
            <p:cNvCxnSpPr>
              <a:stCxn id="102" idx="1"/>
            </p:cNvCxnSpPr>
            <p:nvPr/>
          </p:nvCxnSpPr>
          <p:spPr>
            <a:xfrm flipH="1" flipV="1">
              <a:off x="11300" y="9023"/>
              <a:ext cx="651" cy="13"/>
            </a:xfrm>
            <a:prstGeom prst="straightConnector1">
              <a:avLst/>
            </a:prstGeom>
            <a:ln w="12700" cmpd="sng">
              <a:solidFill>
                <a:schemeClr val="accent1">
                  <a:shade val="50000"/>
                </a:schemeClr>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5" name="直接箭头连接符 175">
              <a:extLst>
                <a:ext uri="{FF2B5EF4-FFF2-40B4-BE49-F238E27FC236}">
                  <a16:creationId xmlns:a16="http://schemas.microsoft.com/office/drawing/2014/main" id="{7239951E-E2B9-44D4-99C3-142AE772B808}"/>
                </a:ext>
              </a:extLst>
            </p:cNvPr>
            <p:cNvCxnSpPr/>
            <p:nvPr/>
          </p:nvCxnSpPr>
          <p:spPr>
            <a:xfrm flipH="1" flipV="1">
              <a:off x="16466" y="9036"/>
              <a:ext cx="651" cy="13"/>
            </a:xfrm>
            <a:prstGeom prst="straightConnector1">
              <a:avLst/>
            </a:prstGeom>
            <a:ln w="12700" cmpd="sng">
              <a:solidFill>
                <a:schemeClr val="accent1">
                  <a:shade val="50000"/>
                </a:schemeClr>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16" name="直接箭头连接符 177">
            <a:extLst>
              <a:ext uri="{FF2B5EF4-FFF2-40B4-BE49-F238E27FC236}">
                <a16:creationId xmlns:a16="http://schemas.microsoft.com/office/drawing/2014/main" id="{E7B0B0D9-339E-4978-8ACF-8B91588D201E}"/>
              </a:ext>
            </a:extLst>
          </p:cNvPr>
          <p:cNvCxnSpPr>
            <a:cxnSpLocks/>
          </p:cNvCxnSpPr>
          <p:nvPr/>
        </p:nvCxnSpPr>
        <p:spPr>
          <a:xfrm flipV="1">
            <a:off x="6894745" y="2843987"/>
            <a:ext cx="1623827" cy="2117158"/>
          </a:xfrm>
          <a:prstGeom prst="straightConnector1">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78">
            <a:extLst>
              <a:ext uri="{FF2B5EF4-FFF2-40B4-BE49-F238E27FC236}">
                <a16:creationId xmlns:a16="http://schemas.microsoft.com/office/drawing/2014/main" id="{3AB49D34-1FE4-4179-92FD-51CBB5BBFAE2}"/>
              </a:ext>
            </a:extLst>
          </p:cNvPr>
          <p:cNvCxnSpPr>
            <a:cxnSpLocks/>
          </p:cNvCxnSpPr>
          <p:nvPr/>
        </p:nvCxnSpPr>
        <p:spPr>
          <a:xfrm>
            <a:off x="6927456" y="5641019"/>
            <a:ext cx="1600124" cy="1124268"/>
          </a:xfrm>
          <a:prstGeom prst="straightConnector1">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22969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F511E-F51F-4D36-94F1-8BFAAEFBEED9}"/>
              </a:ext>
            </a:extLst>
          </p:cNvPr>
          <p:cNvSpPr>
            <a:spLocks noGrp="1"/>
          </p:cNvSpPr>
          <p:nvPr>
            <p:ph type="title"/>
          </p:nvPr>
        </p:nvSpPr>
        <p:spPr/>
        <p:txBody>
          <a:bodyPr/>
          <a:lstStyle/>
          <a:p>
            <a:r>
              <a:rPr lang="en-US" altLang="zh-CN" dirty="0"/>
              <a:t>6.5 </a:t>
            </a:r>
            <a:r>
              <a:rPr lang="zh-CN" altLang="en-US" dirty="0"/>
              <a:t>图计算硬件加速技术</a:t>
            </a:r>
            <a:endParaRPr lang="en-US" dirty="0"/>
          </a:p>
        </p:txBody>
      </p:sp>
      <p:sp>
        <p:nvSpPr>
          <p:cNvPr id="3" name="Content Placeholder 2">
            <a:extLst>
              <a:ext uri="{FF2B5EF4-FFF2-40B4-BE49-F238E27FC236}">
                <a16:creationId xmlns:a16="http://schemas.microsoft.com/office/drawing/2014/main" id="{83116D93-72B6-47ED-AB96-CD8CB20B9253}"/>
              </a:ext>
            </a:extLst>
          </p:cNvPr>
          <p:cNvSpPr>
            <a:spLocks noGrp="1"/>
          </p:cNvSpPr>
          <p:nvPr>
            <p:ph idx="1"/>
          </p:nvPr>
        </p:nvSpPr>
        <p:spPr/>
        <p:txBody>
          <a:bodyPr/>
          <a:lstStyle/>
          <a:p>
            <a:r>
              <a:rPr lang="zh-CN" altLang="en-US" dirty="0"/>
              <a:t>基于</a:t>
            </a:r>
            <a:r>
              <a:rPr lang="en-US" altLang="zh-CN" dirty="0"/>
              <a:t>MIC</a:t>
            </a:r>
            <a:r>
              <a:rPr lang="zh-CN" altLang="en-US" dirty="0"/>
              <a:t>的图计算加速器</a:t>
            </a:r>
            <a:endParaRPr lang="en-US" altLang="zh-CN" dirty="0"/>
          </a:p>
          <a:p>
            <a:pPr lvl="1"/>
            <a:r>
              <a:rPr lang="en-US" altLang="zh-CN" dirty="0"/>
              <a:t>MIC</a:t>
            </a:r>
            <a:r>
              <a:rPr lang="zh-CN" altLang="en-US" dirty="0"/>
              <a:t>架构与</a:t>
            </a:r>
            <a:r>
              <a:rPr lang="en-US" altLang="zh-CN" dirty="0"/>
              <a:t>GPU</a:t>
            </a:r>
            <a:r>
              <a:rPr lang="zh-CN" altLang="en-US" dirty="0"/>
              <a:t>架构同是基于</a:t>
            </a:r>
            <a:r>
              <a:rPr lang="en-US" altLang="zh-CN" dirty="0"/>
              <a:t>SIMD</a:t>
            </a:r>
            <a:r>
              <a:rPr lang="zh-CN" altLang="en-US" dirty="0"/>
              <a:t>技术加速，具有很高带宽，其面临问题也与</a:t>
            </a:r>
            <a:r>
              <a:rPr lang="en-US" altLang="zh-CN" dirty="0"/>
              <a:t>GPU</a:t>
            </a:r>
            <a:r>
              <a:rPr lang="zh-CN" altLang="en-US" dirty="0"/>
              <a:t>类似</a:t>
            </a:r>
            <a:endParaRPr lang="en-US" altLang="zh-CN" dirty="0"/>
          </a:p>
          <a:p>
            <a:pPr lvl="1"/>
            <a:r>
              <a:rPr lang="zh-CN" altLang="en-US" dirty="0"/>
              <a:t>与</a:t>
            </a:r>
            <a:r>
              <a:rPr lang="en-US" altLang="zh-CN" dirty="0"/>
              <a:t>GPU</a:t>
            </a:r>
            <a:r>
              <a:rPr lang="zh-CN" altLang="en-US" dirty="0"/>
              <a:t>不同的是，</a:t>
            </a:r>
            <a:r>
              <a:rPr lang="en-US" altLang="zh-CN" dirty="0"/>
              <a:t>MIC</a:t>
            </a:r>
            <a:r>
              <a:rPr lang="zh-CN" altLang="en-US" dirty="0"/>
              <a:t>采用</a:t>
            </a:r>
            <a:r>
              <a:rPr lang="en-US" altLang="zh-CN" dirty="0"/>
              <a:t>X86</a:t>
            </a:r>
            <a:r>
              <a:rPr lang="zh-CN" altLang="en-US" dirty="0"/>
              <a:t>指令集，在</a:t>
            </a:r>
            <a:r>
              <a:rPr lang="en-US" altLang="zh-CN" dirty="0"/>
              <a:t>Intel CPU</a:t>
            </a:r>
            <a:r>
              <a:rPr lang="zh-CN" altLang="en-US" dirty="0"/>
              <a:t>代码也能在</a:t>
            </a:r>
            <a:r>
              <a:rPr lang="en-US" altLang="zh-CN" dirty="0"/>
              <a:t>MIC</a:t>
            </a:r>
            <a:r>
              <a:rPr lang="zh-CN" altLang="en-US" dirty="0"/>
              <a:t>平台运行，具有天然的异构计算优势</a:t>
            </a:r>
            <a:endParaRPr lang="en-US" dirty="0"/>
          </a:p>
        </p:txBody>
      </p:sp>
    </p:spTree>
    <p:extLst>
      <p:ext uri="{BB962C8B-B14F-4D97-AF65-F5344CB8AC3E}">
        <p14:creationId xmlns:p14="http://schemas.microsoft.com/office/powerpoint/2010/main" val="32153826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6FE34-13AD-4694-BF48-3B92D6D19F91}"/>
              </a:ext>
            </a:extLst>
          </p:cNvPr>
          <p:cNvSpPr>
            <a:spLocks noGrp="1"/>
          </p:cNvSpPr>
          <p:nvPr>
            <p:ph type="title"/>
          </p:nvPr>
        </p:nvSpPr>
        <p:spPr/>
        <p:txBody>
          <a:bodyPr/>
          <a:lstStyle/>
          <a:p>
            <a:r>
              <a:rPr lang="en-US" altLang="zh-CN" dirty="0"/>
              <a:t>6.5 </a:t>
            </a:r>
            <a:r>
              <a:rPr lang="zh-CN" altLang="en-US" dirty="0"/>
              <a:t>图计算硬件加速技术</a:t>
            </a:r>
            <a:endParaRPr lang="en-US" dirty="0"/>
          </a:p>
        </p:txBody>
      </p:sp>
      <p:sp>
        <p:nvSpPr>
          <p:cNvPr id="3" name="Content Placeholder 2">
            <a:extLst>
              <a:ext uri="{FF2B5EF4-FFF2-40B4-BE49-F238E27FC236}">
                <a16:creationId xmlns:a16="http://schemas.microsoft.com/office/drawing/2014/main" id="{FE37BF6A-1FFC-4E90-8DE9-3B8356B7F11D}"/>
              </a:ext>
            </a:extLst>
          </p:cNvPr>
          <p:cNvSpPr>
            <a:spLocks noGrp="1"/>
          </p:cNvSpPr>
          <p:nvPr>
            <p:ph idx="1"/>
          </p:nvPr>
        </p:nvSpPr>
        <p:spPr/>
        <p:txBody>
          <a:bodyPr/>
          <a:lstStyle/>
          <a:p>
            <a:r>
              <a:rPr lang="en-US" altLang="zh-CN" dirty="0"/>
              <a:t>MOSAIC</a:t>
            </a:r>
            <a:r>
              <a:rPr lang="zh-CN" altLang="en-US" dirty="0"/>
              <a:t>：基于</a:t>
            </a:r>
            <a:r>
              <a:rPr lang="en-US" altLang="zh-CN" dirty="0"/>
              <a:t>CPU+MIC</a:t>
            </a:r>
            <a:r>
              <a:rPr lang="zh-CN" altLang="en-US" dirty="0"/>
              <a:t>异构平台实现的核外图处理框架</a:t>
            </a:r>
            <a:endParaRPr lang="en-US" altLang="zh-CN" dirty="0"/>
          </a:p>
          <a:p>
            <a:pPr lvl="1"/>
            <a:r>
              <a:rPr lang="zh-CN" altLang="en-US" dirty="0"/>
              <a:t>将图数据切分成固定大小（</a:t>
            </a:r>
            <a:r>
              <a:rPr lang="en-US" altLang="zh-CN" dirty="0"/>
              <a:t>tile</a:t>
            </a:r>
            <a:r>
              <a:rPr lang="zh-CN" altLang="en-US" dirty="0"/>
              <a:t>），然后每个</a:t>
            </a:r>
            <a:r>
              <a:rPr lang="en-US" altLang="zh-CN" dirty="0"/>
              <a:t>tile</a:t>
            </a:r>
            <a:r>
              <a:rPr lang="zh-CN" altLang="en-US" dirty="0"/>
              <a:t>内部的数据在</a:t>
            </a:r>
            <a:r>
              <a:rPr lang="en-US" altLang="zh-CN" dirty="0"/>
              <a:t>MIC</a:t>
            </a:r>
            <a:r>
              <a:rPr lang="zh-CN" altLang="en-US" dirty="0"/>
              <a:t>协处理器段进行局部加速归约，对归约得到的结果在</a:t>
            </a:r>
            <a:r>
              <a:rPr lang="en-US" altLang="zh-CN" dirty="0"/>
              <a:t>CPU</a:t>
            </a:r>
            <a:r>
              <a:rPr lang="zh-CN" altLang="en-US" dirty="0"/>
              <a:t>端进行全局归约，同时协处理器的计算任务和主机端任务能较好的流水化，充分利用二者的计算能力</a:t>
            </a:r>
            <a:endParaRPr lang="en-US" dirty="0"/>
          </a:p>
        </p:txBody>
      </p:sp>
    </p:spTree>
    <p:extLst>
      <p:ext uri="{BB962C8B-B14F-4D97-AF65-F5344CB8AC3E}">
        <p14:creationId xmlns:p14="http://schemas.microsoft.com/office/powerpoint/2010/main" val="35979870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6FE34-13AD-4694-BF48-3B92D6D19F91}"/>
              </a:ext>
            </a:extLst>
          </p:cNvPr>
          <p:cNvSpPr>
            <a:spLocks noGrp="1"/>
          </p:cNvSpPr>
          <p:nvPr>
            <p:ph type="title"/>
          </p:nvPr>
        </p:nvSpPr>
        <p:spPr/>
        <p:txBody>
          <a:bodyPr/>
          <a:lstStyle/>
          <a:p>
            <a:r>
              <a:rPr lang="en-US" altLang="zh-CN" dirty="0"/>
              <a:t>6.5 </a:t>
            </a:r>
            <a:r>
              <a:rPr lang="zh-CN" altLang="en-US" dirty="0"/>
              <a:t>图计算硬件加速技术</a:t>
            </a:r>
            <a:endParaRPr lang="en-US" dirty="0"/>
          </a:p>
        </p:txBody>
      </p:sp>
      <p:sp>
        <p:nvSpPr>
          <p:cNvPr id="3" name="Content Placeholder 2">
            <a:extLst>
              <a:ext uri="{FF2B5EF4-FFF2-40B4-BE49-F238E27FC236}">
                <a16:creationId xmlns:a16="http://schemas.microsoft.com/office/drawing/2014/main" id="{FE37BF6A-1FFC-4E90-8DE9-3B8356B7F11D}"/>
              </a:ext>
            </a:extLst>
          </p:cNvPr>
          <p:cNvSpPr>
            <a:spLocks noGrp="1"/>
          </p:cNvSpPr>
          <p:nvPr>
            <p:ph idx="1"/>
          </p:nvPr>
        </p:nvSpPr>
        <p:spPr/>
        <p:txBody>
          <a:bodyPr/>
          <a:lstStyle/>
          <a:p>
            <a:r>
              <a:rPr lang="en-US" altLang="zh-CN" dirty="0"/>
              <a:t>MOSAIC</a:t>
            </a:r>
            <a:r>
              <a:rPr lang="zh-CN" altLang="en-US" dirty="0"/>
              <a:t>：基于</a:t>
            </a:r>
            <a:r>
              <a:rPr lang="en-US" altLang="zh-CN" dirty="0"/>
              <a:t>CPU+MIC</a:t>
            </a:r>
            <a:r>
              <a:rPr lang="zh-CN" altLang="en-US" dirty="0"/>
              <a:t>异构平台实现的核外图处理框架</a:t>
            </a:r>
            <a:endParaRPr lang="en-US" altLang="zh-CN" dirty="0"/>
          </a:p>
          <a:p>
            <a:pPr lvl="1"/>
            <a:r>
              <a:rPr lang="en-US" altLang="zh-CN" dirty="0"/>
              <a:t>MOSAIC</a:t>
            </a:r>
            <a:r>
              <a:rPr lang="zh-CN" altLang="en-US" dirty="0"/>
              <a:t>采用了一种希尔伯特顺序化对原始图数据进行预处理，这种特定的顺序化能够较好地提高数据的局部性与复用率，这对充分消化</a:t>
            </a:r>
            <a:r>
              <a:rPr lang="en-US" altLang="zh-CN" dirty="0"/>
              <a:t>MIC</a:t>
            </a:r>
            <a:r>
              <a:rPr lang="zh-CN" altLang="en-US" dirty="0"/>
              <a:t>的计算能力和减少</a:t>
            </a:r>
            <a:r>
              <a:rPr lang="en-US" altLang="zh-CN" dirty="0"/>
              <a:t>I/O</a:t>
            </a:r>
            <a:r>
              <a:rPr lang="zh-CN" altLang="en-US" dirty="0"/>
              <a:t>传输量都能起到明显的作用，最高可以减少</a:t>
            </a:r>
            <a:r>
              <a:rPr lang="en-US" altLang="zh-CN" dirty="0"/>
              <a:t>68%</a:t>
            </a:r>
            <a:r>
              <a:rPr lang="zh-CN" altLang="en-US" dirty="0"/>
              <a:t>数据传输</a:t>
            </a:r>
            <a:endParaRPr lang="en-US" dirty="0"/>
          </a:p>
        </p:txBody>
      </p:sp>
      <p:pic>
        <p:nvPicPr>
          <p:cNvPr id="82" name="Picture 81">
            <a:extLst>
              <a:ext uri="{FF2B5EF4-FFF2-40B4-BE49-F238E27FC236}">
                <a16:creationId xmlns:a16="http://schemas.microsoft.com/office/drawing/2014/main" id="{B6FA9832-13B8-40C9-A81D-A43FF6685298}"/>
              </a:ext>
            </a:extLst>
          </p:cNvPr>
          <p:cNvPicPr>
            <a:picLocks noChangeAspect="1"/>
          </p:cNvPicPr>
          <p:nvPr/>
        </p:nvPicPr>
        <p:blipFill>
          <a:blip r:embed="rId2"/>
          <a:stretch>
            <a:fillRect/>
          </a:stretch>
        </p:blipFill>
        <p:spPr>
          <a:xfrm>
            <a:off x="4555830" y="2831338"/>
            <a:ext cx="4688788" cy="3528187"/>
          </a:xfrm>
          <a:prstGeom prst="rect">
            <a:avLst/>
          </a:prstGeom>
        </p:spPr>
      </p:pic>
      <p:sp>
        <p:nvSpPr>
          <p:cNvPr id="83" name="文本框 89">
            <a:extLst>
              <a:ext uri="{FF2B5EF4-FFF2-40B4-BE49-F238E27FC236}">
                <a16:creationId xmlns:a16="http://schemas.microsoft.com/office/drawing/2014/main" id="{BBD400A9-4762-4DEA-9EE2-64E393E093F4}"/>
              </a:ext>
            </a:extLst>
          </p:cNvPr>
          <p:cNvSpPr txBox="1"/>
          <p:nvPr/>
        </p:nvSpPr>
        <p:spPr>
          <a:xfrm>
            <a:off x="1326963" y="4714137"/>
            <a:ext cx="2702112" cy="584775"/>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MOSAIC</a:t>
            </a:r>
            <a:r>
              <a:rPr lang="zh-CN" altLang="en-US" sz="1600" dirty="0">
                <a:latin typeface="微软雅黑" panose="020B0503020204020204" pitchFamily="34" charset="-122"/>
                <a:ea typeface="微软雅黑" panose="020B0503020204020204" pitchFamily="34" charset="-122"/>
              </a:rPr>
              <a:t>基于希尔伯特曲线的数据划分策略</a:t>
            </a:r>
          </a:p>
        </p:txBody>
      </p:sp>
    </p:spTree>
    <p:extLst>
      <p:ext uri="{BB962C8B-B14F-4D97-AF65-F5344CB8AC3E}">
        <p14:creationId xmlns:p14="http://schemas.microsoft.com/office/powerpoint/2010/main" val="15976109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50A1B-575C-447E-AB90-1BC920C2F080}"/>
              </a:ext>
            </a:extLst>
          </p:cNvPr>
          <p:cNvSpPr>
            <a:spLocks noGrp="1"/>
          </p:cNvSpPr>
          <p:nvPr>
            <p:ph type="title"/>
          </p:nvPr>
        </p:nvSpPr>
        <p:spPr/>
        <p:txBody>
          <a:bodyPr/>
          <a:lstStyle/>
          <a:p>
            <a:r>
              <a:rPr lang="en-US" altLang="zh-CN" dirty="0"/>
              <a:t>6.5 </a:t>
            </a:r>
            <a:r>
              <a:rPr lang="zh-CN" altLang="en-US" dirty="0"/>
              <a:t>图计算硬件加速技术</a:t>
            </a:r>
            <a:endParaRPr lang="en-US" dirty="0"/>
          </a:p>
        </p:txBody>
      </p:sp>
      <p:sp>
        <p:nvSpPr>
          <p:cNvPr id="3" name="Content Placeholder 2">
            <a:extLst>
              <a:ext uri="{FF2B5EF4-FFF2-40B4-BE49-F238E27FC236}">
                <a16:creationId xmlns:a16="http://schemas.microsoft.com/office/drawing/2014/main" id="{E1418B2A-7120-4B2E-B4E1-5129B646CE59}"/>
              </a:ext>
            </a:extLst>
          </p:cNvPr>
          <p:cNvSpPr>
            <a:spLocks noGrp="1"/>
          </p:cNvSpPr>
          <p:nvPr>
            <p:ph idx="1"/>
          </p:nvPr>
        </p:nvSpPr>
        <p:spPr/>
        <p:txBody>
          <a:bodyPr/>
          <a:lstStyle/>
          <a:p>
            <a:r>
              <a:rPr lang="zh-CN" altLang="en-US" dirty="0"/>
              <a:t>基于</a:t>
            </a:r>
            <a:r>
              <a:rPr lang="en-US" altLang="zh-CN" dirty="0"/>
              <a:t>FPGA</a:t>
            </a:r>
            <a:r>
              <a:rPr lang="zh-CN" altLang="en-US" dirty="0"/>
              <a:t>的图计算加速器</a:t>
            </a:r>
            <a:endParaRPr lang="en-US" altLang="zh-CN" dirty="0"/>
          </a:p>
          <a:p>
            <a:pPr lvl="1"/>
            <a:r>
              <a:rPr lang="en-US" altLang="zh-CN" dirty="0"/>
              <a:t>FPGA</a:t>
            </a:r>
            <a:r>
              <a:rPr lang="zh-CN" altLang="en-US" dirty="0"/>
              <a:t>是一种介于通用芯片（</a:t>
            </a:r>
            <a:r>
              <a:rPr lang="en-US" altLang="zh-CN" dirty="0"/>
              <a:t>CPU</a:t>
            </a:r>
            <a:r>
              <a:rPr lang="zh-CN" altLang="en-US" dirty="0"/>
              <a:t>、</a:t>
            </a:r>
            <a:r>
              <a:rPr lang="en-US" altLang="zh-CN" dirty="0"/>
              <a:t>GPU</a:t>
            </a:r>
            <a:r>
              <a:rPr lang="zh-CN" altLang="en-US" dirty="0"/>
              <a:t>）和定制化芯片（</a:t>
            </a:r>
            <a:r>
              <a:rPr lang="en-US" altLang="zh-CN" dirty="0"/>
              <a:t>ASIC</a:t>
            </a:r>
            <a:r>
              <a:rPr lang="zh-CN" altLang="en-US" dirty="0"/>
              <a:t>）之间的计算平台</a:t>
            </a:r>
            <a:endParaRPr lang="en-US" altLang="zh-CN" dirty="0"/>
          </a:p>
          <a:p>
            <a:pPr lvl="1"/>
            <a:r>
              <a:rPr lang="zh-CN" altLang="en-US" dirty="0"/>
              <a:t>提供了大量的计算资源以保证较高的并行度</a:t>
            </a:r>
            <a:endParaRPr lang="en-US" altLang="zh-CN" dirty="0"/>
          </a:p>
          <a:p>
            <a:pPr lvl="1"/>
            <a:r>
              <a:rPr lang="zh-CN" altLang="en-US" dirty="0"/>
              <a:t>提供了较好的可重构性以保证较低的能源损耗</a:t>
            </a:r>
            <a:endParaRPr lang="en-US" altLang="zh-CN" dirty="0"/>
          </a:p>
          <a:p>
            <a:pPr lvl="1"/>
            <a:endParaRPr lang="en-US" altLang="zh-CN" dirty="0"/>
          </a:p>
          <a:p>
            <a:endParaRPr lang="en-US" dirty="0"/>
          </a:p>
        </p:txBody>
      </p:sp>
    </p:spTree>
    <p:extLst>
      <p:ext uri="{BB962C8B-B14F-4D97-AF65-F5344CB8AC3E}">
        <p14:creationId xmlns:p14="http://schemas.microsoft.com/office/powerpoint/2010/main" val="354463279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50A1B-575C-447E-AB90-1BC920C2F080}"/>
              </a:ext>
            </a:extLst>
          </p:cNvPr>
          <p:cNvSpPr>
            <a:spLocks noGrp="1"/>
          </p:cNvSpPr>
          <p:nvPr>
            <p:ph type="title"/>
          </p:nvPr>
        </p:nvSpPr>
        <p:spPr/>
        <p:txBody>
          <a:bodyPr/>
          <a:lstStyle/>
          <a:p>
            <a:r>
              <a:rPr lang="en-US" altLang="zh-CN" dirty="0"/>
              <a:t>6.5 </a:t>
            </a:r>
            <a:r>
              <a:rPr lang="zh-CN" altLang="en-US" dirty="0"/>
              <a:t>图计算硬件加速技术</a:t>
            </a:r>
            <a:endParaRPr lang="en-US" dirty="0"/>
          </a:p>
        </p:txBody>
      </p:sp>
      <p:sp>
        <p:nvSpPr>
          <p:cNvPr id="3" name="Content Placeholder 2">
            <a:extLst>
              <a:ext uri="{FF2B5EF4-FFF2-40B4-BE49-F238E27FC236}">
                <a16:creationId xmlns:a16="http://schemas.microsoft.com/office/drawing/2014/main" id="{E1418B2A-7120-4B2E-B4E1-5129B646CE59}"/>
              </a:ext>
            </a:extLst>
          </p:cNvPr>
          <p:cNvSpPr>
            <a:spLocks noGrp="1"/>
          </p:cNvSpPr>
          <p:nvPr>
            <p:ph idx="1"/>
          </p:nvPr>
        </p:nvSpPr>
        <p:spPr/>
        <p:txBody>
          <a:bodyPr/>
          <a:lstStyle/>
          <a:p>
            <a:r>
              <a:rPr lang="zh-CN" altLang="en-US" dirty="0"/>
              <a:t>基于</a:t>
            </a:r>
            <a:r>
              <a:rPr lang="en-US" altLang="zh-CN" dirty="0"/>
              <a:t>FPGA</a:t>
            </a:r>
            <a:r>
              <a:rPr lang="zh-CN" altLang="en-US" dirty="0"/>
              <a:t>的图计算加速器</a:t>
            </a:r>
            <a:endParaRPr lang="en-US" altLang="zh-CN" dirty="0"/>
          </a:p>
          <a:p>
            <a:pPr lvl="1"/>
            <a:r>
              <a:rPr lang="zh-CN" altLang="en-US" dirty="0"/>
              <a:t>图应用问题：数据局部性差和访存随机性大，其访存延迟通常明显大于传统应用</a:t>
            </a:r>
            <a:endParaRPr lang="en-US" altLang="zh-CN" dirty="0"/>
          </a:p>
          <a:p>
            <a:pPr lvl="1"/>
            <a:r>
              <a:rPr lang="zh-CN" altLang="en-US" dirty="0"/>
              <a:t>针对图计算访存延迟高问题，</a:t>
            </a:r>
            <a:r>
              <a:rPr lang="en-US" altLang="zh-CN" dirty="0"/>
              <a:t>FPGA</a:t>
            </a:r>
            <a:r>
              <a:rPr lang="zh-CN" altLang="en-US" dirty="0"/>
              <a:t>的图计算研究从</a:t>
            </a:r>
            <a:r>
              <a:rPr lang="zh-CN" altLang="en-US" b="1" dirty="0"/>
              <a:t>执行模型</a:t>
            </a:r>
            <a:r>
              <a:rPr lang="zh-CN" altLang="en-US" dirty="0"/>
              <a:t>和</a:t>
            </a:r>
            <a:r>
              <a:rPr lang="zh-CN" altLang="en-US" b="1" dirty="0"/>
              <a:t>数据划分</a:t>
            </a:r>
            <a:r>
              <a:rPr lang="zh-CN" altLang="en-US" dirty="0"/>
              <a:t>开展工作</a:t>
            </a:r>
            <a:endParaRPr lang="en-US" altLang="zh-CN" dirty="0"/>
          </a:p>
          <a:p>
            <a:pPr lvl="2"/>
            <a:r>
              <a:rPr lang="zh-CN" altLang="en-US" dirty="0"/>
              <a:t>执行模型：采用</a:t>
            </a:r>
            <a:r>
              <a:rPr lang="en-US" altLang="zh-CN" dirty="0"/>
              <a:t>edge-centric</a:t>
            </a:r>
            <a:r>
              <a:rPr lang="zh-CN" altLang="en-US" dirty="0"/>
              <a:t>模型，提升边数据访问的局部性</a:t>
            </a:r>
            <a:endParaRPr lang="en-US" altLang="zh-CN" dirty="0"/>
          </a:p>
          <a:p>
            <a:pPr lvl="2"/>
            <a:r>
              <a:rPr lang="zh-CN" altLang="en-US" dirty="0"/>
              <a:t>数据划分：采用网格划分的方式提升点数据访问的局部性</a:t>
            </a:r>
            <a:endParaRPr lang="en-US" altLang="zh-CN" dirty="0"/>
          </a:p>
          <a:p>
            <a:pPr lvl="2"/>
            <a:endParaRPr lang="en-US" altLang="zh-CN" dirty="0"/>
          </a:p>
          <a:p>
            <a:pPr lvl="1"/>
            <a:endParaRPr lang="en-US" altLang="zh-CN" dirty="0"/>
          </a:p>
          <a:p>
            <a:endParaRPr lang="en-US" dirty="0"/>
          </a:p>
        </p:txBody>
      </p:sp>
    </p:spTree>
    <p:extLst>
      <p:ext uri="{BB962C8B-B14F-4D97-AF65-F5344CB8AC3E}">
        <p14:creationId xmlns:p14="http://schemas.microsoft.com/office/powerpoint/2010/main" val="31623525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11ef63af-3bdd-45a0-b802-107b032bf537}"/>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ddc95336-2d04-4824-9edc-4646d4c830cb}"/>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11ef63af-3bdd-45a0-b802-107b032bf537}"/>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f69937a8-1066-47e1-b453-a2e193ef87d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11249</TotalTime>
  <Words>11409</Words>
  <Application>Microsoft Office PowerPoint</Application>
  <PresentationFormat>宽屏</PresentationFormat>
  <Paragraphs>1752</Paragraphs>
  <Slides>115</Slides>
  <Notes>30</Notes>
  <HiddenSlides>1</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115</vt:i4>
      </vt:variant>
    </vt:vector>
  </HeadingPairs>
  <TitlesOfParts>
    <vt:vector size="133" baseType="lpstr">
      <vt:lpstr>Aharoni</vt:lpstr>
      <vt:lpstr>等线</vt:lpstr>
      <vt:lpstr>等线 Light</vt:lpstr>
      <vt:lpstr>黑体</vt:lpstr>
      <vt:lpstr>华文中宋</vt:lpstr>
      <vt:lpstr>Microsoft YaHei</vt:lpstr>
      <vt:lpstr>Microsoft YaHei</vt:lpstr>
      <vt:lpstr>Arial</vt:lpstr>
      <vt:lpstr>Calibri</vt:lpstr>
      <vt:lpstr>Calibri Light</vt:lpstr>
      <vt:lpstr>Candara</vt:lpstr>
      <vt:lpstr>Century Gothic</vt:lpstr>
      <vt:lpstr>Consolas</vt:lpstr>
      <vt:lpstr>Helvetica</vt:lpstr>
      <vt:lpstr>Times New Roman</vt:lpstr>
      <vt:lpstr>Wingdings</vt:lpstr>
      <vt:lpstr>Wingdings 3</vt:lpstr>
      <vt:lpstr>Office Theme</vt:lpstr>
      <vt:lpstr>大数据处理 2024春</vt:lpstr>
      <vt:lpstr>目    录</vt:lpstr>
      <vt:lpstr>目    录</vt:lpstr>
      <vt:lpstr>上堂课简要回顾</vt:lpstr>
      <vt:lpstr>常见图算法</vt:lpstr>
      <vt:lpstr>案例（一）：广度优先搜索算法</vt:lpstr>
      <vt:lpstr>案例（一）：广度优先搜索算法</vt:lpstr>
      <vt:lpstr>案例（一）：广度优先搜索算法</vt:lpstr>
      <vt:lpstr>案例（二）：单源点最短路径算法</vt:lpstr>
      <vt:lpstr>案例（二）：单源点最短路径算法</vt:lpstr>
      <vt:lpstr>案例（二）：单源点最短路径算法</vt:lpstr>
      <vt:lpstr>案例（二）：单源点最短路径算法</vt:lpstr>
      <vt:lpstr>案例（二）：单源点最短路径算法</vt:lpstr>
      <vt:lpstr>案例（三）：连通分量</vt:lpstr>
      <vt:lpstr>案例（三）：连通分量</vt:lpstr>
      <vt:lpstr>案例（三）：连通分量</vt:lpstr>
      <vt:lpstr>案例（三）：连通分量举例</vt:lpstr>
      <vt:lpstr>案例（四）：三角形计数</vt:lpstr>
      <vt:lpstr>案例（四）：三角形计数</vt:lpstr>
      <vt:lpstr>案例（四）：三角形计数</vt:lpstr>
      <vt:lpstr>案例（五）：最小生成树</vt:lpstr>
      <vt:lpstr>案例（五）：最小生成树</vt:lpstr>
      <vt:lpstr>案例（五）：最小生成树（以点为中心实现）</vt:lpstr>
      <vt:lpstr>案例（四）：网页搜索实现</vt:lpstr>
      <vt:lpstr>目    录</vt:lpstr>
      <vt:lpstr>图计算系统发展蓝图2019</vt:lpstr>
      <vt:lpstr>图计算系统发展趋势</vt:lpstr>
      <vt:lpstr>图计算系统类别</vt:lpstr>
      <vt:lpstr>1）多机内存：Google Pregel</vt:lpstr>
      <vt:lpstr>Pregel 图划分</vt:lpstr>
      <vt:lpstr>BSP计算模型</vt:lpstr>
      <vt:lpstr>Pregel计算模型的进程</vt:lpstr>
      <vt:lpstr>Pregel消息传递模型</vt:lpstr>
      <vt:lpstr>Pregel C++ API</vt:lpstr>
      <vt:lpstr>Combiner</vt:lpstr>
      <vt:lpstr>拓扑结构的变化（topology mutation）</vt:lpstr>
      <vt:lpstr>执行过程</vt:lpstr>
      <vt:lpstr>容错</vt:lpstr>
      <vt:lpstr>PageRank在Pregel中的实现</vt:lpstr>
      <vt:lpstr>PageRank在Pregel中的实现</vt:lpstr>
      <vt:lpstr>Pregel和Mapreduce区别总结</vt:lpstr>
      <vt:lpstr>分布式图计算系统问题分析</vt:lpstr>
      <vt:lpstr>分布式图计算系统问题分析</vt:lpstr>
      <vt:lpstr>1）多机内存：符号执行</vt:lpstr>
      <vt:lpstr>1）多机内存：符号执行</vt:lpstr>
      <vt:lpstr>1）多机内存：符号执行</vt:lpstr>
      <vt:lpstr>1）多机内存：符号执行</vt:lpstr>
      <vt:lpstr>1）多机内存：符号执行</vt:lpstr>
      <vt:lpstr>1）多机内存：符号执行</vt:lpstr>
      <vt:lpstr>总结：分布式图计算的局限性</vt:lpstr>
      <vt:lpstr>2）单机内存图计算系统</vt:lpstr>
      <vt:lpstr>2）基于CPU的单机内存：GraphMat</vt:lpstr>
      <vt:lpstr>2）基于CPU的单机内存：GraphMat</vt:lpstr>
      <vt:lpstr>2）基于CPU的单机内存：GraphMat</vt:lpstr>
      <vt:lpstr>2）单机内存：GraphMat</vt:lpstr>
      <vt:lpstr>2）基于CPU的单机内存：GraphMat</vt:lpstr>
      <vt:lpstr>2）基于CPU的单机内存：GraphMat</vt:lpstr>
      <vt:lpstr>2）基于CPU的单机内存：GraphMat</vt:lpstr>
      <vt:lpstr>2）基于CPU的单机内存：GraphMat</vt:lpstr>
      <vt:lpstr>2）基于GPU的单机内存图计算系统</vt:lpstr>
      <vt:lpstr>2）基于GPU的单机内存图计算系统</vt:lpstr>
      <vt:lpstr>2）基于GPU的单机内存图计算系统</vt:lpstr>
      <vt:lpstr>2）基于GPU的单机内存图计算系统</vt:lpstr>
      <vt:lpstr>2）基于GPU的单机内存图计算系统</vt:lpstr>
      <vt:lpstr>2）基于GPU的单机内存图计算系统</vt:lpstr>
      <vt:lpstr>2）基于GPU的单机内存图计算系统</vt:lpstr>
      <vt:lpstr>3）单机外存：</vt:lpstr>
      <vt:lpstr>3）单机外存：</vt:lpstr>
      <vt:lpstr>3）单机外存：GraphChi</vt:lpstr>
      <vt:lpstr>3）单机外存：GraphChi</vt:lpstr>
      <vt:lpstr>3）单机外存：GraphChi</vt:lpstr>
      <vt:lpstr>3）单机外存：GraphChi</vt:lpstr>
      <vt:lpstr>4）单机异构</vt:lpstr>
      <vt:lpstr>4）单机异构</vt:lpstr>
      <vt:lpstr>4）单机异构</vt:lpstr>
      <vt:lpstr>4）单机异构</vt:lpstr>
      <vt:lpstr>4）单机异构</vt:lpstr>
      <vt:lpstr>4）单机异构</vt:lpstr>
      <vt:lpstr>4）单机异构</vt:lpstr>
      <vt:lpstr>4）单机异构</vt:lpstr>
      <vt:lpstr>4）单机异构</vt:lpstr>
      <vt:lpstr>4）单机异构</vt:lpstr>
      <vt:lpstr>4）单机异构</vt:lpstr>
      <vt:lpstr>4）单机异构：Scaph实例</vt:lpstr>
      <vt:lpstr>4）单机异构</vt:lpstr>
      <vt:lpstr>4）单机异构</vt:lpstr>
      <vt:lpstr>4）单机异构</vt:lpstr>
      <vt:lpstr>4）单机异构</vt:lpstr>
      <vt:lpstr>4）单机异构</vt:lpstr>
      <vt:lpstr>6.4 单机图计算</vt:lpstr>
      <vt:lpstr>6.4 单机图计算</vt:lpstr>
      <vt:lpstr>总结</vt:lpstr>
      <vt:lpstr>目    录</vt:lpstr>
      <vt:lpstr>6.5 图计算硬件加速技术</vt:lpstr>
      <vt:lpstr>6.5 图计算硬件加速技术</vt:lpstr>
      <vt:lpstr>6.5 图计算硬件加速技术</vt:lpstr>
      <vt:lpstr>6.5 图计算硬件加速技术</vt:lpstr>
      <vt:lpstr>6.5 图计算硬件加速技术</vt:lpstr>
      <vt:lpstr>6.5 图计算硬件加速技术</vt:lpstr>
      <vt:lpstr>6.5 图计算硬件加速技术</vt:lpstr>
      <vt:lpstr>6.5 图计算硬件加速技术</vt:lpstr>
      <vt:lpstr>6.5 图计算硬件加速技术</vt:lpstr>
      <vt:lpstr>6.5 图计算硬件加速技术</vt:lpstr>
      <vt:lpstr>6.5 图计算硬件加速技术</vt:lpstr>
      <vt:lpstr>6.5 图计算硬件加速技术</vt:lpstr>
      <vt:lpstr>6.5 图计算硬件加速技术</vt:lpstr>
      <vt:lpstr>6.5 图计算硬件加速技术</vt:lpstr>
      <vt:lpstr>目    录</vt:lpstr>
      <vt:lpstr>6.7 图计算性能评价</vt:lpstr>
      <vt:lpstr>6.7 图计算性能评价</vt:lpstr>
      <vt:lpstr>6.7 图计算性能评价</vt:lpstr>
      <vt:lpstr>6.7 图计算性能评价</vt:lpstr>
      <vt:lpstr>6.7 图计算性能评价</vt:lpstr>
      <vt:lpstr>6.7 图计算性能评价</vt:lpstr>
      <vt:lpstr>本章小结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Dezhong Yao</dc:creator>
  <cp:lastModifiedBy>Windows User</cp:lastModifiedBy>
  <cp:revision>625</cp:revision>
  <dcterms:created xsi:type="dcterms:W3CDTF">2020-06-08T07:12:41Z</dcterms:created>
  <dcterms:modified xsi:type="dcterms:W3CDTF">2024-04-07T01:44:03Z</dcterms:modified>
</cp:coreProperties>
</file>